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Lst>
  <p:notesMasterIdLst>
    <p:notesMasterId r:id="rId56"/>
  </p:notesMasterIdLst>
  <p:sldIdLst>
    <p:sldId id="2134807983" r:id="rId2"/>
    <p:sldId id="2134807978" r:id="rId3"/>
    <p:sldId id="2134807618" r:id="rId4"/>
    <p:sldId id="2134807965" r:id="rId5"/>
    <p:sldId id="2134807984" r:id="rId6"/>
    <p:sldId id="2134808024" r:id="rId7"/>
    <p:sldId id="2134807661" r:id="rId8"/>
    <p:sldId id="2134807969" r:id="rId9"/>
    <p:sldId id="2134807995" r:id="rId10"/>
    <p:sldId id="2134807621" r:id="rId11"/>
    <p:sldId id="2134807971" r:id="rId12"/>
    <p:sldId id="2134807996" r:id="rId13"/>
    <p:sldId id="517" r:id="rId14"/>
    <p:sldId id="3227" r:id="rId15"/>
    <p:sldId id="2134807681" r:id="rId16"/>
    <p:sldId id="2134807682" r:id="rId17"/>
    <p:sldId id="2134807683" r:id="rId18"/>
    <p:sldId id="3253" r:id="rId19"/>
    <p:sldId id="3314" r:id="rId20"/>
    <p:sldId id="2134807688" r:id="rId21"/>
    <p:sldId id="1479" r:id="rId22"/>
    <p:sldId id="2134807679" r:id="rId23"/>
    <p:sldId id="2134807624" r:id="rId24"/>
    <p:sldId id="2134807981" r:id="rId25"/>
    <p:sldId id="2134807982" r:id="rId26"/>
    <p:sldId id="1387" r:id="rId27"/>
    <p:sldId id="2134807986" r:id="rId28"/>
    <p:sldId id="2134807994" r:id="rId29"/>
    <p:sldId id="3237" r:id="rId30"/>
    <p:sldId id="2134807987" r:id="rId31"/>
    <p:sldId id="2134807988" r:id="rId32"/>
    <p:sldId id="2134808025" r:id="rId33"/>
    <p:sldId id="2134807990" r:id="rId34"/>
    <p:sldId id="2134807998" r:id="rId35"/>
    <p:sldId id="2134807999" r:id="rId36"/>
    <p:sldId id="2134808000" r:id="rId37"/>
    <p:sldId id="2134807991" r:id="rId38"/>
    <p:sldId id="2134808001" r:id="rId39"/>
    <p:sldId id="2134808002" r:id="rId40"/>
    <p:sldId id="2134808003" r:id="rId41"/>
    <p:sldId id="2134807626" r:id="rId42"/>
    <p:sldId id="2134807976" r:id="rId43"/>
    <p:sldId id="2134807977" r:id="rId44"/>
    <p:sldId id="4286" r:id="rId45"/>
    <p:sldId id="2134807696" r:id="rId46"/>
    <p:sldId id="1458" r:id="rId47"/>
    <p:sldId id="1429" r:id="rId48"/>
    <p:sldId id="1430" r:id="rId49"/>
    <p:sldId id="2134808026" r:id="rId50"/>
    <p:sldId id="1481" r:id="rId51"/>
    <p:sldId id="1482" r:id="rId52"/>
    <p:sldId id="1483" r:id="rId53"/>
    <p:sldId id="1484" r:id="rId54"/>
    <p:sldId id="2134807993" r:id="rId5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7" pos="7680" userDrawn="1">
          <p15:clr>
            <a:srgbClr val="A4A3A4"/>
          </p15:clr>
        </p15:guide>
        <p15:guide id="10" pos="642" userDrawn="1">
          <p15:clr>
            <a:srgbClr val="A4A3A4"/>
          </p15:clr>
        </p15:guide>
        <p15:guide id="13" orient="horz" pos="224" userDrawn="1">
          <p15:clr>
            <a:srgbClr val="A4A3A4"/>
          </p15:clr>
        </p15:guide>
        <p15:guide id="14" orient="horz" pos="3861" userDrawn="1">
          <p15:clr>
            <a:srgbClr val="A4A3A4"/>
          </p15:clr>
        </p15:guide>
        <p15:guide id="15" pos="7083"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7CE"/>
    <a:srgbClr val="FE5519"/>
    <a:srgbClr val="EDEDED"/>
    <a:srgbClr val="FFFFFF"/>
    <a:srgbClr val="FFC092"/>
    <a:srgbClr val="FF9300"/>
    <a:srgbClr val="FD6A36"/>
    <a:srgbClr val="FFDCB0"/>
    <a:srgbClr val="FE4B10"/>
    <a:srgbClr val="FDF7E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706"/>
    <p:restoredTop sz="96170"/>
  </p:normalViewPr>
  <p:slideViewPr>
    <p:cSldViewPr snapToGrid="0" snapToObjects="1">
      <p:cViewPr>
        <p:scale>
          <a:sx n="149" d="100"/>
          <a:sy n="149" d="100"/>
        </p:scale>
        <p:origin x="968" y="256"/>
      </p:cViewPr>
      <p:guideLst>
        <p:guide pos="7680"/>
        <p:guide pos="642"/>
        <p:guide orient="horz" pos="224"/>
        <p:guide orient="horz" pos="3861"/>
        <p:guide pos="7083"/>
      </p:guideLst>
    </p:cSldViewPr>
  </p:slideViewPr>
  <p:notesTextViewPr>
    <p:cViewPr>
      <p:scale>
        <a:sx n="1" d="1"/>
        <a:sy n="1" d="1"/>
      </p:scale>
      <p:origin x="0" y="0"/>
    </p:cViewPr>
  </p:notesTextViewPr>
  <p:sorterViewPr>
    <p:cViewPr>
      <p:scale>
        <a:sx n="160" d="100"/>
        <a:sy n="16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______.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______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Users/t-ohta/Desktop/&#12304;BREAK&#12305;&#35519;&#26619;/&#12304;&#30446;&#27425;&#21442;&#29031;&#12305;2404%20BREAK&#12518;&#12540;&#12469;&#12441;&#12540;&#12395;&#38306;&#12377;&#12427;&#35519;&#26619;&#65288;&#29983;&#27963;&#24847;&#35672;&#12486;&#12441;&#12540;&#12479;&#32016;&#12388;&#12441;&#12369;&#65289;_&#12463;&#12525;&#12473;&#38598;&#35336;&#34920;&#65288;&#32294;%25&#65289;.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Users/t-ohta/Desktop/&#12304;BREAK&#12305;&#35519;&#26619;/&#12304;&#30446;&#27425;&#21442;&#29031;&#12305;2404%20BREAK&#12518;&#12540;&#12469;&#12441;&#12540;&#12395;&#38306;&#12377;&#12427;&#35519;&#26619;&#65288;&#29983;&#27963;&#24847;&#35672;&#12486;&#12441;&#12540;&#12479;&#32016;&#12388;&#12441;&#12369;&#65289;_&#12463;&#12525;&#12473;&#38598;&#35336;&#34920;&#65288;&#32294;%25&#65289;.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______2.xlsx"/><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5352696478977869"/>
          <c:y val="0.11817186773056916"/>
          <c:w val="0.61194040608388689"/>
          <c:h val="0.85604688385538363"/>
        </c:manualLayout>
      </c:layout>
      <c:barChart>
        <c:barDir val="bar"/>
        <c:grouping val="clustered"/>
        <c:varyColors val="0"/>
        <c:ser>
          <c:idx val="0"/>
          <c:order val="0"/>
          <c:tx>
            <c:strRef>
              <c:f>Sheet1!$B$1</c:f>
              <c:strCache>
                <c:ptCount val="1"/>
                <c:pt idx="0">
                  <c:v>仕事に関すること</c:v>
                </c:pt>
              </c:strCache>
            </c:strRef>
          </c:tx>
          <c:spPr>
            <a:solidFill>
              <a:srgbClr val="FFF6CE"/>
            </a:solidFill>
            <a:ln w="6350">
              <a:solidFill>
                <a:srgbClr val="FFF6CE"/>
              </a:solidFill>
            </a:ln>
            <a:effectLst/>
          </c:spPr>
          <c:invertIfNegative val="0"/>
          <c:dPt>
            <c:idx val="2"/>
            <c:invertIfNegative val="0"/>
            <c:bubble3D val="0"/>
            <c:spPr>
              <a:solidFill>
                <a:srgbClr val="FFF6CE"/>
              </a:solidFill>
              <a:ln w="6350">
                <a:solidFill>
                  <a:srgbClr val="FFF6CE"/>
                </a:solidFill>
              </a:ln>
              <a:effectLst/>
            </c:spPr>
            <c:extLst>
              <c:ext xmlns:c16="http://schemas.microsoft.com/office/drawing/2014/chart" uri="{C3380CC4-5D6E-409C-BE32-E72D297353CC}">
                <c16:uniqueId val="{00000001-6093-AA4C-9AD3-C33771969257}"/>
              </c:ext>
            </c:extLst>
          </c:dPt>
          <c:dPt>
            <c:idx val="3"/>
            <c:invertIfNegative val="0"/>
            <c:bubble3D val="0"/>
            <c:spPr>
              <a:solidFill>
                <a:srgbClr val="FD5418"/>
              </a:solidFill>
              <a:ln w="6350">
                <a:solidFill>
                  <a:srgbClr val="FFF6CE"/>
                </a:solidFill>
              </a:ln>
              <a:effectLst/>
            </c:spPr>
            <c:extLst>
              <c:ext xmlns:c16="http://schemas.microsoft.com/office/drawing/2014/chart" uri="{C3380CC4-5D6E-409C-BE32-E72D297353CC}">
                <c16:uniqueId val="{00000003-6093-AA4C-9AD3-C33771969257}"/>
              </c:ext>
            </c:extLst>
          </c:dPt>
          <c:dLbls>
            <c:dLbl>
              <c:idx val="0"/>
              <c:layout>
                <c:manualLayout>
                  <c:x val="-1.5255953651978059E-16"/>
                  <c:y val="0"/>
                </c:manualLayout>
              </c:layout>
              <c:tx>
                <c:rich>
                  <a:bodyPr/>
                  <a:lstStyle/>
                  <a:p>
                    <a:fld id="{B7468243-DF17-B249-894B-6313BADB93E2}" type="VALUE">
                      <a:rPr lang="en-US" altLang="ja-JP" smtClean="0"/>
                      <a:pPr/>
                      <a:t>[値]</a:t>
                    </a:fld>
                    <a:r>
                      <a:rPr lang="en-US" altLang="ja-JP"/>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6093-AA4C-9AD3-C33771969257}"/>
                </c:ext>
              </c:extLst>
            </c:dLbl>
            <c:dLbl>
              <c:idx val="1"/>
              <c:tx>
                <c:rich>
                  <a:bodyPr/>
                  <a:lstStyle/>
                  <a:p>
                    <a:fld id="{EB846BD2-17B6-A24D-9944-48A24F863D7C}" type="VALUE">
                      <a:rPr lang="en-US" altLang="ja-JP" smtClean="0"/>
                      <a:pPr/>
                      <a:t>[値]</a:t>
                    </a:fld>
                    <a:r>
                      <a:rPr lang="en-US" altLang="ja-JP"/>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6093-AA4C-9AD3-C33771969257}"/>
                </c:ext>
              </c:extLst>
            </c:dLbl>
            <c:dLbl>
              <c:idx val="2"/>
              <c:tx>
                <c:rich>
                  <a:bodyPr/>
                  <a:lstStyle/>
                  <a:p>
                    <a:fld id="{DABB2B20-9EEF-3744-8B37-47EA1D9D8BCC}" type="VALUE">
                      <a:rPr lang="en-US" altLang="ja-JP" smtClean="0"/>
                      <a:pPr/>
                      <a:t>[値]</a:t>
                    </a:fld>
                    <a:r>
                      <a:rPr lang="en-US" altLang="ja-JP"/>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6093-AA4C-9AD3-C33771969257}"/>
                </c:ext>
              </c:extLst>
            </c:dLbl>
            <c:dLbl>
              <c:idx val="3"/>
              <c:tx>
                <c:rich>
                  <a:bodyPr/>
                  <a:lstStyle/>
                  <a:p>
                    <a:fld id="{B0F1A2F9-20E3-A44F-8761-00480BE369ED}" type="VALUE">
                      <a:rPr lang="en-US" altLang="ja-JP" smtClean="0"/>
                      <a:pPr/>
                      <a:t>[値]</a:t>
                    </a:fld>
                    <a:r>
                      <a:rPr lang="en-US" altLang="ja-JP"/>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6093-AA4C-9AD3-C33771969257}"/>
                </c:ext>
              </c:extLst>
            </c:dLbl>
            <c:spPr>
              <a:noFill/>
              <a:ln>
                <a:noFill/>
              </a:ln>
              <a:effectLst/>
            </c:spPr>
            <c:txPr>
              <a:bodyPr rot="0" spcFirstLastPara="1" vertOverflow="ellipsis" vert="horz" wrap="square" lIns="38100" tIns="19050" rIns="38100" bIns="19050" anchor="ctr" anchorCtr="1">
                <a:spAutoFit/>
              </a:bodyPr>
              <a:lstStyle/>
              <a:p>
                <a:pPr>
                  <a:defRPr sz="700" b="0" i="0" u="none" strike="noStrike" kern="1200" baseline="0">
                    <a:solidFill>
                      <a:srgbClr val="FFF7CE"/>
                    </a:solidFill>
                    <a:latin typeface="DIN Alternate" panose="020B0500000000000000" pitchFamily="34" charset="0"/>
                    <a:ea typeface="+mn-ea"/>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仕事について人と話す</c:v>
                </c:pt>
                <c:pt idx="1">
                  <c:v>仕事について考え事をする</c:v>
                </c:pt>
                <c:pt idx="2">
                  <c:v>仕事の連絡をする</c:v>
                </c:pt>
                <c:pt idx="3">
                  <c:v>仕事のインプットをする</c:v>
                </c:pt>
              </c:strCache>
            </c:strRef>
          </c:cat>
          <c:val>
            <c:numRef>
              <c:f>Sheet1!$B$2:$B$5</c:f>
              <c:numCache>
                <c:formatCode>0.0</c:formatCode>
                <c:ptCount val="4"/>
                <c:pt idx="0">
                  <c:v>56.5</c:v>
                </c:pt>
                <c:pt idx="1">
                  <c:v>47</c:v>
                </c:pt>
                <c:pt idx="2">
                  <c:v>23.5</c:v>
                </c:pt>
                <c:pt idx="3">
                  <c:v>15</c:v>
                </c:pt>
              </c:numCache>
            </c:numRef>
          </c:val>
          <c:extLst>
            <c:ext xmlns:c16="http://schemas.microsoft.com/office/drawing/2014/chart" uri="{C3380CC4-5D6E-409C-BE32-E72D297353CC}">
              <c16:uniqueId val="{00000006-6093-AA4C-9AD3-C33771969257}"/>
            </c:ext>
          </c:extLst>
        </c:ser>
        <c:dLbls>
          <c:showLegendKey val="0"/>
          <c:showVal val="0"/>
          <c:showCatName val="0"/>
          <c:showSerName val="0"/>
          <c:showPercent val="0"/>
          <c:showBubbleSize val="0"/>
        </c:dLbls>
        <c:gapWidth val="35"/>
        <c:axId val="964291023"/>
        <c:axId val="476649807"/>
      </c:barChart>
      <c:catAx>
        <c:axId val="964291023"/>
        <c:scaling>
          <c:orientation val="maxMin"/>
        </c:scaling>
        <c:delete val="0"/>
        <c:axPos val="l"/>
        <c:numFmt formatCode="General" sourceLinked="1"/>
        <c:majorTickMark val="none"/>
        <c:minorTickMark val="none"/>
        <c:tickLblPos val="nextTo"/>
        <c:spPr>
          <a:noFill/>
          <a:ln w="9525" cap="flat" cmpd="sng" algn="ctr">
            <a:solidFill>
              <a:srgbClr val="FFF7CE"/>
            </a:solidFill>
            <a:round/>
          </a:ln>
          <a:effectLst/>
        </c:spPr>
        <c:txPr>
          <a:bodyPr rot="-60000000" spcFirstLastPara="1" vertOverflow="ellipsis" vert="horz" wrap="square" anchor="ctr" anchorCtr="1"/>
          <a:lstStyle/>
          <a:p>
            <a:pPr>
              <a:defRPr sz="700" b="0" i="0" u="none" strike="noStrike" kern="1200" baseline="0">
                <a:solidFill>
                  <a:schemeClr val="bg1"/>
                </a:solidFill>
                <a:latin typeface="Hiragino Sans W4" panose="020B0400000000000000" pitchFamily="34" charset="-128"/>
                <a:ea typeface="Hiragino Sans W4" panose="020B0400000000000000" pitchFamily="34" charset="-128"/>
                <a:cs typeface="+mn-cs"/>
              </a:defRPr>
            </a:pPr>
            <a:endParaRPr lang="ja-JP"/>
          </a:p>
        </c:txPr>
        <c:crossAx val="476649807"/>
        <c:crosses val="autoZero"/>
        <c:auto val="1"/>
        <c:lblAlgn val="ctr"/>
        <c:lblOffset val="100"/>
        <c:noMultiLvlLbl val="0"/>
      </c:catAx>
      <c:valAx>
        <c:axId val="476649807"/>
        <c:scaling>
          <c:orientation val="minMax"/>
          <c:max val="65"/>
          <c:min val="0"/>
        </c:scaling>
        <c:delete val="0"/>
        <c:axPos val="t"/>
        <c:majorGridlines>
          <c:spPr>
            <a:ln w="9525" cap="flat" cmpd="sng" algn="ctr">
              <a:solidFill>
                <a:srgbClr val="FFF7CE">
                  <a:alpha val="15000"/>
                </a:srgbClr>
              </a:solidFill>
              <a:prstDash val="dash"/>
              <a:round/>
            </a:ln>
            <a:effectLst/>
          </c:spPr>
        </c:majorGridlines>
        <c:numFmt formatCode="0" sourceLinked="0"/>
        <c:majorTickMark val="none"/>
        <c:minorTickMark val="none"/>
        <c:tickLblPos val="high"/>
        <c:spPr>
          <a:noFill/>
          <a:ln>
            <a:noFill/>
          </a:ln>
          <a:effectLst/>
        </c:spPr>
        <c:txPr>
          <a:bodyPr rot="-60000000" spcFirstLastPara="1" vertOverflow="ellipsis" vert="horz" wrap="square" anchor="ctr" anchorCtr="1"/>
          <a:lstStyle/>
          <a:p>
            <a:pPr>
              <a:defRPr sz="700" b="0" i="0" u="none" strike="noStrike" kern="1200" baseline="0">
                <a:solidFill>
                  <a:srgbClr val="FFF7CE">
                    <a:alpha val="25000"/>
                  </a:srgbClr>
                </a:solidFill>
                <a:latin typeface="DIN Condensed" pitchFamily="2" charset="0"/>
                <a:ea typeface="+mn-ea"/>
                <a:cs typeface="+mn-cs"/>
              </a:defRPr>
            </a:pPr>
            <a:endParaRPr lang="ja-JP"/>
          </a:p>
        </c:txPr>
        <c:crossAx val="964291023"/>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ja-JP"/>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3159300252562771"/>
          <c:y val="0.11817186773056916"/>
          <c:w val="0.53068266230872074"/>
          <c:h val="0.85604688385538363"/>
        </c:manualLayout>
      </c:layout>
      <c:barChart>
        <c:barDir val="bar"/>
        <c:grouping val="clustered"/>
        <c:varyColors val="0"/>
        <c:ser>
          <c:idx val="0"/>
          <c:order val="0"/>
          <c:tx>
            <c:strRef>
              <c:f>Sheet1!$B$1</c:f>
              <c:strCache>
                <c:ptCount val="1"/>
                <c:pt idx="0">
                  <c:v>プライベートに関すること</c:v>
                </c:pt>
              </c:strCache>
            </c:strRef>
          </c:tx>
          <c:spPr>
            <a:solidFill>
              <a:srgbClr val="FFF6CE"/>
            </a:solidFill>
            <a:ln w="6350">
              <a:solidFill>
                <a:srgbClr val="FFF6CE"/>
              </a:solidFill>
            </a:ln>
            <a:effectLst/>
          </c:spPr>
          <c:invertIfNegative val="0"/>
          <c:dPt>
            <c:idx val="2"/>
            <c:invertIfNegative val="0"/>
            <c:bubble3D val="0"/>
            <c:spPr>
              <a:solidFill>
                <a:srgbClr val="FFF6CE"/>
              </a:solidFill>
              <a:ln w="6350">
                <a:solidFill>
                  <a:srgbClr val="FFF6CE"/>
                </a:solidFill>
              </a:ln>
              <a:effectLst/>
            </c:spPr>
            <c:extLst>
              <c:ext xmlns:c16="http://schemas.microsoft.com/office/drawing/2014/chart" uri="{C3380CC4-5D6E-409C-BE32-E72D297353CC}">
                <c16:uniqueId val="{00000001-E371-5647-A2EB-C8A39F9567C9}"/>
              </c:ext>
            </c:extLst>
          </c:dPt>
          <c:dPt>
            <c:idx val="3"/>
            <c:invertIfNegative val="0"/>
            <c:bubble3D val="0"/>
            <c:spPr>
              <a:solidFill>
                <a:srgbClr val="FD5418"/>
              </a:solidFill>
              <a:ln w="6350">
                <a:solidFill>
                  <a:srgbClr val="FFF6CE"/>
                </a:solidFill>
              </a:ln>
              <a:effectLst/>
            </c:spPr>
            <c:extLst>
              <c:ext xmlns:c16="http://schemas.microsoft.com/office/drawing/2014/chart" uri="{C3380CC4-5D6E-409C-BE32-E72D297353CC}">
                <c16:uniqueId val="{00000003-E371-5647-A2EB-C8A39F9567C9}"/>
              </c:ext>
            </c:extLst>
          </c:dPt>
          <c:dPt>
            <c:idx val="4"/>
            <c:invertIfNegative val="0"/>
            <c:bubble3D val="0"/>
            <c:spPr>
              <a:solidFill>
                <a:srgbClr val="FD5418"/>
              </a:solidFill>
              <a:ln w="6350">
                <a:solidFill>
                  <a:srgbClr val="FFF6CE"/>
                </a:solidFill>
              </a:ln>
              <a:effectLst/>
            </c:spPr>
            <c:extLst>
              <c:ext xmlns:c16="http://schemas.microsoft.com/office/drawing/2014/chart" uri="{C3380CC4-5D6E-409C-BE32-E72D297353CC}">
                <c16:uniqueId val="{00000005-E371-5647-A2EB-C8A39F9567C9}"/>
              </c:ext>
            </c:extLst>
          </c:dPt>
          <c:dPt>
            <c:idx val="5"/>
            <c:invertIfNegative val="0"/>
            <c:bubble3D val="0"/>
            <c:spPr>
              <a:solidFill>
                <a:srgbClr val="FD5418"/>
              </a:solidFill>
              <a:ln w="6350">
                <a:solidFill>
                  <a:srgbClr val="FFF6CE"/>
                </a:solidFill>
              </a:ln>
              <a:effectLst/>
            </c:spPr>
            <c:extLst>
              <c:ext xmlns:c16="http://schemas.microsoft.com/office/drawing/2014/chart" uri="{C3380CC4-5D6E-409C-BE32-E72D297353CC}">
                <c16:uniqueId val="{00000007-E371-5647-A2EB-C8A39F9567C9}"/>
              </c:ext>
            </c:extLst>
          </c:dPt>
          <c:dLbls>
            <c:dLbl>
              <c:idx val="0"/>
              <c:tx>
                <c:rich>
                  <a:bodyPr/>
                  <a:lstStyle/>
                  <a:p>
                    <a:fld id="{B7468243-DF17-B249-894B-6313BADB93E2}" type="VALUE">
                      <a:rPr lang="en-US" altLang="ja-JP" smtClean="0"/>
                      <a:pPr/>
                      <a:t>[値]</a:t>
                    </a:fld>
                    <a:r>
                      <a:rPr lang="en-US" altLang="ja-JP"/>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8-E371-5647-A2EB-C8A39F9567C9}"/>
                </c:ext>
              </c:extLst>
            </c:dLbl>
            <c:dLbl>
              <c:idx val="1"/>
              <c:tx>
                <c:rich>
                  <a:bodyPr/>
                  <a:lstStyle/>
                  <a:p>
                    <a:fld id="{EB846BD2-17B6-A24D-9944-48A24F863D7C}" type="VALUE">
                      <a:rPr lang="en-US" altLang="ja-JP" smtClean="0"/>
                      <a:pPr/>
                      <a:t>[値]</a:t>
                    </a:fld>
                    <a:r>
                      <a:rPr lang="en-US" altLang="ja-JP"/>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E371-5647-A2EB-C8A39F9567C9}"/>
                </c:ext>
              </c:extLst>
            </c:dLbl>
            <c:dLbl>
              <c:idx val="2"/>
              <c:tx>
                <c:rich>
                  <a:bodyPr/>
                  <a:lstStyle/>
                  <a:p>
                    <a:fld id="{B0F1A2F9-20E3-A44F-8761-00480BE369ED}" type="VALUE">
                      <a:rPr lang="en-US" altLang="ja-JP" smtClean="0"/>
                      <a:pPr/>
                      <a:t>[値]</a:t>
                    </a:fld>
                    <a:r>
                      <a:rPr lang="en-US" altLang="ja-JP"/>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E371-5647-A2EB-C8A39F9567C9}"/>
                </c:ext>
              </c:extLst>
            </c:dLbl>
            <c:dLbl>
              <c:idx val="3"/>
              <c:tx>
                <c:rich>
                  <a:bodyPr/>
                  <a:lstStyle/>
                  <a:p>
                    <a:fld id="{25D6D10F-CCF2-E14D-B604-DAA62557A685}" type="VALUE">
                      <a:rPr lang="en-US" altLang="ja-JP" smtClean="0"/>
                      <a:pPr/>
                      <a:t>[値]</a:t>
                    </a:fld>
                    <a:r>
                      <a:rPr lang="en-US" altLang="ja-JP"/>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E371-5647-A2EB-C8A39F9567C9}"/>
                </c:ext>
              </c:extLst>
            </c:dLbl>
            <c:dLbl>
              <c:idx val="4"/>
              <c:tx>
                <c:rich>
                  <a:bodyPr/>
                  <a:lstStyle/>
                  <a:p>
                    <a:fld id="{1500A317-C98D-224A-B4BF-005A93EB7122}" type="VALUE">
                      <a:rPr lang="en-US" altLang="ja-JP" smtClean="0"/>
                      <a:pPr/>
                      <a:t>[値]</a:t>
                    </a:fld>
                    <a:r>
                      <a:rPr lang="en-US" altLang="ja-JP"/>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E371-5647-A2EB-C8A39F9567C9}"/>
                </c:ext>
              </c:extLst>
            </c:dLbl>
            <c:dLbl>
              <c:idx val="5"/>
              <c:tx>
                <c:rich>
                  <a:bodyPr/>
                  <a:lstStyle/>
                  <a:p>
                    <a:fld id="{DABB2B20-9EEF-3744-8B37-47EA1D9D8BCC}" type="VALUE">
                      <a:rPr lang="en-US" altLang="ja-JP" smtClean="0"/>
                      <a:pPr/>
                      <a:t>[値]</a:t>
                    </a:fld>
                    <a:r>
                      <a:rPr lang="en-US" altLang="ja-JP"/>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E371-5647-A2EB-C8A39F9567C9}"/>
                </c:ext>
              </c:extLst>
            </c:dLbl>
            <c:spPr>
              <a:noFill/>
              <a:ln>
                <a:noFill/>
              </a:ln>
              <a:effectLst/>
            </c:spPr>
            <c:txPr>
              <a:bodyPr rot="0" spcFirstLastPara="1" vertOverflow="ellipsis" vert="horz" wrap="square" lIns="38100" tIns="19050" rIns="38100" bIns="19050" anchor="ctr" anchorCtr="1">
                <a:spAutoFit/>
              </a:bodyPr>
              <a:lstStyle/>
              <a:p>
                <a:pPr>
                  <a:defRPr sz="700" b="0" i="0" u="none" strike="noStrike" kern="1200" baseline="0">
                    <a:solidFill>
                      <a:srgbClr val="FFF7CE"/>
                    </a:solidFill>
                    <a:latin typeface="DIN Alternate" panose="020B0500000000000000" pitchFamily="34" charset="0"/>
                    <a:ea typeface="+mn-ea"/>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WEB記事や動画を見る</c:v>
                </c:pt>
                <c:pt idx="1">
                  <c:v>プライベートについて人と話す</c:v>
                </c:pt>
                <c:pt idx="2">
                  <c:v>SNSをする</c:v>
                </c:pt>
                <c:pt idx="3">
                  <c:v>プライベートについて考え事をする</c:v>
                </c:pt>
                <c:pt idx="4">
                  <c:v>プライベートの連絡をする</c:v>
                </c:pt>
                <c:pt idx="5">
                  <c:v>スマホゲームをする</c:v>
                </c:pt>
              </c:strCache>
            </c:strRef>
          </c:cat>
          <c:val>
            <c:numRef>
              <c:f>Sheet1!$B$2:$B$7</c:f>
              <c:numCache>
                <c:formatCode>0.0</c:formatCode>
                <c:ptCount val="6"/>
                <c:pt idx="0">
                  <c:v>39.5</c:v>
                </c:pt>
                <c:pt idx="1">
                  <c:v>36</c:v>
                </c:pt>
                <c:pt idx="2">
                  <c:v>31</c:v>
                </c:pt>
                <c:pt idx="3" formatCode="General">
                  <c:v>29.5</c:v>
                </c:pt>
                <c:pt idx="4" formatCode="General">
                  <c:v>29</c:v>
                </c:pt>
                <c:pt idx="5">
                  <c:v>27.5</c:v>
                </c:pt>
              </c:numCache>
            </c:numRef>
          </c:val>
          <c:extLst>
            <c:ext xmlns:c16="http://schemas.microsoft.com/office/drawing/2014/chart" uri="{C3380CC4-5D6E-409C-BE32-E72D297353CC}">
              <c16:uniqueId val="{0000000A-E371-5647-A2EB-C8A39F9567C9}"/>
            </c:ext>
          </c:extLst>
        </c:ser>
        <c:dLbls>
          <c:showLegendKey val="0"/>
          <c:showVal val="0"/>
          <c:showCatName val="0"/>
          <c:showSerName val="0"/>
          <c:showPercent val="0"/>
          <c:showBubbleSize val="0"/>
        </c:dLbls>
        <c:gapWidth val="30"/>
        <c:axId val="964291023"/>
        <c:axId val="476649807"/>
      </c:barChart>
      <c:catAx>
        <c:axId val="964291023"/>
        <c:scaling>
          <c:orientation val="maxMin"/>
        </c:scaling>
        <c:delete val="0"/>
        <c:axPos val="l"/>
        <c:numFmt formatCode="General" sourceLinked="1"/>
        <c:majorTickMark val="none"/>
        <c:minorTickMark val="none"/>
        <c:tickLblPos val="nextTo"/>
        <c:spPr>
          <a:noFill/>
          <a:ln w="9525" cap="flat" cmpd="sng" algn="ctr">
            <a:solidFill>
              <a:srgbClr val="FFF7CE"/>
            </a:solidFill>
            <a:round/>
          </a:ln>
          <a:effectLst/>
        </c:spPr>
        <c:txPr>
          <a:bodyPr rot="-60000000" spcFirstLastPara="1" vertOverflow="ellipsis" vert="horz" wrap="square" anchor="ctr" anchorCtr="1"/>
          <a:lstStyle/>
          <a:p>
            <a:pPr>
              <a:defRPr sz="600" b="0" i="0" u="none" strike="noStrike" kern="1200" baseline="0">
                <a:solidFill>
                  <a:schemeClr val="bg1"/>
                </a:solidFill>
                <a:latin typeface="Hiragino Sans W4" panose="020B0400000000000000" pitchFamily="34" charset="-128"/>
                <a:ea typeface="Hiragino Sans W4" panose="020B0400000000000000" pitchFamily="34" charset="-128"/>
                <a:cs typeface="+mn-cs"/>
              </a:defRPr>
            </a:pPr>
            <a:endParaRPr lang="ja-JP"/>
          </a:p>
        </c:txPr>
        <c:crossAx val="476649807"/>
        <c:crosses val="autoZero"/>
        <c:auto val="1"/>
        <c:lblAlgn val="ctr"/>
        <c:lblOffset val="100"/>
        <c:noMultiLvlLbl val="0"/>
      </c:catAx>
      <c:valAx>
        <c:axId val="476649807"/>
        <c:scaling>
          <c:orientation val="minMax"/>
        </c:scaling>
        <c:delete val="0"/>
        <c:axPos val="t"/>
        <c:majorGridlines>
          <c:spPr>
            <a:ln w="9525" cap="flat" cmpd="sng" algn="ctr">
              <a:solidFill>
                <a:srgbClr val="FFF7CE">
                  <a:alpha val="14959"/>
                </a:srgbClr>
              </a:solidFill>
              <a:prstDash val="dash"/>
              <a:round/>
            </a:ln>
            <a:effectLst/>
          </c:spPr>
        </c:majorGridlines>
        <c:numFmt formatCode="0" sourceLinked="0"/>
        <c:majorTickMark val="none"/>
        <c:minorTickMark val="none"/>
        <c:tickLblPos val="high"/>
        <c:spPr>
          <a:noFill/>
          <a:ln>
            <a:noFill/>
          </a:ln>
          <a:effectLst/>
        </c:spPr>
        <c:txPr>
          <a:bodyPr rot="-60000000" spcFirstLastPara="1" vertOverflow="ellipsis" vert="horz" wrap="square" anchor="ctr" anchorCtr="1"/>
          <a:lstStyle/>
          <a:p>
            <a:pPr>
              <a:defRPr sz="700" b="0" i="0" u="none" strike="noStrike" kern="1200" baseline="0">
                <a:solidFill>
                  <a:srgbClr val="FFF7CE">
                    <a:alpha val="25000"/>
                  </a:srgbClr>
                </a:solidFill>
                <a:latin typeface="DIN Condensed" pitchFamily="2" charset="0"/>
                <a:ea typeface="Hiragino Sans W4" panose="020B0400000000000000" pitchFamily="34" charset="-128"/>
                <a:cs typeface="+mn-cs"/>
              </a:defRPr>
            </a:pPr>
            <a:endParaRPr lang="ja-JP"/>
          </a:p>
        </c:txPr>
        <c:crossAx val="964291023"/>
        <c:crosses val="autoZero"/>
        <c:crossBetween val="between"/>
        <c:majorUnit val="10"/>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ja-JP"/>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68457410036934"/>
          <c:y val="7.1886148190181312E-2"/>
          <c:w val="0.6560104326646421"/>
          <c:h val="0.86820872831800089"/>
        </c:manualLayout>
      </c:layout>
      <c:barChart>
        <c:barDir val="bar"/>
        <c:grouping val="clustered"/>
        <c:varyColors val="0"/>
        <c:ser>
          <c:idx val="0"/>
          <c:order val="0"/>
          <c:tx>
            <c:strRef>
              <c:f>'n%表'!$M$464</c:f>
              <c:strCache>
                <c:ptCount val="1"/>
                <c:pt idx="0">
                  <c:v>非喫煙者</c:v>
                </c:pt>
              </c:strCache>
            </c:strRef>
          </c:tx>
          <c:spPr>
            <a:noFill/>
            <a:ln w="3175">
              <a:solidFill>
                <a:srgbClr val="FFF7CE"/>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700" b="0" i="0" u="none" strike="noStrike" kern="1200" baseline="0">
                    <a:solidFill>
                      <a:srgbClr val="FFF7CE">
                        <a:alpha val="72000"/>
                      </a:srgbClr>
                    </a:solidFill>
                    <a:latin typeface="DIN Alternate" panose="020B0500000000000000" pitchFamily="34" charset="0"/>
                    <a:ea typeface="Hiragino Sans W3" panose="020B0400000000000000" pitchFamily="34" charset="-128"/>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'n%表'!$L$465:$L$476</c:f>
              <c:strCache>
                <c:ptCount val="12"/>
                <c:pt idx="0">
                  <c:v>社債</c:v>
                </c:pt>
                <c:pt idx="1">
                  <c:v>国債</c:v>
                </c:pt>
                <c:pt idx="2">
                  <c:v>金・プラチナ</c:v>
                </c:pt>
                <c:pt idx="3">
                  <c:v>外貨預金</c:v>
                </c:pt>
                <c:pt idx="4">
                  <c:v>FX</c:v>
                </c:pt>
                <c:pt idx="5">
                  <c:v>暗号資産（仮想通貨）</c:v>
                </c:pt>
                <c:pt idx="6">
                  <c:v>不動産投資</c:v>
                </c:pt>
                <c:pt idx="7">
                  <c:v>保険商品</c:v>
                </c:pt>
                <c:pt idx="8">
                  <c:v>iDeCo</c:v>
                </c:pt>
                <c:pt idx="9">
                  <c:v>投資信託</c:v>
                </c:pt>
                <c:pt idx="10">
                  <c:v>NISA</c:v>
                </c:pt>
                <c:pt idx="11">
                  <c:v>株式投資</c:v>
                </c:pt>
              </c:strCache>
            </c:strRef>
          </c:cat>
          <c:val>
            <c:numRef>
              <c:f>'n%表'!$M$465:$M$476</c:f>
              <c:numCache>
                <c:formatCode>0.0%</c:formatCode>
                <c:ptCount val="12"/>
                <c:pt idx="0">
                  <c:v>0.03</c:v>
                </c:pt>
                <c:pt idx="1">
                  <c:v>5.5E-2</c:v>
                </c:pt>
                <c:pt idx="2">
                  <c:v>5.5E-2</c:v>
                </c:pt>
                <c:pt idx="3">
                  <c:v>0.06</c:v>
                </c:pt>
                <c:pt idx="4">
                  <c:v>0.04</c:v>
                </c:pt>
                <c:pt idx="5" formatCode="0%">
                  <c:v>0.05</c:v>
                </c:pt>
                <c:pt idx="6">
                  <c:v>3.5000000000000003E-2</c:v>
                </c:pt>
                <c:pt idx="7">
                  <c:v>0.27</c:v>
                </c:pt>
                <c:pt idx="8">
                  <c:v>0.17499999999999999</c:v>
                </c:pt>
                <c:pt idx="9">
                  <c:v>0.19500000000000001</c:v>
                </c:pt>
                <c:pt idx="10">
                  <c:v>0.4</c:v>
                </c:pt>
                <c:pt idx="11">
                  <c:v>0.24</c:v>
                </c:pt>
              </c:numCache>
            </c:numRef>
          </c:val>
          <c:extLst>
            <c:ext xmlns:c16="http://schemas.microsoft.com/office/drawing/2014/chart" uri="{C3380CC4-5D6E-409C-BE32-E72D297353CC}">
              <c16:uniqueId val="{00000000-1329-C64A-9766-EC9EF7398534}"/>
            </c:ext>
          </c:extLst>
        </c:ser>
        <c:ser>
          <c:idx val="1"/>
          <c:order val="1"/>
          <c:tx>
            <c:strRef>
              <c:f>'n%表'!$N$464</c:f>
              <c:strCache>
                <c:ptCount val="1"/>
                <c:pt idx="0">
                  <c:v>喫煙者</c:v>
                </c:pt>
              </c:strCache>
            </c:strRef>
          </c:tx>
          <c:spPr>
            <a:solidFill>
              <a:srgbClr val="FFF7CE"/>
            </a:solidFill>
            <a:ln w="3175">
              <a:solidFill>
                <a:srgbClr val="FFF7CE"/>
              </a:solid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rgbClr val="FFF7CE"/>
                    </a:solidFill>
                    <a:latin typeface="DIN Alternate" panose="020B0500000000000000" pitchFamily="34" charset="0"/>
                    <a:ea typeface="Hiragino Sans W3" panose="020B0400000000000000" pitchFamily="34" charset="-128"/>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'n%表'!$L$465:$L$476</c:f>
              <c:strCache>
                <c:ptCount val="12"/>
                <c:pt idx="0">
                  <c:v>社債</c:v>
                </c:pt>
                <c:pt idx="1">
                  <c:v>国債</c:v>
                </c:pt>
                <c:pt idx="2">
                  <c:v>金・プラチナ</c:v>
                </c:pt>
                <c:pt idx="3">
                  <c:v>外貨預金</c:v>
                </c:pt>
                <c:pt idx="4">
                  <c:v>FX</c:v>
                </c:pt>
                <c:pt idx="5">
                  <c:v>暗号資産（仮想通貨）</c:v>
                </c:pt>
                <c:pt idx="6">
                  <c:v>不動産投資</c:v>
                </c:pt>
                <c:pt idx="7">
                  <c:v>保険商品</c:v>
                </c:pt>
                <c:pt idx="8">
                  <c:v>iDeCo</c:v>
                </c:pt>
                <c:pt idx="9">
                  <c:v>投資信託</c:v>
                </c:pt>
                <c:pt idx="10">
                  <c:v>NISA</c:v>
                </c:pt>
                <c:pt idx="11">
                  <c:v>株式投資</c:v>
                </c:pt>
              </c:strCache>
            </c:strRef>
          </c:cat>
          <c:val>
            <c:numRef>
              <c:f>'n%表'!$N$465:$N$476</c:f>
              <c:numCache>
                <c:formatCode>0.0%</c:formatCode>
                <c:ptCount val="12"/>
                <c:pt idx="0">
                  <c:v>0.14000000000000001</c:v>
                </c:pt>
                <c:pt idx="1">
                  <c:v>0.12</c:v>
                </c:pt>
                <c:pt idx="2">
                  <c:v>0.105</c:v>
                </c:pt>
                <c:pt idx="3">
                  <c:v>0.17499999999999999</c:v>
                </c:pt>
                <c:pt idx="4">
                  <c:v>0.105</c:v>
                </c:pt>
                <c:pt idx="5" formatCode="0%">
                  <c:v>0.15</c:v>
                </c:pt>
                <c:pt idx="6">
                  <c:v>0.1</c:v>
                </c:pt>
                <c:pt idx="7">
                  <c:v>0.40500000000000003</c:v>
                </c:pt>
                <c:pt idx="8">
                  <c:v>0.23</c:v>
                </c:pt>
                <c:pt idx="9">
                  <c:v>0.30499999999999999</c:v>
                </c:pt>
                <c:pt idx="10">
                  <c:v>0.44</c:v>
                </c:pt>
                <c:pt idx="11">
                  <c:v>0.38</c:v>
                </c:pt>
              </c:numCache>
            </c:numRef>
          </c:val>
          <c:extLst>
            <c:ext xmlns:c16="http://schemas.microsoft.com/office/drawing/2014/chart" uri="{C3380CC4-5D6E-409C-BE32-E72D297353CC}">
              <c16:uniqueId val="{00000001-1329-C64A-9766-EC9EF7398534}"/>
            </c:ext>
          </c:extLst>
        </c:ser>
        <c:dLbls>
          <c:showLegendKey val="0"/>
          <c:showVal val="0"/>
          <c:showCatName val="0"/>
          <c:showSerName val="0"/>
          <c:showPercent val="0"/>
          <c:showBubbleSize val="0"/>
        </c:dLbls>
        <c:gapWidth val="65"/>
        <c:overlap val="-61"/>
        <c:axId val="1295836479"/>
        <c:axId val="1295838191"/>
      </c:barChart>
      <c:catAx>
        <c:axId val="1295836479"/>
        <c:scaling>
          <c:orientation val="minMax"/>
        </c:scaling>
        <c:delete val="0"/>
        <c:axPos val="l"/>
        <c:numFmt formatCode="General" sourceLinked="1"/>
        <c:majorTickMark val="none"/>
        <c:minorTickMark val="none"/>
        <c:tickLblPos val="nextTo"/>
        <c:spPr>
          <a:noFill/>
          <a:ln w="3175" cap="flat" cmpd="sng" algn="ctr">
            <a:solidFill>
              <a:srgbClr val="FFF7CE"/>
            </a:solidFill>
            <a:round/>
          </a:ln>
          <a:effectLst/>
        </c:spPr>
        <c:txPr>
          <a:bodyPr rot="-60000000" spcFirstLastPara="1" vertOverflow="ellipsis" vert="horz" wrap="square" anchor="ctr" anchorCtr="1"/>
          <a:lstStyle/>
          <a:p>
            <a:pPr>
              <a:defRPr sz="800" b="0" i="0" u="none" strike="noStrike" kern="1200" baseline="0">
                <a:solidFill>
                  <a:schemeClr val="bg1"/>
                </a:solidFill>
                <a:latin typeface="Hiragino Sans W3" panose="020B0400000000000000" pitchFamily="34" charset="-128"/>
                <a:ea typeface="Hiragino Sans W3" panose="020B0400000000000000" pitchFamily="34" charset="-128"/>
                <a:cs typeface="+mn-cs"/>
              </a:defRPr>
            </a:pPr>
            <a:endParaRPr lang="ja-JP"/>
          </a:p>
        </c:txPr>
        <c:crossAx val="1295838191"/>
        <c:crosses val="autoZero"/>
        <c:auto val="1"/>
        <c:lblAlgn val="ctr"/>
        <c:lblOffset val="100"/>
        <c:noMultiLvlLbl val="0"/>
      </c:catAx>
      <c:valAx>
        <c:axId val="1295838191"/>
        <c:scaling>
          <c:orientation val="minMax"/>
          <c:max val="0.5"/>
        </c:scaling>
        <c:delete val="1"/>
        <c:axPos val="b"/>
        <c:numFmt formatCode="0.0%" sourceLinked="1"/>
        <c:majorTickMark val="out"/>
        <c:minorTickMark val="none"/>
        <c:tickLblPos val="nextTo"/>
        <c:crossAx val="1295836479"/>
        <c:crosses val="autoZero"/>
        <c:crossBetween val="between"/>
      </c:valAx>
      <c:spPr>
        <a:noFill/>
        <a:ln>
          <a:noFill/>
        </a:ln>
        <a:effectLst/>
      </c:spPr>
    </c:plotArea>
    <c:plotVisOnly val="1"/>
    <c:dispBlanksAs val="gap"/>
    <c:showDLblsOverMax val="0"/>
  </c:chart>
  <c:spPr>
    <a:noFill/>
    <a:ln>
      <a:noFill/>
    </a:ln>
    <a:effectLst/>
  </c:spPr>
  <c:txPr>
    <a:bodyPr/>
    <a:lstStyle/>
    <a:p>
      <a:pPr>
        <a:defRPr b="0" i="0">
          <a:solidFill>
            <a:schemeClr val="bg1"/>
          </a:solidFill>
          <a:latin typeface="Hiragino Sans W3" panose="020B0400000000000000" pitchFamily="34" charset="-128"/>
          <a:ea typeface="Hiragino Sans W3" panose="020B0400000000000000" pitchFamily="34" charset="-128"/>
        </a:defRPr>
      </a:pPr>
      <a:endParaRPr lang="ja-JP"/>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rgbClr val="FFF7CE"/>
            </a:solidFill>
            <a:ln>
              <a:noFill/>
            </a:ln>
            <a:effectLst/>
          </c:spPr>
          <c:invertIfNegative val="0"/>
          <c:dPt>
            <c:idx val="7"/>
            <c:invertIfNegative val="0"/>
            <c:bubble3D val="0"/>
            <c:spPr>
              <a:solidFill>
                <a:srgbClr val="FE5519"/>
              </a:solidFill>
              <a:ln w="6350">
                <a:solidFill>
                  <a:srgbClr val="FFF7CE"/>
                </a:solidFill>
              </a:ln>
              <a:effectLst/>
            </c:spPr>
            <c:extLst>
              <c:ext xmlns:c16="http://schemas.microsoft.com/office/drawing/2014/chart" uri="{C3380CC4-5D6E-409C-BE32-E72D297353CC}">
                <c16:uniqueId val="{00000001-EB23-1F45-9DA6-1D2C3FA9789B}"/>
              </c:ext>
            </c:extLst>
          </c:dPt>
          <c:dPt>
            <c:idx val="8"/>
            <c:invertIfNegative val="0"/>
            <c:bubble3D val="0"/>
            <c:spPr>
              <a:solidFill>
                <a:srgbClr val="FE5519"/>
              </a:solidFill>
              <a:ln w="6350">
                <a:solidFill>
                  <a:srgbClr val="FFF7CE"/>
                </a:solidFill>
              </a:ln>
              <a:effectLst/>
            </c:spPr>
            <c:extLst>
              <c:ext xmlns:c16="http://schemas.microsoft.com/office/drawing/2014/chart" uri="{C3380CC4-5D6E-409C-BE32-E72D297353CC}">
                <c16:uniqueId val="{00000003-EB23-1F45-9DA6-1D2C3FA9789B}"/>
              </c:ext>
            </c:extLst>
          </c:dPt>
          <c:dPt>
            <c:idx val="9"/>
            <c:invertIfNegative val="0"/>
            <c:bubble3D val="0"/>
            <c:spPr>
              <a:solidFill>
                <a:srgbClr val="FE5519"/>
              </a:solidFill>
              <a:ln w="6350">
                <a:solidFill>
                  <a:srgbClr val="FFF7CE"/>
                </a:solidFill>
              </a:ln>
              <a:effectLst/>
            </c:spPr>
            <c:extLst>
              <c:ext xmlns:c16="http://schemas.microsoft.com/office/drawing/2014/chart" uri="{C3380CC4-5D6E-409C-BE32-E72D297353CC}">
                <c16:uniqueId val="{00000005-EB23-1F45-9DA6-1D2C3FA9789B}"/>
              </c:ext>
            </c:extLst>
          </c:dPt>
          <c:dPt>
            <c:idx val="10"/>
            <c:invertIfNegative val="0"/>
            <c:bubble3D val="0"/>
            <c:spPr>
              <a:solidFill>
                <a:srgbClr val="FE5519"/>
              </a:solidFill>
              <a:ln w="6350">
                <a:solidFill>
                  <a:srgbClr val="FFF7CE"/>
                </a:solidFill>
              </a:ln>
              <a:effectLst/>
            </c:spPr>
            <c:extLst>
              <c:ext xmlns:c16="http://schemas.microsoft.com/office/drawing/2014/chart" uri="{C3380CC4-5D6E-409C-BE32-E72D297353CC}">
                <c16:uniqueId val="{00000007-EB23-1F45-9DA6-1D2C3FA9789B}"/>
              </c:ext>
            </c:extLst>
          </c:dPt>
          <c:dPt>
            <c:idx val="11"/>
            <c:invertIfNegative val="0"/>
            <c:bubble3D val="0"/>
            <c:spPr>
              <a:solidFill>
                <a:srgbClr val="FE5519"/>
              </a:solidFill>
              <a:ln w="6350">
                <a:solidFill>
                  <a:srgbClr val="FFF7CE"/>
                </a:solidFill>
              </a:ln>
              <a:effectLst/>
            </c:spPr>
            <c:extLst>
              <c:ext xmlns:c16="http://schemas.microsoft.com/office/drawing/2014/chart" uri="{C3380CC4-5D6E-409C-BE32-E72D297353CC}">
                <c16:uniqueId val="{00000009-EB23-1F45-9DA6-1D2C3FA9789B}"/>
              </c:ext>
            </c:extLst>
          </c:dPt>
          <c:dPt>
            <c:idx val="12"/>
            <c:invertIfNegative val="0"/>
            <c:bubble3D val="0"/>
            <c:spPr>
              <a:solidFill>
                <a:srgbClr val="FE5519"/>
              </a:solidFill>
              <a:ln w="6350">
                <a:solidFill>
                  <a:srgbClr val="FFF7CE"/>
                </a:solidFill>
              </a:ln>
              <a:effectLst/>
            </c:spPr>
            <c:extLst>
              <c:ext xmlns:c16="http://schemas.microsoft.com/office/drawing/2014/chart" uri="{C3380CC4-5D6E-409C-BE32-E72D297353CC}">
                <c16:uniqueId val="{0000000B-EB23-1F45-9DA6-1D2C3FA9789B}"/>
              </c:ext>
            </c:extLst>
          </c:dPt>
          <c:dLbls>
            <c:dLbl>
              <c:idx val="12"/>
              <c:layout>
                <c:manualLayout>
                  <c:x val="0"/>
                  <c:y val="-3.0917883804749981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EB23-1F45-9DA6-1D2C3FA9789B}"/>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FFF7CE"/>
                    </a:solidFill>
                    <a:latin typeface="DIN Alternate" panose="020B0500000000000000" pitchFamily="34" charset="0"/>
                    <a:ea typeface="Roboto" panose="02000000000000000000" pitchFamily="2" charset="0"/>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'n%表'!$S$7700:$S$7712</c:f>
              <c:strCache>
                <c:ptCount val="13"/>
                <c:pt idx="0">
                  <c:v>1億円以上</c:v>
                </c:pt>
                <c:pt idx="1">
                  <c:v>1億円未満</c:v>
                </c:pt>
                <c:pt idx="2">
                  <c:v>7,000万円未満</c:v>
                </c:pt>
                <c:pt idx="3">
                  <c:v>5,000万円未満</c:v>
                </c:pt>
                <c:pt idx="4">
                  <c:v>3,000万円未満</c:v>
                </c:pt>
                <c:pt idx="5">
                  <c:v>2,000万円未満</c:v>
                </c:pt>
                <c:pt idx="6">
                  <c:v>1,500万円未満</c:v>
                </c:pt>
                <c:pt idx="7">
                  <c:v>1,000万円未満</c:v>
                </c:pt>
                <c:pt idx="8">
                  <c:v>700万円未満</c:v>
                </c:pt>
                <c:pt idx="9">
                  <c:v>500万円未満</c:v>
                </c:pt>
                <c:pt idx="10">
                  <c:v>300万円未満</c:v>
                </c:pt>
                <c:pt idx="11">
                  <c:v>200万円未満</c:v>
                </c:pt>
                <c:pt idx="12">
                  <c:v>100万円未満</c:v>
                </c:pt>
              </c:strCache>
            </c:strRef>
          </c:cat>
          <c:val>
            <c:numRef>
              <c:f>'n%表'!$T$7700:$T$7712</c:f>
              <c:numCache>
                <c:formatCode>0%</c:formatCode>
                <c:ptCount val="13"/>
                <c:pt idx="0">
                  <c:v>2.1428571428571266E-2</c:v>
                </c:pt>
                <c:pt idx="1">
                  <c:v>2.1428571428571266E-2</c:v>
                </c:pt>
                <c:pt idx="2">
                  <c:v>3.5714285714286385E-2</c:v>
                </c:pt>
                <c:pt idx="3">
                  <c:v>7.8571428571428917E-2</c:v>
                </c:pt>
                <c:pt idx="4">
                  <c:v>7.1428571428571355E-2</c:v>
                </c:pt>
                <c:pt idx="5">
                  <c:v>7.8571428571428917E-2</c:v>
                </c:pt>
                <c:pt idx="6">
                  <c:v>0.10714285714285775</c:v>
                </c:pt>
                <c:pt idx="7">
                  <c:v>6.4285714285713794E-2</c:v>
                </c:pt>
                <c:pt idx="8">
                  <c:v>7.1428571428571355E-2</c:v>
                </c:pt>
                <c:pt idx="9">
                  <c:v>9.2857142857142611E-2</c:v>
                </c:pt>
                <c:pt idx="10">
                  <c:v>0.10000000000000017</c:v>
                </c:pt>
                <c:pt idx="11">
                  <c:v>6.4285714285713794E-2</c:v>
                </c:pt>
                <c:pt idx="12">
                  <c:v>0.19285714285714278</c:v>
                </c:pt>
              </c:numCache>
            </c:numRef>
          </c:val>
          <c:extLst>
            <c:ext xmlns:c16="http://schemas.microsoft.com/office/drawing/2014/chart" uri="{C3380CC4-5D6E-409C-BE32-E72D297353CC}">
              <c16:uniqueId val="{0000000C-EB23-1F45-9DA6-1D2C3FA9789B}"/>
            </c:ext>
          </c:extLst>
        </c:ser>
        <c:dLbls>
          <c:showLegendKey val="0"/>
          <c:showVal val="0"/>
          <c:showCatName val="0"/>
          <c:showSerName val="0"/>
          <c:showPercent val="0"/>
          <c:showBubbleSize val="0"/>
        </c:dLbls>
        <c:gapWidth val="42"/>
        <c:overlap val="-47"/>
        <c:axId val="1340005295"/>
        <c:axId val="1339211247"/>
      </c:barChart>
      <c:catAx>
        <c:axId val="1340005295"/>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bg1"/>
                </a:solidFill>
                <a:latin typeface="Hiragino Sans W3" panose="020B0400000000000000" pitchFamily="34" charset="-128"/>
                <a:ea typeface="Hiragino Sans W3" panose="020B0400000000000000" pitchFamily="34" charset="-128"/>
                <a:cs typeface="+mn-cs"/>
              </a:defRPr>
            </a:pPr>
            <a:endParaRPr lang="ja-JP"/>
          </a:p>
        </c:txPr>
        <c:crossAx val="1339211247"/>
        <c:crosses val="autoZero"/>
        <c:auto val="1"/>
        <c:lblAlgn val="ctr"/>
        <c:lblOffset val="100"/>
        <c:noMultiLvlLbl val="0"/>
      </c:catAx>
      <c:valAx>
        <c:axId val="1339211247"/>
        <c:scaling>
          <c:orientation val="minMax"/>
          <c:max val="0.22"/>
          <c:min val="0"/>
        </c:scaling>
        <c:delete val="1"/>
        <c:axPos val="b"/>
        <c:majorGridlines>
          <c:spPr>
            <a:ln w="3175" cap="flat" cmpd="sng" algn="ctr">
              <a:solidFill>
                <a:srgbClr val="FFF7CE">
                  <a:alpha val="61000"/>
                </a:srgbClr>
              </a:solidFill>
              <a:prstDash val="sysDot"/>
              <a:round/>
            </a:ln>
            <a:effectLst/>
          </c:spPr>
        </c:majorGridlines>
        <c:numFmt formatCode="0%" sourceLinked="1"/>
        <c:majorTickMark val="out"/>
        <c:minorTickMark val="none"/>
        <c:tickLblPos val="nextTo"/>
        <c:crossAx val="1340005295"/>
        <c:crosses val="autoZero"/>
        <c:crossBetween val="between"/>
      </c:valAx>
      <c:spPr>
        <a:noFill/>
        <a:ln>
          <a:noFill/>
        </a:ln>
        <a:effectLst/>
      </c:spPr>
    </c:plotArea>
    <c:plotVisOnly val="1"/>
    <c:dispBlanksAs val="gap"/>
    <c:showDLblsOverMax val="0"/>
  </c:chart>
  <c:spPr>
    <a:solidFill>
      <a:srgbClr val="FC5319"/>
    </a:solidFill>
    <a:ln w="9525" cap="flat" cmpd="sng" algn="ctr">
      <a:noFill/>
      <a:round/>
    </a:ln>
    <a:effectLst/>
  </c:spPr>
  <c:txPr>
    <a:bodyPr/>
    <a:lstStyle/>
    <a:p>
      <a:pPr>
        <a:defRPr b="0" i="0">
          <a:latin typeface="Hiragino Sans W3" panose="020B0400000000000000" pitchFamily="34" charset="-128"/>
          <a:ea typeface="Hiragino Sans W3" panose="020B0400000000000000" pitchFamily="34" charset="-128"/>
        </a:defRPr>
      </a:pPr>
      <a:endParaRPr lang="ja-JP"/>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接触者(n=150)</c:v>
                </c:pt>
              </c:strCache>
            </c:strRef>
          </c:tx>
          <c:spPr>
            <a:solidFill>
              <a:srgbClr val="FE5519"/>
            </a:solidFill>
            <a:ln>
              <a:noFill/>
            </a:ln>
            <a:effectLst/>
          </c:spPr>
          <c:invertIfNegative val="0"/>
          <c:dLbls>
            <c:numFmt formatCode="0.0&quot;%&quot;" sourceLinked="0"/>
            <c:spPr>
              <a:noFill/>
              <a:ln>
                <a:noFill/>
              </a:ln>
              <a:effectLst/>
            </c:spPr>
            <c:txPr>
              <a:bodyPr rot="0" spcFirstLastPara="1" vertOverflow="ellipsis" vert="horz" wrap="square" anchor="ctr" anchorCtr="1"/>
              <a:lstStyle/>
              <a:p>
                <a:pPr>
                  <a:defRPr sz="1197" b="0" i="0" u="none" strike="noStrike" kern="1200" baseline="0">
                    <a:solidFill>
                      <a:srgbClr val="FE5519"/>
                    </a:solidFill>
                    <a:latin typeface="DIN Alternate" panose="020B0500000000000000" pitchFamily="34" charset="0"/>
                    <a:ea typeface="Hiragino Sans W3" panose="020B0400000000000000" pitchFamily="34" charset="-128"/>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認知率</c:v>
                </c:pt>
                <c:pt idx="1">
                  <c:v>特徴認知率</c:v>
                </c:pt>
                <c:pt idx="2">
                  <c:v>HPアクセス率</c:v>
                </c:pt>
                <c:pt idx="3">
                  <c:v>検討率</c:v>
                </c:pt>
                <c:pt idx="4">
                  <c:v>利用経験率</c:v>
                </c:pt>
                <c:pt idx="5">
                  <c:v>現在利用率</c:v>
                </c:pt>
              </c:strCache>
            </c:strRef>
          </c:cat>
          <c:val>
            <c:numRef>
              <c:f>Sheet1!$B$2:$B$7</c:f>
              <c:numCache>
                <c:formatCode>0.0</c:formatCode>
                <c:ptCount val="6"/>
                <c:pt idx="0">
                  <c:v>63.3</c:v>
                </c:pt>
                <c:pt idx="1">
                  <c:v>41.3</c:v>
                </c:pt>
                <c:pt idx="2">
                  <c:v>24.7</c:v>
                </c:pt>
                <c:pt idx="3">
                  <c:v>20.7</c:v>
                </c:pt>
                <c:pt idx="4">
                  <c:v>4.7</c:v>
                </c:pt>
                <c:pt idx="5">
                  <c:v>5.3</c:v>
                </c:pt>
              </c:numCache>
            </c:numRef>
          </c:val>
          <c:extLst>
            <c:ext xmlns:c16="http://schemas.microsoft.com/office/drawing/2014/chart" uri="{C3380CC4-5D6E-409C-BE32-E72D297353CC}">
              <c16:uniqueId val="{00000000-7D86-7B4D-83B2-58B8D11C7564}"/>
            </c:ext>
          </c:extLst>
        </c:ser>
        <c:ser>
          <c:idx val="1"/>
          <c:order val="1"/>
          <c:tx>
            <c:strRef>
              <c:f>Sheet1!$C$1</c:f>
              <c:strCache>
                <c:ptCount val="1"/>
                <c:pt idx="0">
                  <c:v>非接触者(n=150)</c:v>
                </c:pt>
              </c:strCache>
            </c:strRef>
          </c:tx>
          <c:spPr>
            <a:solidFill>
              <a:srgbClr val="FFF7CE"/>
            </a:solidFill>
            <a:ln>
              <a:noFill/>
            </a:ln>
            <a:effectLst/>
          </c:spPr>
          <c:invertIfNegative val="0"/>
          <c:dLbls>
            <c:numFmt formatCode="0.0&quot;%&quot;" sourceLinked="0"/>
            <c:spPr>
              <a:noFill/>
              <a:ln>
                <a:noFill/>
              </a:ln>
              <a:effectLst/>
            </c:spPr>
            <c:txPr>
              <a:bodyPr rot="0" spcFirstLastPara="1" vertOverflow="ellipsis" vert="horz" wrap="square" anchor="ctr" anchorCtr="1"/>
              <a:lstStyle/>
              <a:p>
                <a:pPr>
                  <a:defRPr sz="1197" b="0" i="0" u="none" strike="noStrike" kern="1200" baseline="0">
                    <a:solidFill>
                      <a:srgbClr val="FE5519"/>
                    </a:solidFill>
                    <a:latin typeface="DIN Alternate" panose="020B0500000000000000" pitchFamily="34" charset="0"/>
                    <a:ea typeface="Hiragino Sans W3" panose="020B0400000000000000" pitchFamily="34" charset="-128"/>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認知率</c:v>
                </c:pt>
                <c:pt idx="1">
                  <c:v>特徴認知率</c:v>
                </c:pt>
                <c:pt idx="2">
                  <c:v>HPアクセス率</c:v>
                </c:pt>
                <c:pt idx="3">
                  <c:v>検討率</c:v>
                </c:pt>
                <c:pt idx="4">
                  <c:v>利用経験率</c:v>
                </c:pt>
                <c:pt idx="5">
                  <c:v>現在利用率</c:v>
                </c:pt>
              </c:strCache>
            </c:strRef>
          </c:cat>
          <c:val>
            <c:numRef>
              <c:f>Sheet1!$C$2:$C$7</c:f>
              <c:numCache>
                <c:formatCode>0.0</c:formatCode>
                <c:ptCount val="6"/>
                <c:pt idx="0">
                  <c:v>10.7</c:v>
                </c:pt>
                <c:pt idx="1">
                  <c:v>4</c:v>
                </c:pt>
                <c:pt idx="2">
                  <c:v>2.7</c:v>
                </c:pt>
                <c:pt idx="3">
                  <c:v>0.7</c:v>
                </c:pt>
                <c:pt idx="4">
                  <c:v>0.7</c:v>
                </c:pt>
                <c:pt idx="5">
                  <c:v>0</c:v>
                </c:pt>
              </c:numCache>
            </c:numRef>
          </c:val>
          <c:extLst>
            <c:ext xmlns:c16="http://schemas.microsoft.com/office/drawing/2014/chart" uri="{C3380CC4-5D6E-409C-BE32-E72D297353CC}">
              <c16:uniqueId val="{00000001-7D86-7B4D-83B2-58B8D11C7564}"/>
            </c:ext>
          </c:extLst>
        </c:ser>
        <c:dLbls>
          <c:dLblPos val="outEnd"/>
          <c:showLegendKey val="0"/>
          <c:showVal val="1"/>
          <c:showCatName val="0"/>
          <c:showSerName val="0"/>
          <c:showPercent val="0"/>
          <c:showBubbleSize val="0"/>
        </c:dLbls>
        <c:gapWidth val="108"/>
        <c:overlap val="-31"/>
        <c:axId val="417551600"/>
        <c:axId val="417553312"/>
      </c:barChart>
      <c:catAx>
        <c:axId val="4175516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rgbClr val="FE5519"/>
                </a:solidFill>
                <a:latin typeface="Hiragino Sans W3" panose="020B0400000000000000" pitchFamily="34" charset="-128"/>
                <a:ea typeface="Hiragino Sans W3" panose="020B0400000000000000" pitchFamily="34" charset="-128"/>
                <a:cs typeface="+mn-cs"/>
              </a:defRPr>
            </a:pPr>
            <a:endParaRPr lang="ja-JP"/>
          </a:p>
        </c:txPr>
        <c:crossAx val="417553312"/>
        <c:crosses val="autoZero"/>
        <c:auto val="1"/>
        <c:lblAlgn val="ctr"/>
        <c:lblOffset val="100"/>
        <c:noMultiLvlLbl val="0"/>
      </c:catAx>
      <c:valAx>
        <c:axId val="417553312"/>
        <c:scaling>
          <c:orientation val="minMax"/>
        </c:scaling>
        <c:delete val="1"/>
        <c:axPos val="l"/>
        <c:numFmt formatCode="0.0" sourceLinked="1"/>
        <c:majorTickMark val="none"/>
        <c:minorTickMark val="none"/>
        <c:tickLblPos val="nextTo"/>
        <c:crossAx val="417551600"/>
        <c:crosses val="autoZero"/>
        <c:crossBetween val="between"/>
      </c:valAx>
      <c:spPr>
        <a:noFill/>
        <a:ln>
          <a:noFill/>
        </a:ln>
        <a:effectLst/>
      </c:spPr>
    </c:plotArea>
    <c:legend>
      <c:legendPos val="tr"/>
      <c:overlay val="1"/>
      <c:spPr>
        <a:noFill/>
        <a:ln>
          <a:noFill/>
        </a:ln>
        <a:effectLst/>
      </c:spPr>
      <c:txPr>
        <a:bodyPr rot="0" spcFirstLastPara="1" vertOverflow="ellipsis" vert="horz" wrap="square" anchor="ctr" anchorCtr="1"/>
        <a:lstStyle/>
        <a:p>
          <a:pPr>
            <a:defRPr sz="1000" b="0" i="0" u="none" strike="noStrike" kern="1200" baseline="0">
              <a:solidFill>
                <a:srgbClr val="FE5519"/>
              </a:solidFill>
              <a:latin typeface="DIN Alternate" panose="020B0500000000000000" pitchFamily="34" charset="0"/>
              <a:ea typeface="Hiragino Sans W3" panose="020B0400000000000000" pitchFamily="34" charset="-128"/>
              <a:cs typeface="+mn-cs"/>
            </a:defRPr>
          </a:pPr>
          <a:endParaRPr lang="ja-JP"/>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b="0" i="0">
          <a:solidFill>
            <a:srgbClr val="FE5519"/>
          </a:solidFill>
          <a:latin typeface="Hiragino Sans W3" panose="020B0400000000000000" pitchFamily="34" charset="-128"/>
          <a:ea typeface="Hiragino Sans W3" panose="020B0400000000000000" pitchFamily="34" charset="-128"/>
        </a:defRPr>
      </a:pPr>
      <a:endParaRPr lang="ja-JP"/>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Hiragino Sans W5" panose="020B0400000000000000" pitchFamily="34" charset="-128"/>
                <a:ea typeface="Hiragino Sans W5" panose="020B0400000000000000" pitchFamily="34" charset="-128"/>
              </a:defRPr>
            </a:lvl1pPr>
          </a:lstStyle>
          <a:p>
            <a:endParaRPr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Hiragino Sans W5" panose="020B0400000000000000" pitchFamily="34" charset="-128"/>
                <a:ea typeface="Hiragino Sans W5" panose="020B0400000000000000" pitchFamily="34" charset="-128"/>
              </a:defRPr>
            </a:lvl1pPr>
          </a:lstStyle>
          <a:p>
            <a:fld id="{C8B92138-CE74-C144-8144-6D3DB29D1F16}" type="datetimeFigureOut">
              <a:rPr lang="ja-JP" altLang="en-US" smtClean="0"/>
              <a:pPr/>
              <a:t>2025/10/9</a:t>
            </a:fld>
            <a:endParaRPr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dirty="0"/>
              <a:t>2 </a:t>
            </a:r>
            <a:r>
              <a:rPr kumimoji="1" lang="ja-JP" altLang="en-US"/>
              <a:t>レベル</a:t>
            </a:r>
          </a:p>
          <a:p>
            <a:pPr lvl="2"/>
            <a:r>
              <a:rPr kumimoji="1" lang="ja-JP" altLang="en-US"/>
              <a:t>第 </a:t>
            </a:r>
            <a:r>
              <a:rPr kumimoji="1" lang="en-US" altLang="ja-JP" dirty="0"/>
              <a:t>3 </a:t>
            </a:r>
            <a:r>
              <a:rPr kumimoji="1" lang="ja-JP" altLang="en-US"/>
              <a:t>レベル</a:t>
            </a:r>
          </a:p>
          <a:p>
            <a:pPr lvl="3"/>
            <a:r>
              <a:rPr kumimoji="1" lang="ja-JP" altLang="en-US"/>
              <a:t>第 </a:t>
            </a:r>
            <a:r>
              <a:rPr kumimoji="1" lang="en-US" altLang="ja-JP" dirty="0"/>
              <a:t>4 </a:t>
            </a:r>
            <a:r>
              <a:rPr kumimoji="1" lang="ja-JP" altLang="en-US"/>
              <a:t>レベル</a:t>
            </a:r>
          </a:p>
          <a:p>
            <a:pPr lvl="4"/>
            <a:r>
              <a:rPr kumimoji="1" lang="ja-JP" altLang="en-US"/>
              <a:t>第 </a:t>
            </a:r>
            <a:r>
              <a:rPr kumimoji="1" lang="en-US" altLang="ja-JP" dirty="0"/>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Hiragino Sans W5" panose="020B0400000000000000" pitchFamily="34" charset="-128"/>
                <a:ea typeface="Hiragino Sans W5" panose="020B0400000000000000" pitchFamily="34" charset="-128"/>
              </a:defRPr>
            </a:lvl1pPr>
          </a:lstStyle>
          <a:p>
            <a:endParaRPr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Hiragino Sans W5" panose="020B0400000000000000" pitchFamily="34" charset="-128"/>
                <a:ea typeface="Hiragino Sans W5" panose="020B0400000000000000" pitchFamily="34" charset="-128"/>
              </a:defRPr>
            </a:lvl1pPr>
          </a:lstStyle>
          <a:p>
            <a:fld id="{2A427775-15AB-4B41-84CE-8522E2D39132}" type="slidenum">
              <a:rPr lang="ja-JP" altLang="en-US" smtClean="0"/>
              <a:pPr/>
              <a:t>‹#›</a:t>
            </a:fld>
            <a:endParaRPr lang="ja-JP" altLang="en-US"/>
          </a:p>
        </p:txBody>
      </p:sp>
    </p:spTree>
    <p:extLst>
      <p:ext uri="{BB962C8B-B14F-4D97-AF65-F5344CB8AC3E}">
        <p14:creationId xmlns:p14="http://schemas.microsoft.com/office/powerpoint/2010/main" val="2671211550"/>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b="0" i="0" kern="1200">
        <a:solidFill>
          <a:schemeClr val="tx1"/>
        </a:solidFill>
        <a:latin typeface="Hiragino Sans W5" panose="020B0400000000000000" pitchFamily="34" charset="-128"/>
        <a:ea typeface="Hiragino Sans W5" panose="020B0400000000000000" pitchFamily="34" charset="-128"/>
        <a:cs typeface="+mn-cs"/>
      </a:defRPr>
    </a:lvl1pPr>
    <a:lvl2pPr marL="457200" algn="l" defTabSz="914400" rtl="0" eaLnBrk="1" latinLnBrk="0" hangingPunct="1">
      <a:defRPr kumimoji="1" sz="1200" b="0" i="0" kern="1200">
        <a:solidFill>
          <a:schemeClr val="tx1"/>
        </a:solidFill>
        <a:latin typeface="Hiragino Sans W5" panose="020B0400000000000000" pitchFamily="34" charset="-128"/>
        <a:ea typeface="Hiragino Sans W5" panose="020B0400000000000000" pitchFamily="34" charset="-128"/>
        <a:cs typeface="+mn-cs"/>
      </a:defRPr>
    </a:lvl2pPr>
    <a:lvl3pPr marL="914400" algn="l" defTabSz="914400" rtl="0" eaLnBrk="1" latinLnBrk="0" hangingPunct="1">
      <a:defRPr kumimoji="1" sz="1200" b="0" i="0" kern="1200">
        <a:solidFill>
          <a:schemeClr val="tx1"/>
        </a:solidFill>
        <a:latin typeface="Hiragino Sans W5" panose="020B0400000000000000" pitchFamily="34" charset="-128"/>
        <a:ea typeface="Hiragino Sans W5" panose="020B0400000000000000" pitchFamily="34" charset="-128"/>
        <a:cs typeface="+mn-cs"/>
      </a:defRPr>
    </a:lvl3pPr>
    <a:lvl4pPr marL="1371600" algn="l" defTabSz="914400" rtl="0" eaLnBrk="1" latinLnBrk="0" hangingPunct="1">
      <a:defRPr kumimoji="1" sz="1200" b="0" i="0" kern="1200">
        <a:solidFill>
          <a:schemeClr val="tx1"/>
        </a:solidFill>
        <a:latin typeface="Hiragino Sans W5" panose="020B0400000000000000" pitchFamily="34" charset="-128"/>
        <a:ea typeface="Hiragino Sans W5" panose="020B0400000000000000" pitchFamily="34" charset="-128"/>
        <a:cs typeface="+mn-cs"/>
      </a:defRPr>
    </a:lvl4pPr>
    <a:lvl5pPr marL="1828800" algn="l" defTabSz="914400" rtl="0" eaLnBrk="1" latinLnBrk="0" hangingPunct="1">
      <a:defRPr kumimoji="1" sz="1200" b="0" i="0" kern="1200">
        <a:solidFill>
          <a:schemeClr val="tx1"/>
        </a:solidFill>
        <a:latin typeface="Hiragino Sans W5" panose="020B0400000000000000" pitchFamily="34" charset="-128"/>
        <a:ea typeface="Hiragino Sans W5" panose="020B0400000000000000" pitchFamily="34"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4F33F2-6889-F791-31C1-7D5B8EB8E1F7}"/>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32585BF2-391B-4330-786C-DBE08EAC8E79}"/>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3FD49102-67CF-06A6-1F99-93BCA9E5E4A7}"/>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E2F1BE6E-7E7F-5F6A-0A22-E0312059918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427775-15AB-4B41-84CE-8522E2D39132}" type="slidenum">
              <a:rPr kumimoji="1" lang="ja-JP" altLang="en-US" sz="1200" b="0" i="0" u="none" strike="noStrike" kern="1200" cap="none" spc="0" normalizeH="0" baseline="0" noProof="0" smtClean="0">
                <a:ln>
                  <a:noFill/>
                </a:ln>
                <a:solidFill>
                  <a:prstClr val="black"/>
                </a:solidFill>
                <a:effectLst/>
                <a:uLnTx/>
                <a:uFillTx/>
                <a:latin typeface="Hiragino Sans W5" panose="020B0400000000000000" pitchFamily="34" charset="-128"/>
                <a:ea typeface="Hiragino Sans W5" panose="020B0400000000000000"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1" lang="ja-JP" altLang="en-US" sz="1200" b="0" i="0" u="none" strike="noStrike" kern="1200" cap="none" spc="0" normalizeH="0" baseline="0" noProof="0">
              <a:ln>
                <a:noFill/>
              </a:ln>
              <a:solidFill>
                <a:prstClr val="black"/>
              </a:solidFill>
              <a:effectLst/>
              <a:uLnTx/>
              <a:uFillTx/>
              <a:latin typeface="Hiragino Sans W5" panose="020B0400000000000000" pitchFamily="34" charset="-128"/>
              <a:ea typeface="Hiragino Sans W5" panose="020B0400000000000000" pitchFamily="34" charset="-128"/>
              <a:cs typeface="+mn-cs"/>
            </a:endParaRPr>
          </a:p>
        </p:txBody>
      </p:sp>
    </p:spTree>
    <p:extLst>
      <p:ext uri="{BB962C8B-B14F-4D97-AF65-F5344CB8AC3E}">
        <p14:creationId xmlns:p14="http://schemas.microsoft.com/office/powerpoint/2010/main" val="14321245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427775-15AB-4B41-84CE-8522E2D39132}" type="slidenum">
              <a:rPr kumimoji="1" lang="ja-JP" altLang="en-US" sz="1200" b="0" i="0" u="none" strike="noStrike" kern="1200" cap="none" spc="0" normalizeH="0" baseline="0" noProof="0" smtClean="0">
                <a:ln>
                  <a:noFill/>
                </a:ln>
                <a:solidFill>
                  <a:prstClr val="black"/>
                </a:solidFill>
                <a:effectLst/>
                <a:uLnTx/>
                <a:uFillTx/>
                <a:latin typeface="Hiragino Sans W5" panose="020B0400000000000000" pitchFamily="34" charset="-128"/>
                <a:ea typeface="Hiragino Sans W5" panose="020B0400000000000000"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1" lang="ja-JP" altLang="en-US" sz="1200" b="0" i="0" u="none" strike="noStrike" kern="1200" cap="none" spc="0" normalizeH="0" baseline="0" noProof="0">
              <a:ln>
                <a:noFill/>
              </a:ln>
              <a:solidFill>
                <a:prstClr val="black"/>
              </a:solidFill>
              <a:effectLst/>
              <a:uLnTx/>
              <a:uFillTx/>
              <a:latin typeface="Hiragino Sans W5" panose="020B0400000000000000" pitchFamily="34" charset="-128"/>
              <a:ea typeface="Hiragino Sans W5" panose="020B0400000000000000" pitchFamily="34" charset="-128"/>
              <a:cs typeface="+mn-cs"/>
            </a:endParaRPr>
          </a:p>
        </p:txBody>
      </p:sp>
    </p:spTree>
    <p:extLst>
      <p:ext uri="{BB962C8B-B14F-4D97-AF65-F5344CB8AC3E}">
        <p14:creationId xmlns:p14="http://schemas.microsoft.com/office/powerpoint/2010/main" val="25228387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427775-15AB-4B41-84CE-8522E2D39132}" type="slidenum">
              <a:rPr kumimoji="1" lang="ja-JP" altLang="en-US" sz="1200" b="0" i="0" u="none" strike="noStrike" kern="1200" cap="none" spc="0" normalizeH="0" baseline="0" noProof="0" smtClean="0">
                <a:ln>
                  <a:noFill/>
                </a:ln>
                <a:solidFill>
                  <a:prstClr val="black"/>
                </a:solidFill>
                <a:effectLst/>
                <a:uLnTx/>
                <a:uFillTx/>
                <a:latin typeface="Hiragino Sans W5" panose="020B0400000000000000" pitchFamily="34" charset="-128"/>
                <a:ea typeface="Hiragino Sans W5" panose="020B0400000000000000"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1" lang="ja-JP" altLang="en-US" sz="1200" b="0" i="0" u="none" strike="noStrike" kern="1200" cap="none" spc="0" normalizeH="0" baseline="0" noProof="0">
              <a:ln>
                <a:noFill/>
              </a:ln>
              <a:solidFill>
                <a:prstClr val="black"/>
              </a:solidFill>
              <a:effectLst/>
              <a:uLnTx/>
              <a:uFillTx/>
              <a:latin typeface="Hiragino Sans W5" panose="020B0400000000000000" pitchFamily="34" charset="-128"/>
              <a:ea typeface="Hiragino Sans W5" panose="020B0400000000000000" pitchFamily="34" charset="-128"/>
              <a:cs typeface="+mn-cs"/>
            </a:endParaRPr>
          </a:p>
        </p:txBody>
      </p:sp>
    </p:spTree>
    <p:extLst>
      <p:ext uri="{BB962C8B-B14F-4D97-AF65-F5344CB8AC3E}">
        <p14:creationId xmlns:p14="http://schemas.microsoft.com/office/powerpoint/2010/main" val="18281040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2A427775-15AB-4B41-84CE-8522E2D39132}" type="slidenum">
              <a:rPr kumimoji="1" lang="ja-JP" altLang="en-US" smtClean="0"/>
              <a:t>27</a:t>
            </a:fld>
            <a:endParaRPr kumimoji="1" lang="ja-JP" altLang="en-US"/>
          </a:p>
        </p:txBody>
      </p:sp>
    </p:spTree>
    <p:extLst>
      <p:ext uri="{BB962C8B-B14F-4D97-AF65-F5344CB8AC3E}">
        <p14:creationId xmlns:p14="http://schemas.microsoft.com/office/powerpoint/2010/main" val="11919362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CBF609-390A-FEA8-F27D-5D1F28C55B8A}"/>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C812248A-DF59-C5F2-AAD1-FAF4DD71D044}"/>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2BE6D44B-9967-DACA-9AF6-94DF39077806}"/>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493E0344-22DE-2353-CF82-B7425B15FEAD}"/>
              </a:ext>
            </a:extLst>
          </p:cNvPr>
          <p:cNvSpPr>
            <a:spLocks noGrp="1"/>
          </p:cNvSpPr>
          <p:nvPr>
            <p:ph type="sldNum" sz="quarter" idx="5"/>
          </p:nvPr>
        </p:nvSpPr>
        <p:spPr/>
        <p:txBody>
          <a:bodyPr/>
          <a:lstStyle/>
          <a:p>
            <a:fld id="{2A427775-15AB-4B41-84CE-8522E2D39132}" type="slidenum">
              <a:rPr lang="ja-JP" altLang="en-US" smtClean="0"/>
              <a:pPr/>
              <a:t>28</a:t>
            </a:fld>
            <a:endParaRPr lang="ja-JP" altLang="en-US"/>
          </a:p>
        </p:txBody>
      </p:sp>
    </p:spTree>
    <p:extLst>
      <p:ext uri="{BB962C8B-B14F-4D97-AF65-F5344CB8AC3E}">
        <p14:creationId xmlns:p14="http://schemas.microsoft.com/office/powerpoint/2010/main" val="35374947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2A427775-15AB-4B41-84CE-8522E2D39132}" type="slidenum">
              <a:rPr lang="ja-JP" altLang="en-US" smtClean="0"/>
              <a:pPr/>
              <a:t>29</a:t>
            </a:fld>
            <a:endParaRPr lang="ja-JP" altLang="en-US"/>
          </a:p>
        </p:txBody>
      </p:sp>
    </p:spTree>
    <p:extLst>
      <p:ext uri="{BB962C8B-B14F-4D97-AF65-F5344CB8AC3E}">
        <p14:creationId xmlns:p14="http://schemas.microsoft.com/office/powerpoint/2010/main" val="35885140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2A427775-15AB-4B41-84CE-8522E2D39132}" type="slidenum">
              <a:rPr lang="ja-JP" altLang="en-US" smtClean="0"/>
              <a:pPr/>
              <a:t>31</a:t>
            </a:fld>
            <a:endParaRPr lang="ja-JP" altLang="en-US"/>
          </a:p>
        </p:txBody>
      </p:sp>
    </p:spTree>
    <p:extLst>
      <p:ext uri="{BB962C8B-B14F-4D97-AF65-F5344CB8AC3E}">
        <p14:creationId xmlns:p14="http://schemas.microsoft.com/office/powerpoint/2010/main" val="10616938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583E75E-B95D-2143-B7E8-49FFEF4A73B1}" type="slidenum">
              <a:rPr kumimoji="1" lang="ja-JP" altLang="en-US" sz="1200" b="0" i="0" u="none" strike="noStrike" kern="1200" cap="none" spc="0" normalizeH="0" baseline="0" noProof="0" smtClean="0">
                <a:ln>
                  <a:noFill/>
                </a:ln>
                <a:solidFill>
                  <a:prstClr val="black"/>
                </a:solidFill>
                <a:effectLst/>
                <a:uLnTx/>
                <a:uFillTx/>
                <a:latin typeface="Hiragino Sans W5" panose="020B0400000000000000" pitchFamily="34" charset="-128"/>
                <a:ea typeface="Hiragino Sans W5" panose="020B0400000000000000" pitchFamily="34"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1" lang="ja-JP" altLang="en-US" sz="1200" b="0" i="0" u="none" strike="noStrike" kern="1200" cap="none" spc="0" normalizeH="0" baseline="0" noProof="0">
              <a:ln>
                <a:noFill/>
              </a:ln>
              <a:solidFill>
                <a:prstClr val="black"/>
              </a:solidFill>
              <a:effectLst/>
              <a:uLnTx/>
              <a:uFillTx/>
              <a:latin typeface="Hiragino Sans W5" panose="020B0400000000000000" pitchFamily="34" charset="-128"/>
              <a:ea typeface="Hiragino Sans W5" panose="020B0400000000000000" pitchFamily="34" charset="-128"/>
              <a:cs typeface="+mn-cs"/>
            </a:endParaRPr>
          </a:p>
        </p:txBody>
      </p:sp>
    </p:spTree>
    <p:extLst>
      <p:ext uri="{BB962C8B-B14F-4D97-AF65-F5344CB8AC3E}">
        <p14:creationId xmlns:p14="http://schemas.microsoft.com/office/powerpoint/2010/main" val="3704500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2583E75E-B95D-2143-B7E8-49FFEF4A73B1}" type="slidenum">
              <a:rPr kumimoji="1" lang="ja-JP" altLang="en-US" smtClean="0"/>
              <a:t>42</a:t>
            </a:fld>
            <a:endParaRPr kumimoji="1" lang="ja-JP" altLang="en-US"/>
          </a:p>
        </p:txBody>
      </p:sp>
    </p:spTree>
    <p:extLst>
      <p:ext uri="{BB962C8B-B14F-4D97-AF65-F5344CB8AC3E}">
        <p14:creationId xmlns:p14="http://schemas.microsoft.com/office/powerpoint/2010/main" val="42910127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2583E75E-B95D-2143-B7E8-49FFEF4A73B1}" type="slidenum">
              <a:rPr kumimoji="1" lang="ja-JP" altLang="en-US" smtClean="0"/>
              <a:t>43</a:t>
            </a:fld>
            <a:endParaRPr kumimoji="1" lang="ja-JP" altLang="en-US"/>
          </a:p>
        </p:txBody>
      </p:sp>
    </p:spTree>
    <p:extLst>
      <p:ext uri="{BB962C8B-B14F-4D97-AF65-F5344CB8AC3E}">
        <p14:creationId xmlns:p14="http://schemas.microsoft.com/office/powerpoint/2010/main" val="12001892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2583E75E-B95D-2143-B7E8-49FFEF4A73B1}" type="slidenum">
              <a:rPr kumimoji="1" lang="ja-JP" altLang="en-US" smtClean="0"/>
              <a:t>44</a:t>
            </a:fld>
            <a:endParaRPr kumimoji="1" lang="ja-JP" altLang="en-US"/>
          </a:p>
        </p:txBody>
      </p:sp>
    </p:spTree>
    <p:extLst>
      <p:ext uri="{BB962C8B-B14F-4D97-AF65-F5344CB8AC3E}">
        <p14:creationId xmlns:p14="http://schemas.microsoft.com/office/powerpoint/2010/main" val="42910127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2B7446-C5FC-D25F-F0F2-DCCFF897DF2C}"/>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66AE8ABA-4C87-5BDB-1947-036585E43787}"/>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3EE0C52B-355A-FBAC-24D6-1812BD402A1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a:p>
        </p:txBody>
      </p:sp>
      <p:sp>
        <p:nvSpPr>
          <p:cNvPr id="4" name="スライド番号プレースホルダー 3">
            <a:extLst>
              <a:ext uri="{FF2B5EF4-FFF2-40B4-BE49-F238E27FC236}">
                <a16:creationId xmlns:a16="http://schemas.microsoft.com/office/drawing/2014/main" id="{BE568B3E-4979-ED71-224D-DB543EE01D9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427775-15AB-4B41-84CE-8522E2D39132}"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endParaRPr>
          </a:p>
        </p:txBody>
      </p:sp>
    </p:spTree>
    <p:extLst>
      <p:ext uri="{BB962C8B-B14F-4D97-AF65-F5344CB8AC3E}">
        <p14:creationId xmlns:p14="http://schemas.microsoft.com/office/powerpoint/2010/main" val="4613852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A2FE44-72DE-2F11-BA43-1B4DF324A712}"/>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6EA173B6-5930-141C-0C53-10D017892755}"/>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E62DF0D3-670E-1980-7967-9F564779B517}"/>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2C4F5869-C708-E0A9-440A-345E50D8E56E}"/>
              </a:ext>
            </a:extLst>
          </p:cNvPr>
          <p:cNvSpPr>
            <a:spLocks noGrp="1"/>
          </p:cNvSpPr>
          <p:nvPr>
            <p:ph type="sldNum" sz="quarter" idx="5"/>
          </p:nvPr>
        </p:nvSpPr>
        <p:spPr/>
        <p:txBody>
          <a:bodyPr/>
          <a:lstStyle/>
          <a:p>
            <a:fld id="{2583E75E-B95D-2143-B7E8-49FFEF4A73B1}" type="slidenum">
              <a:rPr kumimoji="1" lang="ja-JP" altLang="en-US" smtClean="0"/>
              <a:t>45</a:t>
            </a:fld>
            <a:endParaRPr kumimoji="1" lang="ja-JP" altLang="en-US"/>
          </a:p>
        </p:txBody>
      </p:sp>
    </p:spTree>
    <p:extLst>
      <p:ext uri="{BB962C8B-B14F-4D97-AF65-F5344CB8AC3E}">
        <p14:creationId xmlns:p14="http://schemas.microsoft.com/office/powerpoint/2010/main" val="30424610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2A427775-15AB-4B41-84CE-8522E2D39132}" type="slidenum">
              <a:rPr lang="ja-JP" altLang="en-US" smtClean="0"/>
              <a:pPr/>
              <a:t>47</a:t>
            </a:fld>
            <a:endParaRPr lang="ja-JP" altLang="en-US"/>
          </a:p>
        </p:txBody>
      </p:sp>
    </p:spTree>
    <p:extLst>
      <p:ext uri="{BB962C8B-B14F-4D97-AF65-F5344CB8AC3E}">
        <p14:creationId xmlns:p14="http://schemas.microsoft.com/office/powerpoint/2010/main" val="21270610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372CDC-4978-A558-67C6-0911A66AD765}"/>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2C590278-CC8D-A168-1BA4-D46BC260E3A9}"/>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FFCDE706-CC26-957C-EE63-44937FA5EB3B}"/>
              </a:ext>
            </a:extLst>
          </p:cNvPr>
          <p:cNvSpPr>
            <a:spLocks noGrp="1"/>
          </p:cNvSpPr>
          <p:nvPr>
            <p:ph type="body" idx="1"/>
          </p:nvPr>
        </p:nvSpPr>
        <p:spPr/>
        <p:txBody>
          <a:bodyPr/>
          <a:lstStyle/>
          <a:p>
            <a:endParaRPr kumimoji="1" lang="en-US" altLang="ja-JP" dirty="0"/>
          </a:p>
        </p:txBody>
      </p:sp>
      <p:sp>
        <p:nvSpPr>
          <p:cNvPr id="4" name="スライド番号プレースホルダー 3">
            <a:extLst>
              <a:ext uri="{FF2B5EF4-FFF2-40B4-BE49-F238E27FC236}">
                <a16:creationId xmlns:a16="http://schemas.microsoft.com/office/drawing/2014/main" id="{AAF72189-1BA3-B5A1-3EE9-AB875A6E209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427775-15AB-4B41-84CE-8522E2D39132}"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endParaRPr>
          </a:p>
        </p:txBody>
      </p:sp>
    </p:spTree>
    <p:extLst>
      <p:ext uri="{BB962C8B-B14F-4D97-AF65-F5344CB8AC3E}">
        <p14:creationId xmlns:p14="http://schemas.microsoft.com/office/powerpoint/2010/main" val="13853289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427775-15AB-4B41-84CE-8522E2D39132}" type="slidenum">
              <a:rPr kumimoji="1" lang="ja-JP" altLang="en-US" sz="1200" b="0" i="0" u="none" strike="noStrike" kern="1200" cap="none" spc="0" normalizeH="0" baseline="0" noProof="0" smtClean="0">
                <a:ln>
                  <a:noFill/>
                </a:ln>
                <a:solidFill>
                  <a:prstClr val="black"/>
                </a:solidFill>
                <a:effectLst/>
                <a:uLnTx/>
                <a:uFillTx/>
                <a:latin typeface="Hiragino Sans W5" panose="020B0400000000000000" pitchFamily="34" charset="-128"/>
                <a:ea typeface="Hiragino Sans W5" panose="020B0400000000000000"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1" lang="ja-JP" altLang="en-US" sz="1200" b="0" i="0" u="none" strike="noStrike" kern="1200" cap="none" spc="0" normalizeH="0" baseline="0" noProof="0">
              <a:ln>
                <a:noFill/>
              </a:ln>
              <a:solidFill>
                <a:prstClr val="black"/>
              </a:solidFill>
              <a:effectLst/>
              <a:uLnTx/>
              <a:uFillTx/>
              <a:latin typeface="Hiragino Sans W5" panose="020B0400000000000000" pitchFamily="34" charset="-128"/>
              <a:ea typeface="Hiragino Sans W5" panose="020B0400000000000000" pitchFamily="34" charset="-128"/>
              <a:cs typeface="+mn-cs"/>
            </a:endParaRPr>
          </a:p>
        </p:txBody>
      </p:sp>
    </p:spTree>
    <p:extLst>
      <p:ext uri="{BB962C8B-B14F-4D97-AF65-F5344CB8AC3E}">
        <p14:creationId xmlns:p14="http://schemas.microsoft.com/office/powerpoint/2010/main" val="26745951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427775-15AB-4B41-84CE-8522E2D39132}" type="slidenum">
              <a:rPr kumimoji="1" lang="ja-JP" altLang="en-US" sz="1200" b="0" i="0" u="none" strike="noStrike" kern="1200" cap="none" spc="0" normalizeH="0" baseline="0" noProof="0" smtClean="0">
                <a:ln>
                  <a:noFill/>
                </a:ln>
                <a:solidFill>
                  <a:prstClr val="black"/>
                </a:solidFill>
                <a:effectLst/>
                <a:uLnTx/>
                <a:uFillTx/>
                <a:latin typeface="Hiragino Sans W5" panose="020B0400000000000000" pitchFamily="34" charset="-128"/>
                <a:ea typeface="Hiragino Sans W5" panose="020B0400000000000000"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1" lang="ja-JP" altLang="en-US" sz="1200" b="0" i="0" u="none" strike="noStrike" kern="1200" cap="none" spc="0" normalizeH="0" baseline="0" noProof="0">
              <a:ln>
                <a:noFill/>
              </a:ln>
              <a:solidFill>
                <a:prstClr val="black"/>
              </a:solidFill>
              <a:effectLst/>
              <a:uLnTx/>
              <a:uFillTx/>
              <a:latin typeface="Hiragino Sans W5" panose="020B0400000000000000" pitchFamily="34" charset="-128"/>
              <a:ea typeface="Hiragino Sans W5" panose="020B0400000000000000" pitchFamily="34" charset="-128"/>
              <a:cs typeface="+mn-cs"/>
            </a:endParaRPr>
          </a:p>
        </p:txBody>
      </p:sp>
    </p:spTree>
    <p:extLst>
      <p:ext uri="{BB962C8B-B14F-4D97-AF65-F5344CB8AC3E}">
        <p14:creationId xmlns:p14="http://schemas.microsoft.com/office/powerpoint/2010/main" val="14358610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2A427775-15AB-4B41-84CE-8522E2D39132}" type="slidenum">
              <a:rPr kumimoji="1" lang="ja-JP" altLang="en-US" smtClean="0"/>
              <a:t>14</a:t>
            </a:fld>
            <a:endParaRPr kumimoji="1" lang="ja-JP" altLang="en-US"/>
          </a:p>
        </p:txBody>
      </p:sp>
    </p:spTree>
    <p:extLst>
      <p:ext uri="{BB962C8B-B14F-4D97-AF65-F5344CB8AC3E}">
        <p14:creationId xmlns:p14="http://schemas.microsoft.com/office/powerpoint/2010/main" val="3396616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2A427775-15AB-4B41-84CE-8522E2D39132}" type="slidenum">
              <a:rPr kumimoji="1" lang="ja-JP" altLang="en-US" smtClean="0"/>
              <a:t>19</a:t>
            </a:fld>
            <a:endParaRPr kumimoji="1" lang="ja-JP" altLang="en-US"/>
          </a:p>
        </p:txBody>
      </p:sp>
    </p:spTree>
    <p:extLst>
      <p:ext uri="{BB962C8B-B14F-4D97-AF65-F5344CB8AC3E}">
        <p14:creationId xmlns:p14="http://schemas.microsoft.com/office/powerpoint/2010/main" val="23322778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2A427775-15AB-4B41-84CE-8522E2D39132}" type="slidenum">
              <a:rPr lang="ja-JP" altLang="en-US" smtClean="0"/>
              <a:pPr/>
              <a:t>20</a:t>
            </a:fld>
            <a:endParaRPr lang="ja-JP" altLang="en-US"/>
          </a:p>
        </p:txBody>
      </p:sp>
    </p:spTree>
    <p:extLst>
      <p:ext uri="{BB962C8B-B14F-4D97-AF65-F5344CB8AC3E}">
        <p14:creationId xmlns:p14="http://schemas.microsoft.com/office/powerpoint/2010/main" val="21311405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2A427775-15AB-4B41-84CE-8522E2D39132}" type="slidenum">
              <a:rPr lang="ja-JP" altLang="en-US" smtClean="0"/>
              <a:pPr/>
              <a:t>22</a:t>
            </a:fld>
            <a:endParaRPr lang="ja-JP" altLang="en-US"/>
          </a:p>
        </p:txBody>
      </p:sp>
    </p:spTree>
    <p:extLst>
      <p:ext uri="{BB962C8B-B14F-4D97-AF65-F5344CB8AC3E}">
        <p14:creationId xmlns:p14="http://schemas.microsoft.com/office/powerpoint/2010/main" val="29839707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8A008FBD-3973-AB40-9FE1-6B3235DC5015}" type="datetime1">
              <a:rPr kumimoji="1" lang="ja-JP" altLang="en-US" smtClean="0"/>
              <a:t>2025/10/9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B46171A-CA4F-C948-9CC4-3794EFAF3AE3}" type="slidenum">
              <a:rPr kumimoji="1" lang="ja-JP" altLang="en-US" smtClean="0"/>
              <a:t>‹#›</a:t>
            </a:fld>
            <a:endParaRPr kumimoji="1" lang="ja-JP" altLang="en-US"/>
          </a:p>
        </p:txBody>
      </p:sp>
    </p:spTree>
    <p:extLst>
      <p:ext uri="{BB962C8B-B14F-4D97-AF65-F5344CB8AC3E}">
        <p14:creationId xmlns:p14="http://schemas.microsoft.com/office/powerpoint/2010/main" val="33923914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47ECB3BC-86DA-3448-988C-293E6761AD37}" type="datetime1">
              <a:rPr kumimoji="1" lang="ja-JP" altLang="en-US" smtClean="0"/>
              <a:t>2025/10/9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B46171A-CA4F-C948-9CC4-3794EFAF3AE3}" type="slidenum">
              <a:rPr kumimoji="1" lang="ja-JP" altLang="en-US" smtClean="0"/>
              <a:t>‹#›</a:t>
            </a:fld>
            <a:endParaRPr kumimoji="1" lang="ja-JP" altLang="en-US"/>
          </a:p>
        </p:txBody>
      </p:sp>
    </p:spTree>
    <p:extLst>
      <p:ext uri="{BB962C8B-B14F-4D97-AF65-F5344CB8AC3E}">
        <p14:creationId xmlns:p14="http://schemas.microsoft.com/office/powerpoint/2010/main" val="5880264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D3C786B1-D18C-094B-973D-92B9D8A4A886}" type="datetime1">
              <a:rPr kumimoji="1" lang="ja-JP" altLang="en-US" smtClean="0"/>
              <a:t>2025/10/9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B46171A-CA4F-C948-9CC4-3794EFAF3AE3}" type="slidenum">
              <a:rPr kumimoji="1" lang="ja-JP" altLang="en-US" smtClean="0"/>
              <a:t>‹#›</a:t>
            </a:fld>
            <a:endParaRPr kumimoji="1" lang="ja-JP" altLang="en-US"/>
          </a:p>
        </p:txBody>
      </p:sp>
    </p:spTree>
    <p:extLst>
      <p:ext uri="{BB962C8B-B14F-4D97-AF65-F5344CB8AC3E}">
        <p14:creationId xmlns:p14="http://schemas.microsoft.com/office/powerpoint/2010/main" val="105284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452403DE-42A9-E24D-87C0-CF0FEE9CF4CF}" type="datetime1">
              <a:rPr kumimoji="1" lang="ja-JP" altLang="en-US" smtClean="0"/>
              <a:t>2025/10/9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B46171A-CA4F-C948-9CC4-3794EFAF3AE3}" type="slidenum">
              <a:rPr kumimoji="1" lang="ja-JP" altLang="en-US" smtClean="0"/>
              <a:t>‹#›</a:t>
            </a:fld>
            <a:endParaRPr kumimoji="1" lang="ja-JP" altLang="en-US"/>
          </a:p>
        </p:txBody>
      </p:sp>
    </p:spTree>
    <p:extLst>
      <p:ext uri="{BB962C8B-B14F-4D97-AF65-F5344CB8AC3E}">
        <p14:creationId xmlns:p14="http://schemas.microsoft.com/office/powerpoint/2010/main" val="8832074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F898B160-ACC5-354D-9CCF-75A587B50C0B}" type="datetime1">
              <a:rPr kumimoji="1" lang="ja-JP" altLang="en-US" smtClean="0"/>
              <a:t>2025/10/9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B46171A-CA4F-C948-9CC4-3794EFAF3AE3}" type="slidenum">
              <a:rPr kumimoji="1" lang="ja-JP" altLang="en-US" smtClean="0"/>
              <a:t>‹#›</a:t>
            </a:fld>
            <a:endParaRPr kumimoji="1" lang="ja-JP" altLang="en-US"/>
          </a:p>
        </p:txBody>
      </p:sp>
    </p:spTree>
    <p:extLst>
      <p:ext uri="{BB962C8B-B14F-4D97-AF65-F5344CB8AC3E}">
        <p14:creationId xmlns:p14="http://schemas.microsoft.com/office/powerpoint/2010/main" val="27069025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5445B2F6-16A2-2742-97F5-CD8306B4D5AE}" type="datetime1">
              <a:rPr kumimoji="1" lang="ja-JP" altLang="en-US" smtClean="0"/>
              <a:t>2025/10/9</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0B46171A-CA4F-C948-9CC4-3794EFAF3AE3}" type="slidenum">
              <a:rPr kumimoji="1" lang="ja-JP" altLang="en-US" smtClean="0"/>
              <a:t>‹#›</a:t>
            </a:fld>
            <a:endParaRPr kumimoji="1" lang="ja-JP" altLang="en-US"/>
          </a:p>
        </p:txBody>
      </p:sp>
    </p:spTree>
    <p:extLst>
      <p:ext uri="{BB962C8B-B14F-4D97-AF65-F5344CB8AC3E}">
        <p14:creationId xmlns:p14="http://schemas.microsoft.com/office/powerpoint/2010/main" val="20483113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839788" y="2505075"/>
            <a:ext cx="5157787"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6172200" y="2505075"/>
            <a:ext cx="5183188"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708DC0D0-B4D5-E749-8E62-242301C04906}" type="datetime1">
              <a:rPr kumimoji="1" lang="ja-JP" altLang="en-US" smtClean="0"/>
              <a:t>2025/10/9</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0B46171A-CA4F-C948-9CC4-3794EFAF3AE3}" type="slidenum">
              <a:rPr kumimoji="1" lang="ja-JP" altLang="en-US" smtClean="0"/>
              <a:t>‹#›</a:t>
            </a:fld>
            <a:endParaRPr kumimoji="1" lang="ja-JP" altLang="en-US"/>
          </a:p>
        </p:txBody>
      </p:sp>
    </p:spTree>
    <p:extLst>
      <p:ext uri="{BB962C8B-B14F-4D97-AF65-F5344CB8AC3E}">
        <p14:creationId xmlns:p14="http://schemas.microsoft.com/office/powerpoint/2010/main" val="22179468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2EB3891F-0292-AD45-91C9-73B0E8B58EE9}" type="datetime1">
              <a:rPr kumimoji="1" lang="ja-JP" altLang="en-US" smtClean="0"/>
              <a:t>2025/10/9</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0B46171A-CA4F-C948-9CC4-3794EFAF3AE3}" type="slidenum">
              <a:rPr kumimoji="1" lang="ja-JP" altLang="en-US" smtClean="0"/>
              <a:t>‹#›</a:t>
            </a:fld>
            <a:endParaRPr kumimoji="1" lang="ja-JP" altLang="en-US"/>
          </a:p>
        </p:txBody>
      </p:sp>
    </p:spTree>
    <p:extLst>
      <p:ext uri="{BB962C8B-B14F-4D97-AF65-F5344CB8AC3E}">
        <p14:creationId xmlns:p14="http://schemas.microsoft.com/office/powerpoint/2010/main" val="35558533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4BC9D28-08AA-FA4C-BCBD-73C6ADF1C106}" type="datetime1">
              <a:rPr kumimoji="1" lang="ja-JP" altLang="en-US" smtClean="0"/>
              <a:t>2025/10/9</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0B46171A-CA4F-C948-9CC4-3794EFAF3AE3}" type="slidenum">
              <a:rPr kumimoji="1" lang="ja-JP" altLang="en-US" smtClean="0"/>
              <a:t>‹#›</a:t>
            </a:fld>
            <a:endParaRPr kumimoji="1" lang="ja-JP" altLang="en-US"/>
          </a:p>
        </p:txBody>
      </p:sp>
    </p:spTree>
    <p:extLst>
      <p:ext uri="{BB962C8B-B14F-4D97-AF65-F5344CB8AC3E}">
        <p14:creationId xmlns:p14="http://schemas.microsoft.com/office/powerpoint/2010/main" val="6261125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D437D706-86E8-EB49-A257-8C989A347D43}" type="datetime1">
              <a:rPr kumimoji="1" lang="ja-JP" altLang="en-US" smtClean="0"/>
              <a:t>2025/10/9</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0B46171A-CA4F-C948-9CC4-3794EFAF3AE3}" type="slidenum">
              <a:rPr kumimoji="1" lang="ja-JP" altLang="en-US" smtClean="0"/>
              <a:t>‹#›</a:t>
            </a:fld>
            <a:endParaRPr kumimoji="1" lang="ja-JP" altLang="en-US"/>
          </a:p>
        </p:txBody>
      </p:sp>
    </p:spTree>
    <p:extLst>
      <p:ext uri="{BB962C8B-B14F-4D97-AF65-F5344CB8AC3E}">
        <p14:creationId xmlns:p14="http://schemas.microsoft.com/office/powerpoint/2010/main" val="23191879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68F8E4E6-A641-464C-A89A-418279F2AB81}" type="datetime1">
              <a:rPr kumimoji="1" lang="ja-JP" altLang="en-US" smtClean="0"/>
              <a:t>2025/10/9</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0B46171A-CA4F-C948-9CC4-3794EFAF3AE3}" type="slidenum">
              <a:rPr kumimoji="1" lang="ja-JP" altLang="en-US" smtClean="0"/>
              <a:t>‹#›</a:t>
            </a:fld>
            <a:endParaRPr kumimoji="1" lang="ja-JP" altLang="en-US"/>
          </a:p>
        </p:txBody>
      </p:sp>
    </p:spTree>
    <p:extLst>
      <p:ext uri="{BB962C8B-B14F-4D97-AF65-F5344CB8AC3E}">
        <p14:creationId xmlns:p14="http://schemas.microsoft.com/office/powerpoint/2010/main" val="9845011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78E107-AF72-0E4D-A4F6-37BE675A9D3A}" type="datetime1">
              <a:rPr lang="ja-JP" altLang="en-US" smtClean="0"/>
              <a:pPr/>
              <a:t>2025/10/9</a:t>
            </a:fld>
            <a:endParaRPr lang="ja-JP"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ja-JP"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46171A-CA4F-C948-9CC4-3794EFAF3AE3}" type="slidenum">
              <a:rPr lang="ja-JP" altLang="en-US" smtClean="0"/>
              <a:pPr/>
              <a:t>‹#›</a:t>
            </a:fld>
            <a:endParaRPr lang="ja-JP" altLang="en-US"/>
          </a:p>
        </p:txBody>
      </p:sp>
    </p:spTree>
    <p:extLst>
      <p:ext uri="{BB962C8B-B14F-4D97-AF65-F5344CB8AC3E}">
        <p14:creationId xmlns:p14="http://schemas.microsoft.com/office/powerpoint/2010/main" val="103205440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13.emf"/><Relationship Id="rId7" Type="http://schemas.openxmlformats.org/officeDocument/2006/relationships/image" Target="../media/image36.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chart" Target="../charts/chart2.xml"/><Relationship Id="rId5" Type="http://schemas.openxmlformats.org/officeDocument/2006/relationships/chart" Target="../charts/chart1.xml"/><Relationship Id="rId4" Type="http://schemas.openxmlformats.org/officeDocument/2006/relationships/image" Target="../media/image44.png"/></Relationships>
</file>

<file path=ppt/slides/_rels/slide11.xml.rels><?xml version="1.0" encoding="UTF-8" standalone="yes"?>
<Relationships xmlns="http://schemas.openxmlformats.org/package/2006/relationships"><Relationship Id="rId3" Type="http://schemas.openxmlformats.org/officeDocument/2006/relationships/image" Target="../media/image46.jpeg"/><Relationship Id="rId7" Type="http://schemas.openxmlformats.org/officeDocument/2006/relationships/image" Target="../media/image50.jpeg"/><Relationship Id="rId2" Type="http://schemas.openxmlformats.org/officeDocument/2006/relationships/image" Target="../media/image13.emf"/><Relationship Id="rId1" Type="http://schemas.openxmlformats.org/officeDocument/2006/relationships/slideLayout" Target="../slideLayouts/slideLayout2.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13.emf"/></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53.emf"/><Relationship Id="rId5" Type="http://schemas.openxmlformats.org/officeDocument/2006/relationships/image" Target="../media/image52.jpeg"/><Relationship Id="rId4" Type="http://schemas.openxmlformats.org/officeDocument/2006/relationships/image" Target="../media/image51.png"/></Relationships>
</file>

<file path=ppt/slides/_rels/slide15.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54.jpeg"/><Relationship Id="rId1" Type="http://schemas.openxmlformats.org/officeDocument/2006/relationships/slideLayout" Target="../slideLayouts/slideLayout2.xml"/><Relationship Id="rId5" Type="http://schemas.openxmlformats.org/officeDocument/2006/relationships/image" Target="../media/image55.emf"/><Relationship Id="rId4" Type="http://schemas.openxmlformats.org/officeDocument/2006/relationships/image" Target="../media/image51.png"/></Relationships>
</file>

<file path=ppt/slides/_rels/slide16.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56.jpeg"/><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1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1.png"/></Relationships>
</file>

<file path=ppt/slides/_rels/slide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9.jpeg"/><Relationship Id="rId7" Type="http://schemas.openxmlformats.org/officeDocument/2006/relationships/image" Target="../media/image61.emf"/><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1.png"/><Relationship Id="rId4" Type="http://schemas.openxmlformats.org/officeDocument/2006/relationships/image" Target="../media/image13.emf"/></Relationships>
</file>

<file path=ppt/slides/_rels/slide21.xml.rels><?xml version="1.0" encoding="UTF-8" standalone="yes"?>
<Relationships xmlns="http://schemas.openxmlformats.org/package/2006/relationships"><Relationship Id="rId3" Type="http://schemas.openxmlformats.org/officeDocument/2006/relationships/image" Target="../media/image13.emf"/><Relationship Id="rId7" Type="http://schemas.openxmlformats.org/officeDocument/2006/relationships/image" Target="../media/image65.png"/><Relationship Id="rId2" Type="http://schemas.openxmlformats.org/officeDocument/2006/relationships/image" Target="../media/image62.jpeg"/><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51.png"/></Relationships>
</file>

<file path=ppt/slides/_rels/slide22.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70.png"/><Relationship Id="rId18" Type="http://schemas.microsoft.com/office/2007/relationships/hdphoto" Target="../media/hdphoto7.wdp"/><Relationship Id="rId26" Type="http://schemas.microsoft.com/office/2007/relationships/hdphoto" Target="../media/hdphoto11.wdp"/><Relationship Id="rId3" Type="http://schemas.openxmlformats.org/officeDocument/2006/relationships/image" Target="../media/image13.emf"/><Relationship Id="rId21" Type="http://schemas.openxmlformats.org/officeDocument/2006/relationships/image" Target="../media/image74.png"/><Relationship Id="rId7" Type="http://schemas.openxmlformats.org/officeDocument/2006/relationships/image" Target="../media/image67.png"/><Relationship Id="rId12" Type="http://schemas.microsoft.com/office/2007/relationships/hdphoto" Target="../media/hdphoto4.wdp"/><Relationship Id="rId17" Type="http://schemas.openxmlformats.org/officeDocument/2006/relationships/image" Target="../media/image72.png"/><Relationship Id="rId25" Type="http://schemas.openxmlformats.org/officeDocument/2006/relationships/image" Target="../media/image76.png"/><Relationship Id="rId2" Type="http://schemas.openxmlformats.org/officeDocument/2006/relationships/notesSlide" Target="../notesSlides/notesSlide9.xml"/><Relationship Id="rId16" Type="http://schemas.microsoft.com/office/2007/relationships/hdphoto" Target="../media/hdphoto6.wdp"/><Relationship Id="rId20" Type="http://schemas.microsoft.com/office/2007/relationships/hdphoto" Target="../media/hdphoto8.wdp"/><Relationship Id="rId1" Type="http://schemas.openxmlformats.org/officeDocument/2006/relationships/slideLayout" Target="../slideLayouts/slideLayout7.xml"/><Relationship Id="rId6" Type="http://schemas.microsoft.com/office/2007/relationships/hdphoto" Target="../media/hdphoto1.wdp"/><Relationship Id="rId11" Type="http://schemas.openxmlformats.org/officeDocument/2006/relationships/image" Target="../media/image69.png"/><Relationship Id="rId24" Type="http://schemas.microsoft.com/office/2007/relationships/hdphoto" Target="../media/hdphoto10.wdp"/><Relationship Id="rId5" Type="http://schemas.openxmlformats.org/officeDocument/2006/relationships/image" Target="../media/image66.png"/><Relationship Id="rId15" Type="http://schemas.openxmlformats.org/officeDocument/2006/relationships/image" Target="../media/image71.png"/><Relationship Id="rId23" Type="http://schemas.openxmlformats.org/officeDocument/2006/relationships/image" Target="../media/image75.png"/><Relationship Id="rId28" Type="http://schemas.microsoft.com/office/2007/relationships/hdphoto" Target="../media/hdphoto12.wdp"/><Relationship Id="rId10" Type="http://schemas.microsoft.com/office/2007/relationships/hdphoto" Target="../media/hdphoto3.wdp"/><Relationship Id="rId19" Type="http://schemas.openxmlformats.org/officeDocument/2006/relationships/image" Target="../media/image73.png"/><Relationship Id="rId4" Type="http://schemas.openxmlformats.org/officeDocument/2006/relationships/image" Target="../media/image51.png"/><Relationship Id="rId9" Type="http://schemas.openxmlformats.org/officeDocument/2006/relationships/image" Target="../media/image68.png"/><Relationship Id="rId14" Type="http://schemas.microsoft.com/office/2007/relationships/hdphoto" Target="../media/hdphoto5.wdp"/><Relationship Id="rId22" Type="http://schemas.microsoft.com/office/2007/relationships/hdphoto" Target="../media/hdphoto9.wdp"/><Relationship Id="rId27" Type="http://schemas.openxmlformats.org/officeDocument/2006/relationships/image" Target="../media/image77.png"/></Relationships>
</file>

<file path=ppt/slides/_rels/slide23.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78.jpeg"/><Relationship Id="rId1" Type="http://schemas.openxmlformats.org/officeDocument/2006/relationships/slideLayout" Target="../slideLayouts/slideLayout2.xml"/><Relationship Id="rId6" Type="http://schemas.openxmlformats.org/officeDocument/2006/relationships/chart" Target="../charts/chart4.xml"/><Relationship Id="rId5" Type="http://schemas.openxmlformats.org/officeDocument/2006/relationships/chart" Target="../charts/chart3.xml"/><Relationship Id="rId4" Type="http://schemas.openxmlformats.org/officeDocument/2006/relationships/image" Target="../media/image51.png"/></Relationships>
</file>

<file path=ppt/slides/_rels/slide24.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25.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2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13.emf"/></Relationships>
</file>

<file path=ppt/slides/_rels/slide28.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29.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81.png"/><Relationship Id="rId7" Type="http://schemas.openxmlformats.org/officeDocument/2006/relationships/hyperlink" Target="https://break-smoke.jp/casestudy/asahi/"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_rels/slide32.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85.png"/><Relationship Id="rId7" Type="http://schemas.openxmlformats.org/officeDocument/2006/relationships/image" Target="../media/image88.jpeg"/><Relationship Id="rId2" Type="http://schemas.openxmlformats.org/officeDocument/2006/relationships/hyperlink" Target="https://break-smoke.jp/casestudy/horiemonaischool/" TargetMode="External"/><Relationship Id="rId1" Type="http://schemas.openxmlformats.org/officeDocument/2006/relationships/slideLayout" Target="../slideLayouts/slideLayout2.xml"/><Relationship Id="rId6" Type="http://schemas.openxmlformats.org/officeDocument/2006/relationships/image" Target="../media/image87.jpeg"/><Relationship Id="rId5" Type="http://schemas.openxmlformats.org/officeDocument/2006/relationships/image" Target="../media/image86.jpeg"/><Relationship Id="rId4" Type="http://schemas.microsoft.com/office/2007/relationships/hdphoto" Target="../media/hdphoto13.wdp"/><Relationship Id="rId9" Type="http://schemas.openxmlformats.org/officeDocument/2006/relationships/image" Target="../media/image90.png"/></Relationships>
</file>

<file path=ppt/slides/_rels/slide33.xml.rels><?xml version="1.0" encoding="UTF-8" standalone="yes"?>
<Relationships xmlns="http://schemas.openxmlformats.org/package/2006/relationships"><Relationship Id="rId3" Type="http://schemas.openxmlformats.org/officeDocument/2006/relationships/hyperlink" Target="https://break-smoke.jp/casestudy/brainsleep/" TargetMode="External"/><Relationship Id="rId2" Type="http://schemas.openxmlformats.org/officeDocument/2006/relationships/image" Target="../media/image91.jpeg"/><Relationship Id="rId1" Type="http://schemas.openxmlformats.org/officeDocument/2006/relationships/slideLayout" Target="../slideLayouts/slideLayout2.xml"/><Relationship Id="rId5" Type="http://schemas.openxmlformats.org/officeDocument/2006/relationships/image" Target="../media/image92.png"/><Relationship Id="rId4" Type="http://schemas.openxmlformats.org/officeDocument/2006/relationships/chart" Target="../charts/chart5.xml"/></Relationships>
</file>

<file path=ppt/slides/_rels/slide3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image" Target="../media/image96.jpeg"/><Relationship Id="rId13" Type="http://schemas.openxmlformats.org/officeDocument/2006/relationships/image" Target="../media/image101.jpeg"/><Relationship Id="rId3" Type="http://schemas.openxmlformats.org/officeDocument/2006/relationships/image" Target="../media/image55.emf"/><Relationship Id="rId7" Type="http://schemas.openxmlformats.org/officeDocument/2006/relationships/image" Target="../media/image95.jpeg"/><Relationship Id="rId12" Type="http://schemas.openxmlformats.org/officeDocument/2006/relationships/image" Target="../media/image100.png"/><Relationship Id="rId2" Type="http://schemas.openxmlformats.org/officeDocument/2006/relationships/image" Target="../media/image13.emf"/><Relationship Id="rId1" Type="http://schemas.openxmlformats.org/officeDocument/2006/relationships/slideLayout" Target="../slideLayouts/slideLayout2.xml"/><Relationship Id="rId6" Type="http://schemas.openxmlformats.org/officeDocument/2006/relationships/image" Target="../media/image94.jpeg"/><Relationship Id="rId11" Type="http://schemas.openxmlformats.org/officeDocument/2006/relationships/image" Target="../media/image99.jpeg"/><Relationship Id="rId5" Type="http://schemas.openxmlformats.org/officeDocument/2006/relationships/image" Target="../media/image93.jpeg"/><Relationship Id="rId15" Type="http://schemas.microsoft.com/office/2007/relationships/hdphoto" Target="../media/hdphoto14.wdp"/><Relationship Id="rId10" Type="http://schemas.openxmlformats.org/officeDocument/2006/relationships/image" Target="../media/image98.png"/><Relationship Id="rId4" Type="http://schemas.openxmlformats.org/officeDocument/2006/relationships/image" Target="../media/image51.png"/><Relationship Id="rId9" Type="http://schemas.openxmlformats.org/officeDocument/2006/relationships/image" Target="../media/image97.jpeg"/><Relationship Id="rId14" Type="http://schemas.openxmlformats.org/officeDocument/2006/relationships/image" Target="../media/image102.png"/></Relationships>
</file>

<file path=ppt/slides/_rels/slide36.xml.rels><?xml version="1.0" encoding="UTF-8" standalone="yes"?>
<Relationships xmlns="http://schemas.openxmlformats.org/package/2006/relationships"><Relationship Id="rId8" Type="http://schemas.openxmlformats.org/officeDocument/2006/relationships/image" Target="../media/image105.jpeg"/><Relationship Id="rId3" Type="http://schemas.openxmlformats.org/officeDocument/2006/relationships/image" Target="../media/image103.png"/><Relationship Id="rId7" Type="http://schemas.openxmlformats.org/officeDocument/2006/relationships/image" Target="../media/image55.emf"/><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104.png"/><Relationship Id="rId4" Type="http://schemas.openxmlformats.org/officeDocument/2006/relationships/image" Target="../media/image13.emf"/><Relationship Id="rId9" Type="http://schemas.openxmlformats.org/officeDocument/2006/relationships/image" Target="../media/image106.png"/></Relationships>
</file>

<file path=ppt/slides/_rels/slide37.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hyperlink" Target="https://break-smoke.jp/casestudy/sammy/" TargetMode="External"/><Relationship Id="rId7" Type="http://schemas.openxmlformats.org/officeDocument/2006/relationships/image" Target="../media/image108.png"/><Relationship Id="rId2" Type="http://schemas.openxmlformats.org/officeDocument/2006/relationships/image" Target="../media/image80.png"/><Relationship Id="rId1" Type="http://schemas.openxmlformats.org/officeDocument/2006/relationships/slideLayout" Target="../slideLayouts/slideLayout2.xml"/><Relationship Id="rId6" Type="http://schemas.openxmlformats.org/officeDocument/2006/relationships/hyperlink" Target="https://break-smoke.jp/news/20241021/" TargetMode="External"/><Relationship Id="rId5" Type="http://schemas.openxmlformats.org/officeDocument/2006/relationships/image" Target="../media/image107.png"/><Relationship Id="rId4" Type="http://schemas.openxmlformats.org/officeDocument/2006/relationships/hyperlink" Target="https://break-smoke.jp/casestudy/yoom/"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55.emf"/><Relationship Id="rId7" Type="http://schemas.openxmlformats.org/officeDocument/2006/relationships/image" Target="../media/image112.png"/><Relationship Id="rId2" Type="http://schemas.openxmlformats.org/officeDocument/2006/relationships/image" Target="../media/image13.emf"/><Relationship Id="rId1" Type="http://schemas.openxmlformats.org/officeDocument/2006/relationships/slideLayout" Target="../slideLayouts/slideLayout2.xml"/><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image" Target="../media/image51.png"/></Relationships>
</file>

<file path=ppt/slides/_rels/slide3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emf"/><Relationship Id="rId7" Type="http://schemas.openxmlformats.org/officeDocument/2006/relationships/image" Target="../media/image8.jpe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8" Type="http://schemas.openxmlformats.org/officeDocument/2006/relationships/image" Target="../media/image115.png"/><Relationship Id="rId3" Type="http://schemas.openxmlformats.org/officeDocument/2006/relationships/image" Target="../media/image13.emf"/><Relationship Id="rId7" Type="http://schemas.openxmlformats.org/officeDocument/2006/relationships/image" Target="../media/image114.jpe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113.png"/><Relationship Id="rId5" Type="http://schemas.openxmlformats.org/officeDocument/2006/relationships/image" Target="../media/image51.png"/><Relationship Id="rId4" Type="http://schemas.openxmlformats.org/officeDocument/2006/relationships/image" Target="../media/image55.emf"/></Relationships>
</file>

<file path=ppt/slides/_rels/slide43.xml.rels><?xml version="1.0" encoding="UTF-8" standalone="yes"?>
<Relationships xmlns="http://schemas.openxmlformats.org/package/2006/relationships"><Relationship Id="rId8" Type="http://schemas.openxmlformats.org/officeDocument/2006/relationships/image" Target="../media/image117.jpeg"/><Relationship Id="rId3" Type="http://schemas.openxmlformats.org/officeDocument/2006/relationships/image" Target="../media/image13.emf"/><Relationship Id="rId7" Type="http://schemas.openxmlformats.org/officeDocument/2006/relationships/image" Target="../media/image116.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114.jpeg"/><Relationship Id="rId5" Type="http://schemas.openxmlformats.org/officeDocument/2006/relationships/image" Target="../media/image51.png"/><Relationship Id="rId4" Type="http://schemas.openxmlformats.org/officeDocument/2006/relationships/image" Target="../media/image55.emf"/></Relationships>
</file>

<file path=ppt/slides/_rels/slide44.xml.rels><?xml version="1.0" encoding="UTF-8" standalone="yes"?>
<Relationships xmlns="http://schemas.openxmlformats.org/package/2006/relationships"><Relationship Id="rId8" Type="http://schemas.openxmlformats.org/officeDocument/2006/relationships/image" Target="../media/image119.png"/><Relationship Id="rId13" Type="http://schemas.openxmlformats.org/officeDocument/2006/relationships/image" Target="../media/image124.png"/><Relationship Id="rId18" Type="http://schemas.openxmlformats.org/officeDocument/2006/relationships/image" Target="../media/image129.png"/><Relationship Id="rId26" Type="http://schemas.microsoft.com/office/2007/relationships/hdphoto" Target="../media/hdphoto15.wdp"/><Relationship Id="rId3" Type="http://schemas.openxmlformats.org/officeDocument/2006/relationships/image" Target="../media/image13.emf"/><Relationship Id="rId21" Type="http://schemas.openxmlformats.org/officeDocument/2006/relationships/image" Target="../media/image132.png"/><Relationship Id="rId7" Type="http://schemas.openxmlformats.org/officeDocument/2006/relationships/image" Target="../media/image118.png"/><Relationship Id="rId12" Type="http://schemas.openxmlformats.org/officeDocument/2006/relationships/image" Target="../media/image123.png"/><Relationship Id="rId17" Type="http://schemas.openxmlformats.org/officeDocument/2006/relationships/image" Target="../media/image128.png"/><Relationship Id="rId25" Type="http://schemas.openxmlformats.org/officeDocument/2006/relationships/image" Target="../media/image136.png"/><Relationship Id="rId2" Type="http://schemas.openxmlformats.org/officeDocument/2006/relationships/notesSlide" Target="../notesSlides/notesSlide19.xml"/><Relationship Id="rId16" Type="http://schemas.openxmlformats.org/officeDocument/2006/relationships/image" Target="../media/image127.png"/><Relationship Id="rId20" Type="http://schemas.openxmlformats.org/officeDocument/2006/relationships/image" Target="../media/image131.png"/><Relationship Id="rId1" Type="http://schemas.openxmlformats.org/officeDocument/2006/relationships/slideLayout" Target="../slideLayouts/slideLayout7.xml"/><Relationship Id="rId6" Type="http://schemas.openxmlformats.org/officeDocument/2006/relationships/image" Target="../media/image114.jpeg"/><Relationship Id="rId11" Type="http://schemas.openxmlformats.org/officeDocument/2006/relationships/image" Target="../media/image122.png"/><Relationship Id="rId24" Type="http://schemas.openxmlformats.org/officeDocument/2006/relationships/image" Target="../media/image135.png"/><Relationship Id="rId5" Type="http://schemas.openxmlformats.org/officeDocument/2006/relationships/image" Target="../media/image51.png"/><Relationship Id="rId15" Type="http://schemas.openxmlformats.org/officeDocument/2006/relationships/image" Target="../media/image126.png"/><Relationship Id="rId23" Type="http://schemas.openxmlformats.org/officeDocument/2006/relationships/image" Target="../media/image134.png"/><Relationship Id="rId10" Type="http://schemas.openxmlformats.org/officeDocument/2006/relationships/image" Target="../media/image121.png"/><Relationship Id="rId19" Type="http://schemas.openxmlformats.org/officeDocument/2006/relationships/image" Target="../media/image130.png"/><Relationship Id="rId4" Type="http://schemas.openxmlformats.org/officeDocument/2006/relationships/image" Target="../media/image55.emf"/><Relationship Id="rId9" Type="http://schemas.openxmlformats.org/officeDocument/2006/relationships/image" Target="../media/image120.png"/><Relationship Id="rId14" Type="http://schemas.openxmlformats.org/officeDocument/2006/relationships/image" Target="../media/image125.png"/><Relationship Id="rId22" Type="http://schemas.openxmlformats.org/officeDocument/2006/relationships/image" Target="../media/image133.png"/></Relationships>
</file>

<file path=ppt/slides/_rels/slide45.xml.rels><?xml version="1.0" encoding="UTF-8" standalone="yes"?>
<Relationships xmlns="http://schemas.openxmlformats.org/package/2006/relationships"><Relationship Id="rId8" Type="http://schemas.openxmlformats.org/officeDocument/2006/relationships/image" Target="../media/image138.png"/><Relationship Id="rId3" Type="http://schemas.openxmlformats.org/officeDocument/2006/relationships/image" Target="../media/image13.emf"/><Relationship Id="rId7" Type="http://schemas.openxmlformats.org/officeDocument/2006/relationships/image" Target="../media/image137.jp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114.jpeg"/><Relationship Id="rId5" Type="http://schemas.openxmlformats.org/officeDocument/2006/relationships/image" Target="../media/image51.png"/><Relationship Id="rId4" Type="http://schemas.openxmlformats.org/officeDocument/2006/relationships/image" Target="../media/image55.emf"/></Relationships>
</file>

<file path=ppt/slides/_rels/slide4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hyperlink" Target="https://form.run/@break-submit" TargetMode="External"/><Relationship Id="rId4" Type="http://schemas.openxmlformats.org/officeDocument/2006/relationships/hyperlink" Target="https://form.run/@break-order" TargetMode="External"/></Relationships>
</file>

<file path=ppt/slides/_rels/slide4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emf"/><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5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png"/><Relationship Id="rId18" Type="http://schemas.openxmlformats.org/officeDocument/2006/relationships/image" Target="../media/image26.png"/><Relationship Id="rId26" Type="http://schemas.openxmlformats.org/officeDocument/2006/relationships/image" Target="../media/image34.jpeg"/><Relationship Id="rId3" Type="http://schemas.openxmlformats.org/officeDocument/2006/relationships/image" Target="../media/image11.jpg"/><Relationship Id="rId21" Type="http://schemas.openxmlformats.org/officeDocument/2006/relationships/image" Target="../media/image29.png"/><Relationship Id="rId7" Type="http://schemas.openxmlformats.org/officeDocument/2006/relationships/image" Target="../media/image15.png"/><Relationship Id="rId12" Type="http://schemas.openxmlformats.org/officeDocument/2006/relationships/image" Target="../media/image20.png"/><Relationship Id="rId17" Type="http://schemas.openxmlformats.org/officeDocument/2006/relationships/image" Target="../media/image25.png"/><Relationship Id="rId25" Type="http://schemas.openxmlformats.org/officeDocument/2006/relationships/image" Target="../media/image33.png"/><Relationship Id="rId2" Type="http://schemas.openxmlformats.org/officeDocument/2006/relationships/notesSlide" Target="../notesSlides/notesSlide2.xml"/><Relationship Id="rId16" Type="http://schemas.openxmlformats.org/officeDocument/2006/relationships/image" Target="../media/image24.png"/><Relationship Id="rId20"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14.emf"/><Relationship Id="rId11" Type="http://schemas.openxmlformats.org/officeDocument/2006/relationships/image" Target="../media/image19.png"/><Relationship Id="rId24" Type="http://schemas.openxmlformats.org/officeDocument/2006/relationships/image" Target="../media/image32.png"/><Relationship Id="rId5" Type="http://schemas.openxmlformats.org/officeDocument/2006/relationships/image" Target="../media/image13.emf"/><Relationship Id="rId15" Type="http://schemas.openxmlformats.org/officeDocument/2006/relationships/image" Target="../media/image23.png"/><Relationship Id="rId23" Type="http://schemas.openxmlformats.org/officeDocument/2006/relationships/image" Target="../media/image31.png"/><Relationship Id="rId10" Type="http://schemas.openxmlformats.org/officeDocument/2006/relationships/image" Target="../media/image18.jpeg"/><Relationship Id="rId19" Type="http://schemas.openxmlformats.org/officeDocument/2006/relationships/image" Target="../media/image27.png"/><Relationship Id="rId4" Type="http://schemas.openxmlformats.org/officeDocument/2006/relationships/image" Target="../media/image12.png"/><Relationship Id="rId9" Type="http://schemas.openxmlformats.org/officeDocument/2006/relationships/image" Target="../media/image17.png"/><Relationship Id="rId14" Type="http://schemas.openxmlformats.org/officeDocument/2006/relationships/image" Target="../media/image22.png"/><Relationship Id="rId22" Type="http://schemas.openxmlformats.org/officeDocument/2006/relationships/image" Target="../media/image30.jpg"/><Relationship Id="rId27" Type="http://schemas.openxmlformats.org/officeDocument/2006/relationships/image" Target="../media/image35.emf"/></Relationships>
</file>

<file path=ppt/slides/_rels/slide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1.emf"/><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9.xml.rels><?xml version="1.0" encoding="UTF-8" standalone="yes"?>
<Relationships xmlns="http://schemas.openxmlformats.org/package/2006/relationships"><Relationship Id="rId3" Type="http://schemas.openxmlformats.org/officeDocument/2006/relationships/image" Target="../media/image1.emf"/><Relationship Id="rId7" Type="http://schemas.openxmlformats.org/officeDocument/2006/relationships/image" Target="../media/image43.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図 12">
            <a:extLst>
              <a:ext uri="{FF2B5EF4-FFF2-40B4-BE49-F238E27FC236}">
                <a16:creationId xmlns:a16="http://schemas.microsoft.com/office/drawing/2014/main" id="{F1902B93-4012-E444-94E4-B28B8D868EA8}"/>
              </a:ext>
            </a:extLst>
          </p:cNvPr>
          <p:cNvPicPr>
            <a:picLocks noChangeAspect="1"/>
          </p:cNvPicPr>
          <p:nvPr/>
        </p:nvPicPr>
        <p:blipFill>
          <a:blip r:embed="rId2"/>
          <a:stretch>
            <a:fillRect/>
          </a:stretch>
        </p:blipFill>
        <p:spPr>
          <a:xfrm>
            <a:off x="0" y="0"/>
            <a:ext cx="12192000" cy="6858000"/>
          </a:xfrm>
          <a:prstGeom prst="rect">
            <a:avLst/>
          </a:prstGeom>
        </p:spPr>
      </p:pic>
      <p:pic>
        <p:nvPicPr>
          <p:cNvPr id="22" name="図 21" descr="テキスト&#10;&#10;自動的に生成された説明">
            <a:extLst>
              <a:ext uri="{FF2B5EF4-FFF2-40B4-BE49-F238E27FC236}">
                <a16:creationId xmlns:a16="http://schemas.microsoft.com/office/drawing/2014/main" id="{9A25BE21-6B06-E14A-9C24-778E7B8AFD3F}"/>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574990" y="1507591"/>
            <a:ext cx="6052937" cy="1921409"/>
          </a:xfrm>
          <a:prstGeom prst="rect">
            <a:avLst/>
          </a:prstGeom>
        </p:spPr>
      </p:pic>
      <p:sp>
        <p:nvSpPr>
          <p:cNvPr id="23" name="正方形/長方形 22">
            <a:extLst>
              <a:ext uri="{FF2B5EF4-FFF2-40B4-BE49-F238E27FC236}">
                <a16:creationId xmlns:a16="http://schemas.microsoft.com/office/drawing/2014/main" id="{02E443DF-1E2D-D843-AE9C-3CE1ABB53E90}"/>
              </a:ext>
            </a:extLst>
          </p:cNvPr>
          <p:cNvSpPr/>
          <p:nvPr/>
        </p:nvSpPr>
        <p:spPr>
          <a:xfrm>
            <a:off x="484821" y="3818451"/>
            <a:ext cx="6096000" cy="660758"/>
          </a:xfrm>
          <a:prstGeom prst="rect">
            <a:avLst/>
          </a:prstGeom>
        </p:spPr>
        <p:txBody>
          <a:bodyPr>
            <a:spAutoFit/>
          </a:bodyPr>
          <a:lstStyle/>
          <a:p>
            <a:pPr>
              <a:lnSpc>
                <a:spcPct val="150000"/>
              </a:lnSpc>
            </a:pPr>
            <a:r>
              <a:rPr lang="en-US" altLang="ja-JP" sz="2800" b="1" dirty="0">
                <a:solidFill>
                  <a:schemeClr val="bg1"/>
                </a:solidFill>
                <a:latin typeface="DIN Alternate" panose="020B0500000000000000" pitchFamily="34" charset="0"/>
                <a:ea typeface="Hiragino Sans W6" panose="020B0400000000000000" pitchFamily="34" charset="-128"/>
              </a:rPr>
              <a:t>MEDIA GUIDE </a:t>
            </a:r>
            <a:endParaRPr lang="en-US" altLang="ja-JP" sz="2000" b="1" dirty="0">
              <a:solidFill>
                <a:schemeClr val="bg1"/>
              </a:solidFill>
              <a:latin typeface="DIN Alternate" panose="020B0500000000000000" pitchFamily="34" charset="0"/>
              <a:ea typeface="Hiragino Sans W6" panose="020B0400000000000000" pitchFamily="34" charset="-128"/>
            </a:endParaRPr>
          </a:p>
        </p:txBody>
      </p:sp>
      <p:pic>
        <p:nvPicPr>
          <p:cNvPr id="24" name="図 23" descr="挿絵 が含まれている画像&#10;&#10;自動的に生成された説明">
            <a:extLst>
              <a:ext uri="{FF2B5EF4-FFF2-40B4-BE49-F238E27FC236}">
                <a16:creationId xmlns:a16="http://schemas.microsoft.com/office/drawing/2014/main" id="{7E4DACCE-B224-AF4F-ADEF-3E5E23D92DC5}"/>
              </a:ext>
            </a:extLst>
          </p:cNvPr>
          <p:cNvPicPr>
            <a:picLocks noChangeAspect="1"/>
          </p:cNvPicPr>
          <p:nvPr/>
        </p:nvPicPr>
        <p:blipFill>
          <a:blip r:embed="rId4"/>
          <a:stretch>
            <a:fillRect/>
          </a:stretch>
        </p:blipFill>
        <p:spPr>
          <a:xfrm>
            <a:off x="484821" y="5937250"/>
            <a:ext cx="2032000" cy="673100"/>
          </a:xfrm>
          <a:prstGeom prst="rect">
            <a:avLst/>
          </a:prstGeom>
        </p:spPr>
      </p:pic>
      <p:sp>
        <p:nvSpPr>
          <p:cNvPr id="3" name="正方形/長方形 2">
            <a:extLst>
              <a:ext uri="{FF2B5EF4-FFF2-40B4-BE49-F238E27FC236}">
                <a16:creationId xmlns:a16="http://schemas.microsoft.com/office/drawing/2014/main" id="{73260D01-0A07-93EA-B252-82BDE74E8EC0}"/>
              </a:ext>
            </a:extLst>
          </p:cNvPr>
          <p:cNvSpPr/>
          <p:nvPr/>
        </p:nvSpPr>
        <p:spPr>
          <a:xfrm>
            <a:off x="574989" y="4715591"/>
            <a:ext cx="2417593" cy="342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nSpc>
                <a:spcPct val="150000"/>
              </a:lnSpc>
            </a:pPr>
            <a:r>
              <a:rPr lang="en-US" altLang="ja-JP" sz="1800" dirty="0">
                <a:solidFill>
                  <a:srgbClr val="FE5519"/>
                </a:solidFill>
                <a:latin typeface="DIN Alternate" panose="020B0500000000000000" pitchFamily="34" charset="0"/>
                <a:ea typeface="Hiragino Sans W2" panose="020B0300000000000000" pitchFamily="34" charset="-128"/>
              </a:rPr>
              <a:t>January to March 2026</a:t>
            </a:r>
          </a:p>
        </p:txBody>
      </p:sp>
    </p:spTree>
    <p:extLst>
      <p:ext uri="{BB962C8B-B14F-4D97-AF65-F5344CB8AC3E}">
        <p14:creationId xmlns:p14="http://schemas.microsoft.com/office/powerpoint/2010/main" val="36146048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37" name="図 36">
            <a:extLst>
              <a:ext uri="{FF2B5EF4-FFF2-40B4-BE49-F238E27FC236}">
                <a16:creationId xmlns:a16="http://schemas.microsoft.com/office/drawing/2014/main" id="{F692C8CC-5735-7800-3A45-73212F564B80}"/>
              </a:ext>
            </a:extLst>
          </p:cNvPr>
          <p:cNvPicPr>
            <a:picLocks noChangeAspect="1"/>
          </p:cNvPicPr>
          <p:nvPr/>
        </p:nvPicPr>
        <p:blipFill>
          <a:blip r:embed="rId3"/>
          <a:stretch>
            <a:fillRect/>
          </a:stretch>
        </p:blipFill>
        <p:spPr>
          <a:xfrm>
            <a:off x="6443775" y="925052"/>
            <a:ext cx="3971109" cy="3127917"/>
          </a:xfrm>
          <a:prstGeom prst="rect">
            <a:avLst/>
          </a:prstGeom>
        </p:spPr>
      </p:pic>
      <p:pic>
        <p:nvPicPr>
          <p:cNvPr id="21" name="図 20">
            <a:extLst>
              <a:ext uri="{FF2B5EF4-FFF2-40B4-BE49-F238E27FC236}">
                <a16:creationId xmlns:a16="http://schemas.microsoft.com/office/drawing/2014/main" id="{22CEB97E-1CE5-3F55-C564-C4561B85A552}"/>
              </a:ext>
            </a:extLst>
          </p:cNvPr>
          <p:cNvPicPr>
            <a:picLocks noChangeAspect="1"/>
          </p:cNvPicPr>
          <p:nvPr/>
        </p:nvPicPr>
        <p:blipFill>
          <a:blip r:embed="rId3"/>
          <a:stretch>
            <a:fillRect/>
          </a:stretch>
        </p:blipFill>
        <p:spPr>
          <a:xfrm>
            <a:off x="-1" y="0"/>
            <a:ext cx="8808721" cy="6858000"/>
          </a:xfrm>
          <a:prstGeom prst="rect">
            <a:avLst/>
          </a:prstGeom>
        </p:spPr>
      </p:pic>
      <p:pic>
        <p:nvPicPr>
          <p:cNvPr id="16" name="図 15" descr="グラフィカル ユーザー インターフェイス&#10;&#10;自動的に生成された説明">
            <a:extLst>
              <a:ext uri="{FF2B5EF4-FFF2-40B4-BE49-F238E27FC236}">
                <a16:creationId xmlns:a16="http://schemas.microsoft.com/office/drawing/2014/main" id="{7C5EE5BF-39AD-ACA3-DC6A-894CBF0342D6}"/>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t="52428" r="49501"/>
          <a:stretch/>
        </p:blipFill>
        <p:spPr>
          <a:xfrm>
            <a:off x="5169368" y="2896361"/>
            <a:ext cx="2704905" cy="324852"/>
          </a:xfrm>
          <a:prstGeom prst="rect">
            <a:avLst/>
          </a:prstGeom>
        </p:spPr>
      </p:pic>
      <p:graphicFrame>
        <p:nvGraphicFramePr>
          <p:cNvPr id="41" name="グラフ 40">
            <a:extLst>
              <a:ext uri="{FF2B5EF4-FFF2-40B4-BE49-F238E27FC236}">
                <a16:creationId xmlns:a16="http://schemas.microsoft.com/office/drawing/2014/main" id="{041144F0-5C5D-4F03-F587-2784C720C8F2}"/>
              </a:ext>
            </a:extLst>
          </p:cNvPr>
          <p:cNvGraphicFramePr/>
          <p:nvPr/>
        </p:nvGraphicFramePr>
        <p:xfrm>
          <a:off x="4998561" y="3290582"/>
          <a:ext cx="2875712" cy="1224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4" name="グラフ 43">
            <a:extLst>
              <a:ext uri="{FF2B5EF4-FFF2-40B4-BE49-F238E27FC236}">
                <a16:creationId xmlns:a16="http://schemas.microsoft.com/office/drawing/2014/main" id="{01A0BE49-3EE4-2A70-EAD2-BAF7887CA324}"/>
              </a:ext>
            </a:extLst>
          </p:cNvPr>
          <p:cNvGraphicFramePr/>
          <p:nvPr/>
        </p:nvGraphicFramePr>
        <p:xfrm>
          <a:off x="4853227" y="5140678"/>
          <a:ext cx="2701278" cy="1446281"/>
        </p:xfrm>
        <a:graphic>
          <a:graphicData uri="http://schemas.openxmlformats.org/drawingml/2006/chart">
            <c:chart xmlns:c="http://schemas.openxmlformats.org/drawingml/2006/chart" xmlns:r="http://schemas.openxmlformats.org/officeDocument/2006/relationships" r:id="rId6"/>
          </a:graphicData>
        </a:graphic>
      </p:graphicFrame>
      <p:sp>
        <p:nvSpPr>
          <p:cNvPr id="4" name="正方形/長方形 3">
            <a:extLst>
              <a:ext uri="{FF2B5EF4-FFF2-40B4-BE49-F238E27FC236}">
                <a16:creationId xmlns:a16="http://schemas.microsoft.com/office/drawing/2014/main" id="{9E5AF010-0292-98D4-B80B-88BFA9456D9D}"/>
              </a:ext>
            </a:extLst>
          </p:cNvPr>
          <p:cNvSpPr/>
          <p:nvPr/>
        </p:nvSpPr>
        <p:spPr>
          <a:xfrm>
            <a:off x="504071" y="6623137"/>
            <a:ext cx="3875721" cy="18466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00" b="0" i="0" u="none" strike="noStrike" kern="1200" cap="none" spc="0" normalizeH="0" baseline="0" noProof="0" dirty="0">
                <a:ln>
                  <a:noFill/>
                </a:ln>
                <a:solidFill>
                  <a:prstClr val="white"/>
                </a:solidFill>
                <a:effectLst/>
                <a:uLnTx/>
                <a:uFillTx/>
                <a:latin typeface="Hiragino Sans W3" panose="020B0400000000000000" pitchFamily="34" charset="-128"/>
                <a:ea typeface="Hiragino Sans W3" panose="020B0400000000000000" pitchFamily="34" charset="-128"/>
                <a:cs typeface="+mn-cs"/>
              </a:rPr>
              <a:t>※</a:t>
            </a:r>
            <a:r>
              <a:rPr kumimoji="1" lang="ja-JP" altLang="en-US" sz="6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首都圏喫煙所設置オフィスビルの喫煙所利用者インターネット調査より</a:t>
            </a:r>
            <a:r>
              <a:rPr kumimoji="1" lang="en-US" altLang="ja-JP" sz="600" b="0" i="0" u="none" strike="noStrike" kern="1200" cap="none" spc="0" normalizeH="0" baseline="0" noProof="0" dirty="0">
                <a:ln>
                  <a:noFill/>
                </a:ln>
                <a:solidFill>
                  <a:prstClr val="white"/>
                </a:solidFill>
                <a:effectLst/>
                <a:uLnTx/>
                <a:uFillTx/>
                <a:latin typeface="Hiragino Sans W3" panose="020B0400000000000000" pitchFamily="34" charset="-128"/>
                <a:ea typeface="Hiragino Sans W3" panose="020B0400000000000000" pitchFamily="34" charset="-128"/>
                <a:cs typeface="+mn-cs"/>
              </a:rPr>
              <a:t>(2024</a:t>
            </a:r>
            <a:r>
              <a:rPr kumimoji="1" lang="ja-JP" altLang="en-US" sz="6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年</a:t>
            </a:r>
            <a:r>
              <a:rPr kumimoji="1" lang="en-US" altLang="ja-JP" sz="600" b="0" i="0" u="none" strike="noStrike" kern="1200" cap="none" spc="0" normalizeH="0" baseline="0" noProof="0" dirty="0">
                <a:ln>
                  <a:noFill/>
                </a:ln>
                <a:solidFill>
                  <a:prstClr val="white"/>
                </a:solidFill>
                <a:effectLst/>
                <a:uLnTx/>
                <a:uFillTx/>
                <a:latin typeface="Hiragino Sans W3" panose="020B0400000000000000" pitchFamily="34" charset="-128"/>
                <a:ea typeface="Hiragino Sans W3" panose="020B0400000000000000" pitchFamily="34" charset="-128"/>
                <a:cs typeface="+mn-cs"/>
              </a:rPr>
              <a:t>6</a:t>
            </a:r>
            <a:r>
              <a:rPr kumimoji="1" lang="ja-JP" altLang="en-US" sz="6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月</a:t>
            </a:r>
            <a:r>
              <a:rPr kumimoji="1" lang="en-US" altLang="ja-JP" sz="600" b="0" i="0" u="none" strike="noStrike" kern="1200" cap="none" spc="0" normalizeH="0" baseline="0" noProof="0" dirty="0">
                <a:ln>
                  <a:noFill/>
                </a:ln>
                <a:solidFill>
                  <a:prstClr val="white"/>
                </a:solidFill>
                <a:effectLst/>
                <a:uLnTx/>
                <a:uFillTx/>
                <a:latin typeface="Hiragino Sans W3" panose="020B0400000000000000" pitchFamily="34" charset="-128"/>
                <a:ea typeface="Hiragino Sans W3" panose="020B0400000000000000" pitchFamily="34" charset="-128"/>
                <a:cs typeface="+mn-cs"/>
              </a:rPr>
              <a:t>)</a:t>
            </a:r>
            <a:endParaRPr kumimoji="1" lang="ja-JP" altLang="en-US" sz="6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endParaRPr>
          </a:p>
        </p:txBody>
      </p:sp>
      <p:pic>
        <p:nvPicPr>
          <p:cNvPr id="42" name="図 41" descr="テキスト&#10;&#10;自動的に生成された説明">
            <a:extLst>
              <a:ext uri="{FF2B5EF4-FFF2-40B4-BE49-F238E27FC236}">
                <a16:creationId xmlns:a16="http://schemas.microsoft.com/office/drawing/2014/main" id="{271B0306-5845-C8C7-1E89-CC0A13E34E0C}"/>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rot="16200000">
            <a:off x="-225716" y="6026259"/>
            <a:ext cx="998858" cy="317072"/>
          </a:xfrm>
          <a:prstGeom prst="rect">
            <a:avLst/>
          </a:prstGeom>
        </p:spPr>
      </p:pic>
      <p:grpSp>
        <p:nvGrpSpPr>
          <p:cNvPr id="49" name="グループ化 48">
            <a:extLst>
              <a:ext uri="{FF2B5EF4-FFF2-40B4-BE49-F238E27FC236}">
                <a16:creationId xmlns:a16="http://schemas.microsoft.com/office/drawing/2014/main" id="{398A5B51-0309-F85B-596F-7AF235F098EA}"/>
              </a:ext>
            </a:extLst>
          </p:cNvPr>
          <p:cNvGrpSpPr>
            <a:grpSpLocks noChangeAspect="1"/>
          </p:cNvGrpSpPr>
          <p:nvPr/>
        </p:nvGrpSpPr>
        <p:grpSpPr>
          <a:xfrm>
            <a:off x="890960" y="2921515"/>
            <a:ext cx="1943789" cy="3406330"/>
            <a:chOff x="1003205" y="1805163"/>
            <a:chExt cx="2683005" cy="4701748"/>
          </a:xfrm>
        </p:grpSpPr>
        <p:cxnSp>
          <p:nvCxnSpPr>
            <p:cNvPr id="53" name="直線矢印コネクタ 52">
              <a:extLst>
                <a:ext uri="{FF2B5EF4-FFF2-40B4-BE49-F238E27FC236}">
                  <a16:creationId xmlns:a16="http://schemas.microsoft.com/office/drawing/2014/main" id="{999DB4E1-6167-33E3-3E02-7D07AFC78359}"/>
                </a:ext>
              </a:extLst>
            </p:cNvPr>
            <p:cNvCxnSpPr>
              <a:cxnSpLocks/>
            </p:cNvCxnSpPr>
            <p:nvPr/>
          </p:nvCxnSpPr>
          <p:spPr>
            <a:xfrm>
              <a:off x="1279816" y="1805163"/>
              <a:ext cx="0" cy="4701748"/>
            </a:xfrm>
            <a:prstGeom prst="straightConnector1">
              <a:avLst/>
            </a:prstGeom>
            <a:ln w="57150">
              <a:solidFill>
                <a:schemeClr val="bg1"/>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4" name="円/楕円 53">
              <a:extLst>
                <a:ext uri="{FF2B5EF4-FFF2-40B4-BE49-F238E27FC236}">
                  <a16:creationId xmlns:a16="http://schemas.microsoft.com/office/drawing/2014/main" id="{EB110181-6F80-3A42-5E8D-22234DC30FA3}"/>
                </a:ext>
              </a:extLst>
            </p:cNvPr>
            <p:cNvSpPr>
              <a:spLocks noChangeAspect="1"/>
            </p:cNvSpPr>
            <p:nvPr/>
          </p:nvSpPr>
          <p:spPr>
            <a:xfrm>
              <a:off x="1030699" y="2090065"/>
              <a:ext cx="489528" cy="480291"/>
            </a:xfrm>
            <a:prstGeom prst="ellipse">
              <a:avLst/>
            </a:prstGeom>
            <a:solidFill>
              <a:srgbClr val="FE5519"/>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400" b="1" i="0" u="none" strike="noStrike" kern="1200" cap="none" spc="0" normalizeH="0" baseline="0" noProof="0">
                <a:ln>
                  <a:noFill/>
                </a:ln>
                <a:solidFill>
                  <a:prstClr val="white"/>
                </a:solidFill>
                <a:effectLst/>
                <a:uLnTx/>
                <a:uFillTx/>
                <a:latin typeface="Hiragino Sans W6" panose="020B0400000000000000" pitchFamily="34" charset="-128"/>
                <a:ea typeface="Hiragino Sans W6" panose="020B0400000000000000" pitchFamily="34" charset="-128"/>
                <a:cs typeface="+mn-cs"/>
              </a:endParaRPr>
            </a:p>
          </p:txBody>
        </p:sp>
        <p:sp>
          <p:nvSpPr>
            <p:cNvPr id="55" name="テキスト ボックス 54">
              <a:extLst>
                <a:ext uri="{FF2B5EF4-FFF2-40B4-BE49-F238E27FC236}">
                  <a16:creationId xmlns:a16="http://schemas.microsoft.com/office/drawing/2014/main" id="{5F0E6286-DC77-43BB-8DFD-0E81E7924964}"/>
                </a:ext>
              </a:extLst>
            </p:cNvPr>
            <p:cNvSpPr txBox="1"/>
            <p:nvPr/>
          </p:nvSpPr>
          <p:spPr>
            <a:xfrm>
              <a:off x="1753620" y="1960877"/>
              <a:ext cx="1436817" cy="418207"/>
            </a:xfrm>
            <a:prstGeom prst="rect">
              <a:avLst/>
            </a:prstGeom>
            <a:noFill/>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600" normalizeH="0" baseline="0" noProof="0">
                  <a:ln>
                    <a:noFill/>
                  </a:ln>
                  <a:solidFill>
                    <a:prstClr val="white"/>
                  </a:solidFill>
                  <a:effectLst/>
                  <a:uLnTx/>
                  <a:uFillTx/>
                  <a:latin typeface="Hiragino Sans W6" panose="020B0400000000000000" pitchFamily="34" charset="-128"/>
                  <a:ea typeface="Hiragino Sans W6" panose="020B0400000000000000" pitchFamily="34" charset="-128"/>
                  <a:cs typeface="+mn-cs"/>
                </a:rPr>
                <a:t>出勤前</a:t>
              </a:r>
              <a:endParaRPr kumimoji="1" lang="en-US" altLang="ja-JP" sz="1100" b="1" i="0" u="none" strike="noStrike" kern="1200" cap="none" spc="600" normalizeH="0" baseline="0" noProof="0" dirty="0">
                <a:ln>
                  <a:noFill/>
                </a:ln>
                <a:solidFill>
                  <a:prstClr val="white"/>
                </a:solidFill>
                <a:effectLst/>
                <a:uLnTx/>
                <a:uFillTx/>
                <a:latin typeface="Hiragino Sans W6" panose="020B0400000000000000" pitchFamily="34" charset="-128"/>
                <a:ea typeface="Hiragino Sans W6" panose="020B0400000000000000" pitchFamily="34" charset="-128"/>
                <a:cs typeface="+mn-cs"/>
              </a:endParaRPr>
            </a:p>
          </p:txBody>
        </p:sp>
        <p:sp>
          <p:nvSpPr>
            <p:cNvPr id="56" name="円/楕円 55">
              <a:extLst>
                <a:ext uri="{FF2B5EF4-FFF2-40B4-BE49-F238E27FC236}">
                  <a16:creationId xmlns:a16="http://schemas.microsoft.com/office/drawing/2014/main" id="{AF318C70-DBAD-A39D-1220-FBAEBE1F77CF}"/>
                </a:ext>
              </a:extLst>
            </p:cNvPr>
            <p:cNvSpPr>
              <a:spLocks noChangeAspect="1"/>
            </p:cNvSpPr>
            <p:nvPr/>
          </p:nvSpPr>
          <p:spPr>
            <a:xfrm>
              <a:off x="1030699" y="3813259"/>
              <a:ext cx="489528" cy="480291"/>
            </a:xfrm>
            <a:prstGeom prst="ellipse">
              <a:avLst/>
            </a:prstGeom>
            <a:solidFill>
              <a:srgbClr val="FE5519"/>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400" b="1" i="0" u="none" strike="noStrike" kern="1200" cap="none" spc="0" normalizeH="0" baseline="0" noProof="0">
                <a:ln>
                  <a:noFill/>
                </a:ln>
                <a:solidFill>
                  <a:prstClr val="white"/>
                </a:solidFill>
                <a:effectLst/>
                <a:uLnTx/>
                <a:uFillTx/>
                <a:latin typeface="Hiragino Sans W6" panose="020B0400000000000000" pitchFamily="34" charset="-128"/>
                <a:ea typeface="Hiragino Sans W6" panose="020B0400000000000000" pitchFamily="34" charset="-128"/>
                <a:cs typeface="+mn-cs"/>
              </a:endParaRPr>
            </a:p>
          </p:txBody>
        </p:sp>
        <p:sp>
          <p:nvSpPr>
            <p:cNvPr id="58" name="テキスト ボックス 57">
              <a:extLst>
                <a:ext uri="{FF2B5EF4-FFF2-40B4-BE49-F238E27FC236}">
                  <a16:creationId xmlns:a16="http://schemas.microsoft.com/office/drawing/2014/main" id="{AD7A2A61-CDED-F29D-EC51-1313E1DB8794}"/>
                </a:ext>
              </a:extLst>
            </p:cNvPr>
            <p:cNvSpPr txBox="1"/>
            <p:nvPr/>
          </p:nvSpPr>
          <p:spPr>
            <a:xfrm>
              <a:off x="1753620" y="3852915"/>
              <a:ext cx="1436817" cy="418207"/>
            </a:xfrm>
            <a:prstGeom prst="rect">
              <a:avLst/>
            </a:prstGeom>
            <a:noFill/>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600" normalizeH="0" baseline="0" noProof="0">
                  <a:ln>
                    <a:noFill/>
                  </a:ln>
                  <a:solidFill>
                    <a:prstClr val="white"/>
                  </a:solidFill>
                  <a:effectLst/>
                  <a:uLnTx/>
                  <a:uFillTx/>
                  <a:latin typeface="Hiragino Sans W6" panose="020B0400000000000000" pitchFamily="34" charset="-128"/>
                  <a:ea typeface="Hiragino Sans W6" panose="020B0400000000000000" pitchFamily="34" charset="-128"/>
                  <a:cs typeface="+mn-cs"/>
                </a:rPr>
                <a:t>ランチ</a:t>
              </a:r>
              <a:endParaRPr kumimoji="1" lang="en-US" altLang="ja-JP" sz="1100" b="1" i="0" u="none" strike="noStrike" kern="1200" cap="none" spc="600" normalizeH="0" baseline="0" noProof="0" dirty="0">
                <a:ln>
                  <a:noFill/>
                </a:ln>
                <a:solidFill>
                  <a:prstClr val="white"/>
                </a:solidFill>
                <a:effectLst/>
                <a:uLnTx/>
                <a:uFillTx/>
                <a:latin typeface="Hiragino Sans W6" panose="020B0400000000000000" pitchFamily="34" charset="-128"/>
                <a:ea typeface="Hiragino Sans W6" panose="020B0400000000000000" pitchFamily="34" charset="-128"/>
                <a:cs typeface="+mn-cs"/>
              </a:endParaRPr>
            </a:p>
          </p:txBody>
        </p:sp>
        <p:sp>
          <p:nvSpPr>
            <p:cNvPr id="59" name="円/楕円 58">
              <a:extLst>
                <a:ext uri="{FF2B5EF4-FFF2-40B4-BE49-F238E27FC236}">
                  <a16:creationId xmlns:a16="http://schemas.microsoft.com/office/drawing/2014/main" id="{35EEC0D4-FE4C-D8F4-9861-819B0025DA42}"/>
                </a:ext>
              </a:extLst>
            </p:cNvPr>
            <p:cNvSpPr>
              <a:spLocks noChangeAspect="1"/>
            </p:cNvSpPr>
            <p:nvPr/>
          </p:nvSpPr>
          <p:spPr>
            <a:xfrm>
              <a:off x="1030699" y="5512378"/>
              <a:ext cx="489528" cy="480291"/>
            </a:xfrm>
            <a:prstGeom prst="ellipse">
              <a:avLst/>
            </a:prstGeom>
            <a:solidFill>
              <a:srgbClr val="FE5519"/>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400" b="1" i="0" u="none" strike="noStrike" kern="1200" cap="none" spc="0" normalizeH="0" baseline="0" noProof="0">
                <a:ln>
                  <a:noFill/>
                </a:ln>
                <a:solidFill>
                  <a:prstClr val="white"/>
                </a:solidFill>
                <a:effectLst/>
                <a:uLnTx/>
                <a:uFillTx/>
                <a:latin typeface="Hiragino Sans W6" panose="020B0400000000000000" pitchFamily="34" charset="-128"/>
                <a:ea typeface="Hiragino Sans W6" panose="020B0400000000000000" pitchFamily="34" charset="-128"/>
                <a:cs typeface="+mn-cs"/>
              </a:endParaRPr>
            </a:p>
          </p:txBody>
        </p:sp>
        <p:sp>
          <p:nvSpPr>
            <p:cNvPr id="60" name="テキスト ボックス 59">
              <a:extLst>
                <a:ext uri="{FF2B5EF4-FFF2-40B4-BE49-F238E27FC236}">
                  <a16:creationId xmlns:a16="http://schemas.microsoft.com/office/drawing/2014/main" id="{C57E4E6F-BCD6-C5AE-0587-8B95D6597428}"/>
                </a:ext>
              </a:extLst>
            </p:cNvPr>
            <p:cNvSpPr txBox="1"/>
            <p:nvPr/>
          </p:nvSpPr>
          <p:spPr>
            <a:xfrm>
              <a:off x="1753620" y="5523825"/>
              <a:ext cx="1436817" cy="418207"/>
            </a:xfrm>
            <a:prstGeom prst="rect">
              <a:avLst/>
            </a:prstGeom>
            <a:noFill/>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600" normalizeH="0" baseline="0" noProof="0">
                  <a:ln>
                    <a:noFill/>
                  </a:ln>
                  <a:solidFill>
                    <a:prstClr val="white"/>
                  </a:solidFill>
                  <a:effectLst/>
                  <a:uLnTx/>
                  <a:uFillTx/>
                  <a:latin typeface="Hiragino Sans W6" panose="020B0400000000000000" pitchFamily="34" charset="-128"/>
                  <a:ea typeface="Hiragino Sans W6" panose="020B0400000000000000" pitchFamily="34" charset="-128"/>
                  <a:cs typeface="+mn-cs"/>
                </a:rPr>
                <a:t>退勤後</a:t>
              </a:r>
              <a:endParaRPr kumimoji="1" lang="en-US" altLang="ja-JP" sz="1100" b="1" i="0" u="none" strike="noStrike" kern="1200" cap="none" spc="600" normalizeH="0" baseline="0" noProof="0" dirty="0">
                <a:ln>
                  <a:noFill/>
                </a:ln>
                <a:solidFill>
                  <a:prstClr val="white"/>
                </a:solidFill>
                <a:effectLst/>
                <a:uLnTx/>
                <a:uFillTx/>
                <a:latin typeface="Hiragino Sans W6" panose="020B0400000000000000" pitchFamily="34" charset="-128"/>
                <a:ea typeface="Hiragino Sans W6" panose="020B0400000000000000" pitchFamily="34" charset="-128"/>
                <a:cs typeface="+mn-cs"/>
              </a:endParaRPr>
            </a:p>
          </p:txBody>
        </p:sp>
        <p:sp>
          <p:nvSpPr>
            <p:cNvPr id="61" name="円/楕円 60">
              <a:extLst>
                <a:ext uri="{FF2B5EF4-FFF2-40B4-BE49-F238E27FC236}">
                  <a16:creationId xmlns:a16="http://schemas.microsoft.com/office/drawing/2014/main" id="{0D96EDEA-9D8F-0E38-D9F7-ED40353ECDB1}"/>
                </a:ext>
              </a:extLst>
            </p:cNvPr>
            <p:cNvSpPr/>
            <p:nvPr/>
          </p:nvSpPr>
          <p:spPr>
            <a:xfrm>
              <a:off x="1003205" y="2907365"/>
              <a:ext cx="538480" cy="528320"/>
            </a:xfrm>
            <a:prstGeom prst="ellipse">
              <a:avLst/>
            </a:prstGeom>
            <a:solidFill>
              <a:schemeClr val="bg1"/>
            </a:solidFill>
            <a:ln w="76200">
              <a:solidFill>
                <a:srgbClr val="FE55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400" b="1" i="0" u="none" strike="noStrike" kern="1200" cap="none" spc="0" normalizeH="0" baseline="0" noProof="0">
                <a:ln>
                  <a:noFill/>
                </a:ln>
                <a:solidFill>
                  <a:prstClr val="white"/>
                </a:solidFill>
                <a:effectLst/>
                <a:uLnTx/>
                <a:uFillTx/>
                <a:latin typeface="Hiragino Sans W6" panose="020B0400000000000000" pitchFamily="34" charset="-128"/>
                <a:ea typeface="Hiragino Sans W6" panose="020B0400000000000000" pitchFamily="34" charset="-128"/>
                <a:cs typeface="+mn-cs"/>
              </a:endParaRPr>
            </a:p>
          </p:txBody>
        </p:sp>
        <p:sp>
          <p:nvSpPr>
            <p:cNvPr id="62" name="円/楕円 61">
              <a:extLst>
                <a:ext uri="{FF2B5EF4-FFF2-40B4-BE49-F238E27FC236}">
                  <a16:creationId xmlns:a16="http://schemas.microsoft.com/office/drawing/2014/main" id="{43A350A7-2498-E74C-228A-42AE377D3D27}"/>
                </a:ext>
              </a:extLst>
            </p:cNvPr>
            <p:cNvSpPr/>
            <p:nvPr/>
          </p:nvSpPr>
          <p:spPr>
            <a:xfrm>
              <a:off x="1003495" y="4644886"/>
              <a:ext cx="538480" cy="528320"/>
            </a:xfrm>
            <a:prstGeom prst="ellipse">
              <a:avLst/>
            </a:prstGeom>
            <a:solidFill>
              <a:schemeClr val="bg1"/>
            </a:solidFill>
            <a:ln w="76200">
              <a:solidFill>
                <a:srgbClr val="FE55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400" b="1" i="0" u="none" strike="noStrike" kern="1200" cap="none" spc="0" normalizeH="0" baseline="0" noProof="0">
                <a:ln>
                  <a:noFill/>
                </a:ln>
                <a:solidFill>
                  <a:prstClr val="white"/>
                </a:solidFill>
                <a:effectLst/>
                <a:uLnTx/>
                <a:uFillTx/>
                <a:latin typeface="Hiragino Sans W6" panose="020B0400000000000000" pitchFamily="34" charset="-128"/>
                <a:ea typeface="Hiragino Sans W6" panose="020B0400000000000000" pitchFamily="34" charset="-128"/>
                <a:cs typeface="+mn-cs"/>
              </a:endParaRPr>
            </a:p>
          </p:txBody>
        </p:sp>
        <p:sp>
          <p:nvSpPr>
            <p:cNvPr id="63" name="テキスト ボックス 62">
              <a:extLst>
                <a:ext uri="{FF2B5EF4-FFF2-40B4-BE49-F238E27FC236}">
                  <a16:creationId xmlns:a16="http://schemas.microsoft.com/office/drawing/2014/main" id="{404F67D2-572B-DEDC-5A25-76E9EFEB379A}"/>
                </a:ext>
              </a:extLst>
            </p:cNvPr>
            <p:cNvSpPr txBox="1"/>
            <p:nvPr/>
          </p:nvSpPr>
          <p:spPr>
            <a:xfrm>
              <a:off x="1738862" y="2934673"/>
              <a:ext cx="1466336" cy="355475"/>
            </a:xfrm>
            <a:prstGeom prst="rect">
              <a:avLst/>
            </a:prstGeom>
            <a:noFill/>
            <a:effectLst/>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100" b="1" i="0" u="none" strike="noStrike" kern="1200" cap="none" spc="0" normalizeH="0" baseline="0" noProof="0" dirty="0">
                  <a:ln>
                    <a:noFill/>
                  </a:ln>
                  <a:solidFill>
                    <a:prstClr val="white"/>
                  </a:solidFill>
                  <a:effectLst/>
                  <a:uLnTx/>
                  <a:uFillTx/>
                  <a:latin typeface="Hiragino Sans W6" panose="020B0400000000000000" pitchFamily="34" charset="-128"/>
                  <a:ea typeface="Hiragino Sans W6" panose="020B0400000000000000" pitchFamily="34" charset="-128"/>
                  <a:cs typeface="+mn-cs"/>
                </a:rPr>
                <a:t>(</a:t>
              </a:r>
              <a:r>
                <a:rPr kumimoji="1" lang="ja-JP" altLang="en-US" sz="1100" b="1" i="0" u="none" strike="noStrike" kern="1200" cap="none" spc="0" normalizeH="0" baseline="0" noProof="0">
                  <a:ln>
                    <a:noFill/>
                  </a:ln>
                  <a:solidFill>
                    <a:prstClr val="white"/>
                  </a:solidFill>
                  <a:effectLst/>
                  <a:uLnTx/>
                  <a:uFillTx/>
                  <a:latin typeface="Hiragino Sans W6" panose="020B0400000000000000" pitchFamily="34" charset="-128"/>
                  <a:ea typeface="Hiragino Sans W6" panose="020B0400000000000000" pitchFamily="34" charset="-128"/>
                  <a:cs typeface="+mn-cs"/>
                </a:rPr>
                <a:t>打合せ</a:t>
              </a:r>
              <a:r>
                <a:rPr kumimoji="1" lang="en-US" altLang="ja-JP" sz="1100" b="1" i="0" u="none" strike="noStrike" kern="1200" cap="none" spc="0" normalizeH="0" baseline="0" noProof="0" dirty="0">
                  <a:ln>
                    <a:noFill/>
                  </a:ln>
                  <a:solidFill>
                    <a:prstClr val="white"/>
                  </a:solidFill>
                  <a:effectLst/>
                  <a:uLnTx/>
                  <a:uFillTx/>
                  <a:latin typeface="Hiragino Sans W6" panose="020B0400000000000000" pitchFamily="34" charset="-128"/>
                  <a:ea typeface="Hiragino Sans W6" panose="020B0400000000000000" pitchFamily="34" charset="-128"/>
                  <a:cs typeface="+mn-cs"/>
                </a:rPr>
                <a:t>/</a:t>
              </a:r>
              <a:r>
                <a:rPr kumimoji="1" lang="ja-JP" altLang="en-US" sz="1100" b="1" i="0" u="none" strike="noStrike" kern="1200" cap="none" spc="0" normalizeH="0" baseline="0" noProof="0">
                  <a:ln>
                    <a:noFill/>
                  </a:ln>
                  <a:solidFill>
                    <a:prstClr val="white"/>
                  </a:solidFill>
                  <a:effectLst/>
                  <a:uLnTx/>
                  <a:uFillTx/>
                  <a:latin typeface="Hiragino Sans W6" panose="020B0400000000000000" pitchFamily="34" charset="-128"/>
                  <a:ea typeface="Hiragino Sans W6" panose="020B0400000000000000" pitchFamily="34" charset="-128"/>
                  <a:cs typeface="+mn-cs"/>
                </a:rPr>
                <a:t>訪問</a:t>
              </a:r>
              <a:r>
                <a:rPr kumimoji="1" lang="en-US" altLang="ja-JP" sz="1100" b="1" i="0" u="none" strike="noStrike" kern="1200" cap="none" spc="0" normalizeH="0" baseline="0" noProof="0" dirty="0">
                  <a:ln>
                    <a:noFill/>
                  </a:ln>
                  <a:solidFill>
                    <a:prstClr val="white"/>
                  </a:solidFill>
                  <a:effectLst/>
                  <a:uLnTx/>
                  <a:uFillTx/>
                  <a:latin typeface="Hiragino Sans W6" panose="020B0400000000000000" pitchFamily="34" charset="-128"/>
                  <a:ea typeface="Hiragino Sans W6" panose="020B0400000000000000" pitchFamily="34" charset="-128"/>
                  <a:cs typeface="+mn-cs"/>
                </a:rPr>
                <a:t>)</a:t>
              </a:r>
            </a:p>
          </p:txBody>
        </p:sp>
        <p:sp>
          <p:nvSpPr>
            <p:cNvPr id="64" name="テキスト ボックス 63">
              <a:extLst>
                <a:ext uri="{FF2B5EF4-FFF2-40B4-BE49-F238E27FC236}">
                  <a16:creationId xmlns:a16="http://schemas.microsoft.com/office/drawing/2014/main" id="{814F72AE-B177-DDBD-3FEA-83AFB3F65580}"/>
                </a:ext>
              </a:extLst>
            </p:cNvPr>
            <p:cNvSpPr txBox="1"/>
            <p:nvPr/>
          </p:nvSpPr>
          <p:spPr>
            <a:xfrm>
              <a:off x="1738862" y="4746439"/>
              <a:ext cx="1466336" cy="355475"/>
            </a:xfrm>
            <a:prstGeom prst="rect">
              <a:avLst/>
            </a:prstGeom>
            <a:noFill/>
            <a:effectLst/>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100" b="1" i="0" u="none" strike="noStrike" kern="1200" cap="none" spc="0" normalizeH="0" baseline="0" noProof="0" dirty="0">
                  <a:ln>
                    <a:noFill/>
                  </a:ln>
                  <a:solidFill>
                    <a:prstClr val="white"/>
                  </a:solidFill>
                  <a:effectLst/>
                  <a:uLnTx/>
                  <a:uFillTx/>
                  <a:latin typeface="Hiragino Sans W6" panose="020B0400000000000000" pitchFamily="34" charset="-128"/>
                  <a:ea typeface="Hiragino Sans W6" panose="020B0400000000000000" pitchFamily="34" charset="-128"/>
                  <a:cs typeface="+mn-cs"/>
                </a:rPr>
                <a:t>(</a:t>
              </a:r>
              <a:r>
                <a:rPr kumimoji="1" lang="ja-JP" altLang="en-US" sz="1100" b="1" i="0" u="none" strike="noStrike" kern="1200" cap="none" spc="0" normalizeH="0" baseline="0" noProof="0">
                  <a:ln>
                    <a:noFill/>
                  </a:ln>
                  <a:solidFill>
                    <a:prstClr val="white"/>
                  </a:solidFill>
                  <a:effectLst/>
                  <a:uLnTx/>
                  <a:uFillTx/>
                  <a:latin typeface="Hiragino Sans W6" panose="020B0400000000000000" pitchFamily="34" charset="-128"/>
                  <a:ea typeface="Hiragino Sans W6" panose="020B0400000000000000" pitchFamily="34" charset="-128"/>
                  <a:cs typeface="+mn-cs"/>
                </a:rPr>
                <a:t>打合せ</a:t>
              </a:r>
              <a:r>
                <a:rPr kumimoji="1" lang="en-US" altLang="ja-JP" sz="1100" b="1" i="0" u="none" strike="noStrike" kern="1200" cap="none" spc="0" normalizeH="0" baseline="0" noProof="0" dirty="0">
                  <a:ln>
                    <a:noFill/>
                  </a:ln>
                  <a:solidFill>
                    <a:prstClr val="white"/>
                  </a:solidFill>
                  <a:effectLst/>
                  <a:uLnTx/>
                  <a:uFillTx/>
                  <a:latin typeface="Hiragino Sans W6" panose="020B0400000000000000" pitchFamily="34" charset="-128"/>
                  <a:ea typeface="Hiragino Sans W6" panose="020B0400000000000000" pitchFamily="34" charset="-128"/>
                  <a:cs typeface="+mn-cs"/>
                </a:rPr>
                <a:t>/</a:t>
              </a:r>
              <a:r>
                <a:rPr kumimoji="1" lang="ja-JP" altLang="en-US" sz="1100" b="1" i="0" u="none" strike="noStrike" kern="1200" cap="none" spc="0" normalizeH="0" baseline="0" noProof="0">
                  <a:ln>
                    <a:noFill/>
                  </a:ln>
                  <a:solidFill>
                    <a:prstClr val="white"/>
                  </a:solidFill>
                  <a:effectLst/>
                  <a:uLnTx/>
                  <a:uFillTx/>
                  <a:latin typeface="Hiragino Sans W6" panose="020B0400000000000000" pitchFamily="34" charset="-128"/>
                  <a:ea typeface="Hiragino Sans W6" panose="020B0400000000000000" pitchFamily="34" charset="-128"/>
                  <a:cs typeface="+mn-cs"/>
                </a:rPr>
                <a:t>訪問</a:t>
              </a:r>
              <a:r>
                <a:rPr kumimoji="1" lang="en-US" altLang="ja-JP" sz="1100" b="1" i="0" u="none" strike="noStrike" kern="1200" cap="none" spc="0" normalizeH="0" baseline="0" noProof="0" dirty="0">
                  <a:ln>
                    <a:noFill/>
                  </a:ln>
                  <a:solidFill>
                    <a:prstClr val="white"/>
                  </a:solidFill>
                  <a:effectLst/>
                  <a:uLnTx/>
                  <a:uFillTx/>
                  <a:latin typeface="Hiragino Sans W6" panose="020B0400000000000000" pitchFamily="34" charset="-128"/>
                  <a:ea typeface="Hiragino Sans W6" panose="020B0400000000000000" pitchFamily="34" charset="-128"/>
                  <a:cs typeface="+mn-cs"/>
                </a:rPr>
                <a:t>)</a:t>
              </a:r>
            </a:p>
          </p:txBody>
        </p:sp>
        <p:pic>
          <p:nvPicPr>
            <p:cNvPr id="65" name="図 64" descr="黒い背景に白い文字がある&#10;&#10;低い精度で自動的に生成された説明">
              <a:extLst>
                <a:ext uri="{FF2B5EF4-FFF2-40B4-BE49-F238E27FC236}">
                  <a16:creationId xmlns:a16="http://schemas.microsoft.com/office/drawing/2014/main" id="{198EBA6F-EF68-CDBE-A64C-9CF05383CFCE}"/>
                </a:ext>
              </a:extLst>
            </p:cNvPr>
            <p:cNvPicPr>
              <a:picLocks noChangeAspect="1"/>
            </p:cNvPicPr>
            <p:nvPr/>
          </p:nvPicPr>
          <p:blipFill rotWithShape="1">
            <a:blip r:embed="rId8" cstate="print">
              <a:lum bright="70000" contrast="-70000"/>
              <a:extLst>
                <a:ext uri="{28A0092B-C50C-407E-A947-70E740481C1C}">
                  <a14:useLocalDpi xmlns:a14="http://schemas.microsoft.com/office/drawing/2010/main"/>
                </a:ext>
              </a:extLst>
            </a:blip>
            <a:srcRect/>
            <a:stretch/>
          </p:blipFill>
          <p:spPr>
            <a:xfrm>
              <a:off x="3203406" y="1830264"/>
              <a:ext cx="482804" cy="501834"/>
            </a:xfrm>
            <a:prstGeom prst="rect">
              <a:avLst/>
            </a:prstGeom>
          </p:spPr>
        </p:pic>
        <p:pic>
          <p:nvPicPr>
            <p:cNvPr id="66" name="図 65" descr="黒い背景に白い文字がある&#10;&#10;低い精度で自動的に生成された説明">
              <a:extLst>
                <a:ext uri="{FF2B5EF4-FFF2-40B4-BE49-F238E27FC236}">
                  <a16:creationId xmlns:a16="http://schemas.microsoft.com/office/drawing/2014/main" id="{6DF20280-BCC3-2E49-AE92-EA47F21FC2DC}"/>
                </a:ext>
              </a:extLst>
            </p:cNvPr>
            <p:cNvPicPr>
              <a:picLocks noChangeAspect="1"/>
            </p:cNvPicPr>
            <p:nvPr/>
          </p:nvPicPr>
          <p:blipFill rotWithShape="1">
            <a:blip r:embed="rId8" cstate="print">
              <a:lum bright="70000" contrast="-70000"/>
              <a:extLst>
                <a:ext uri="{28A0092B-C50C-407E-A947-70E740481C1C}">
                  <a14:useLocalDpi xmlns:a14="http://schemas.microsoft.com/office/drawing/2010/main"/>
                </a:ext>
              </a:extLst>
            </a:blip>
            <a:srcRect/>
            <a:stretch/>
          </p:blipFill>
          <p:spPr>
            <a:xfrm>
              <a:off x="3203405" y="2709360"/>
              <a:ext cx="482804" cy="501834"/>
            </a:xfrm>
            <a:prstGeom prst="rect">
              <a:avLst/>
            </a:prstGeom>
          </p:spPr>
        </p:pic>
        <p:pic>
          <p:nvPicPr>
            <p:cNvPr id="67" name="図 66" descr="黒い背景に白い文字がある&#10;&#10;低い精度で自動的に生成された説明">
              <a:extLst>
                <a:ext uri="{FF2B5EF4-FFF2-40B4-BE49-F238E27FC236}">
                  <a16:creationId xmlns:a16="http://schemas.microsoft.com/office/drawing/2014/main" id="{C709A25C-AB8B-0221-90A8-B7BB1D4D5B68}"/>
                </a:ext>
              </a:extLst>
            </p:cNvPr>
            <p:cNvPicPr>
              <a:picLocks noChangeAspect="1"/>
            </p:cNvPicPr>
            <p:nvPr/>
          </p:nvPicPr>
          <p:blipFill rotWithShape="1">
            <a:blip r:embed="rId8" cstate="print">
              <a:lum bright="70000" contrast="-70000"/>
              <a:extLst>
                <a:ext uri="{28A0092B-C50C-407E-A947-70E740481C1C}">
                  <a14:useLocalDpi xmlns:a14="http://schemas.microsoft.com/office/drawing/2010/main"/>
                </a:ext>
              </a:extLst>
            </a:blip>
            <a:srcRect/>
            <a:stretch/>
          </p:blipFill>
          <p:spPr>
            <a:xfrm>
              <a:off x="3203356" y="3718093"/>
              <a:ext cx="482804" cy="501834"/>
            </a:xfrm>
            <a:prstGeom prst="rect">
              <a:avLst/>
            </a:prstGeom>
          </p:spPr>
        </p:pic>
        <p:pic>
          <p:nvPicPr>
            <p:cNvPr id="68" name="図 67" descr="黒い背景に白い文字がある&#10;&#10;低い精度で自動的に生成された説明">
              <a:extLst>
                <a:ext uri="{FF2B5EF4-FFF2-40B4-BE49-F238E27FC236}">
                  <a16:creationId xmlns:a16="http://schemas.microsoft.com/office/drawing/2014/main" id="{9BE48379-4482-8BF2-9300-48C1CF6803BD}"/>
                </a:ext>
              </a:extLst>
            </p:cNvPr>
            <p:cNvPicPr>
              <a:picLocks noChangeAspect="1"/>
            </p:cNvPicPr>
            <p:nvPr/>
          </p:nvPicPr>
          <p:blipFill rotWithShape="1">
            <a:blip r:embed="rId8" cstate="print">
              <a:lum bright="70000" contrast="-70000"/>
              <a:extLst>
                <a:ext uri="{28A0092B-C50C-407E-A947-70E740481C1C}">
                  <a14:useLocalDpi xmlns:a14="http://schemas.microsoft.com/office/drawing/2010/main"/>
                </a:ext>
              </a:extLst>
            </a:blip>
            <a:srcRect/>
            <a:stretch/>
          </p:blipFill>
          <p:spPr>
            <a:xfrm>
              <a:off x="3203356" y="4597189"/>
              <a:ext cx="482804" cy="501834"/>
            </a:xfrm>
            <a:prstGeom prst="rect">
              <a:avLst/>
            </a:prstGeom>
          </p:spPr>
        </p:pic>
        <p:pic>
          <p:nvPicPr>
            <p:cNvPr id="69" name="図 68" descr="黒い背景に白い文字がある&#10;&#10;低い精度で自動的に生成された説明">
              <a:extLst>
                <a:ext uri="{FF2B5EF4-FFF2-40B4-BE49-F238E27FC236}">
                  <a16:creationId xmlns:a16="http://schemas.microsoft.com/office/drawing/2014/main" id="{CFBFBFE5-4782-0F7A-DE24-9A4F6339ADED}"/>
                </a:ext>
              </a:extLst>
            </p:cNvPr>
            <p:cNvPicPr>
              <a:picLocks noChangeAspect="1"/>
            </p:cNvPicPr>
            <p:nvPr/>
          </p:nvPicPr>
          <p:blipFill rotWithShape="1">
            <a:blip r:embed="rId8" cstate="print">
              <a:lum bright="70000" contrast="-70000"/>
              <a:extLst>
                <a:ext uri="{28A0092B-C50C-407E-A947-70E740481C1C}">
                  <a14:useLocalDpi xmlns:a14="http://schemas.microsoft.com/office/drawing/2010/main"/>
                </a:ext>
              </a:extLst>
            </a:blip>
            <a:srcRect/>
            <a:stretch/>
          </p:blipFill>
          <p:spPr>
            <a:xfrm>
              <a:off x="3203356" y="5314486"/>
              <a:ext cx="482804" cy="501834"/>
            </a:xfrm>
            <a:prstGeom prst="rect">
              <a:avLst/>
            </a:prstGeom>
          </p:spPr>
        </p:pic>
        <p:sp>
          <p:nvSpPr>
            <p:cNvPr id="71" name="テキスト ボックス 70">
              <a:extLst>
                <a:ext uri="{FF2B5EF4-FFF2-40B4-BE49-F238E27FC236}">
                  <a16:creationId xmlns:a16="http://schemas.microsoft.com/office/drawing/2014/main" id="{C40DBDC0-86BE-AFF6-A000-7E5D14AC3FCF}"/>
                </a:ext>
              </a:extLst>
            </p:cNvPr>
            <p:cNvSpPr txBox="1"/>
            <p:nvPr/>
          </p:nvSpPr>
          <p:spPr>
            <a:xfrm>
              <a:off x="2031756" y="2353804"/>
              <a:ext cx="752734" cy="467305"/>
            </a:xfrm>
            <a:prstGeom prst="rect">
              <a:avLst/>
            </a:prstGeom>
            <a:noFill/>
            <a:effectLst/>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600" b="1" i="0" u="none" strike="noStrike" kern="1200" cap="none" spc="0" normalizeH="0" baseline="0" noProof="0" dirty="0">
                  <a:ln>
                    <a:noFill/>
                  </a:ln>
                  <a:solidFill>
                    <a:prstClr val="white"/>
                  </a:solidFill>
                  <a:effectLst/>
                  <a:uLnTx/>
                  <a:uFillTx/>
                  <a:latin typeface="DIN Alternate" panose="020B0500000000000000" pitchFamily="34" charset="0"/>
                  <a:ea typeface="Hiragino Sans W6" panose="020B0400000000000000" pitchFamily="34" charset="-128"/>
                  <a:cs typeface="+mn-cs"/>
                </a:rPr>
                <a:t>9:00</a:t>
              </a:r>
            </a:p>
          </p:txBody>
        </p:sp>
        <p:sp>
          <p:nvSpPr>
            <p:cNvPr id="72" name="テキスト ボックス 71">
              <a:extLst>
                <a:ext uri="{FF2B5EF4-FFF2-40B4-BE49-F238E27FC236}">
                  <a16:creationId xmlns:a16="http://schemas.microsoft.com/office/drawing/2014/main" id="{45B1BAF2-8B1C-3B77-050F-037C96F49FD2}"/>
                </a:ext>
              </a:extLst>
            </p:cNvPr>
            <p:cNvSpPr txBox="1"/>
            <p:nvPr/>
          </p:nvSpPr>
          <p:spPr>
            <a:xfrm>
              <a:off x="1944976" y="3337350"/>
              <a:ext cx="894341" cy="467305"/>
            </a:xfrm>
            <a:prstGeom prst="rect">
              <a:avLst/>
            </a:prstGeom>
            <a:noFill/>
            <a:effectLst/>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600" b="1" i="0" u="none" strike="noStrike" kern="1200" cap="none" spc="0" normalizeH="0" baseline="0" noProof="0" dirty="0">
                  <a:ln>
                    <a:noFill/>
                  </a:ln>
                  <a:solidFill>
                    <a:prstClr val="white"/>
                  </a:solidFill>
                  <a:effectLst/>
                  <a:uLnTx/>
                  <a:uFillTx/>
                  <a:latin typeface="DIN Alternate" panose="020B0500000000000000" pitchFamily="34" charset="0"/>
                  <a:ea typeface="Hiragino Sans W6" panose="020B0400000000000000" pitchFamily="34" charset="-128"/>
                  <a:cs typeface="+mn-cs"/>
                </a:rPr>
                <a:t>11:00</a:t>
              </a:r>
            </a:p>
          </p:txBody>
        </p:sp>
        <p:sp>
          <p:nvSpPr>
            <p:cNvPr id="73" name="テキスト ボックス 72">
              <a:extLst>
                <a:ext uri="{FF2B5EF4-FFF2-40B4-BE49-F238E27FC236}">
                  <a16:creationId xmlns:a16="http://schemas.microsoft.com/office/drawing/2014/main" id="{ED86DB89-F361-CF5D-7871-37F805967DC9}"/>
                </a:ext>
              </a:extLst>
            </p:cNvPr>
            <p:cNvSpPr txBox="1"/>
            <p:nvPr/>
          </p:nvSpPr>
          <p:spPr>
            <a:xfrm>
              <a:off x="1944976" y="4157206"/>
              <a:ext cx="894341" cy="467305"/>
            </a:xfrm>
            <a:prstGeom prst="rect">
              <a:avLst/>
            </a:prstGeom>
            <a:noFill/>
            <a:effectLst/>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600" b="1" i="0" u="none" strike="noStrike" kern="1200" cap="none" spc="0" normalizeH="0" baseline="0" noProof="0" dirty="0">
                  <a:ln>
                    <a:noFill/>
                  </a:ln>
                  <a:solidFill>
                    <a:prstClr val="white"/>
                  </a:solidFill>
                  <a:effectLst/>
                  <a:uLnTx/>
                  <a:uFillTx/>
                  <a:latin typeface="DIN Alternate" panose="020B0500000000000000" pitchFamily="34" charset="0"/>
                  <a:ea typeface="Hiragino Sans W6" panose="020B0400000000000000" pitchFamily="34" charset="-128"/>
                  <a:cs typeface="+mn-cs"/>
                </a:rPr>
                <a:t>13:00</a:t>
              </a:r>
            </a:p>
          </p:txBody>
        </p:sp>
        <p:sp>
          <p:nvSpPr>
            <p:cNvPr id="74" name="テキスト ボックス 73">
              <a:extLst>
                <a:ext uri="{FF2B5EF4-FFF2-40B4-BE49-F238E27FC236}">
                  <a16:creationId xmlns:a16="http://schemas.microsoft.com/office/drawing/2014/main" id="{FF0487EA-3FC0-BA3E-6A86-5E4BABEF5500}"/>
                </a:ext>
              </a:extLst>
            </p:cNvPr>
            <p:cNvSpPr txBox="1"/>
            <p:nvPr/>
          </p:nvSpPr>
          <p:spPr>
            <a:xfrm>
              <a:off x="1944976" y="5031017"/>
              <a:ext cx="894341" cy="467305"/>
            </a:xfrm>
            <a:prstGeom prst="rect">
              <a:avLst/>
            </a:prstGeom>
            <a:noFill/>
            <a:effectLst/>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600" b="1" i="0" u="none" strike="noStrike" kern="1200" cap="none" spc="0" normalizeH="0" baseline="0" noProof="0" dirty="0">
                  <a:ln>
                    <a:noFill/>
                  </a:ln>
                  <a:solidFill>
                    <a:prstClr val="white"/>
                  </a:solidFill>
                  <a:effectLst/>
                  <a:uLnTx/>
                  <a:uFillTx/>
                  <a:latin typeface="DIN Alternate" panose="020B0500000000000000" pitchFamily="34" charset="0"/>
                  <a:ea typeface="Hiragino Sans W6" panose="020B0400000000000000" pitchFamily="34" charset="-128"/>
                  <a:cs typeface="+mn-cs"/>
                </a:rPr>
                <a:t>16:00</a:t>
              </a:r>
            </a:p>
          </p:txBody>
        </p:sp>
        <p:sp>
          <p:nvSpPr>
            <p:cNvPr id="75" name="テキスト ボックス 74">
              <a:extLst>
                <a:ext uri="{FF2B5EF4-FFF2-40B4-BE49-F238E27FC236}">
                  <a16:creationId xmlns:a16="http://schemas.microsoft.com/office/drawing/2014/main" id="{D3DF5793-AD67-E845-BC90-EE488DF7964E}"/>
                </a:ext>
              </a:extLst>
            </p:cNvPr>
            <p:cNvSpPr txBox="1"/>
            <p:nvPr/>
          </p:nvSpPr>
          <p:spPr>
            <a:xfrm>
              <a:off x="1944976" y="5919067"/>
              <a:ext cx="894341" cy="467305"/>
            </a:xfrm>
            <a:prstGeom prst="rect">
              <a:avLst/>
            </a:prstGeom>
            <a:noFill/>
            <a:effectLst/>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600" b="1" i="0" u="none" strike="noStrike" kern="1200" cap="none" spc="0" normalizeH="0" baseline="0" noProof="0" dirty="0">
                  <a:ln>
                    <a:noFill/>
                  </a:ln>
                  <a:solidFill>
                    <a:prstClr val="white"/>
                  </a:solidFill>
                  <a:effectLst/>
                  <a:uLnTx/>
                  <a:uFillTx/>
                  <a:latin typeface="DIN Alternate" panose="020B0500000000000000" pitchFamily="34" charset="0"/>
                  <a:ea typeface="Hiragino Sans W6" panose="020B0400000000000000" pitchFamily="34" charset="-128"/>
                  <a:cs typeface="+mn-cs"/>
                </a:rPr>
                <a:t>19:00</a:t>
              </a:r>
            </a:p>
          </p:txBody>
        </p:sp>
      </p:grpSp>
      <p:grpSp>
        <p:nvGrpSpPr>
          <p:cNvPr id="83" name="グループ化 82">
            <a:extLst>
              <a:ext uri="{FF2B5EF4-FFF2-40B4-BE49-F238E27FC236}">
                <a16:creationId xmlns:a16="http://schemas.microsoft.com/office/drawing/2014/main" id="{077DE652-DE5A-998F-F266-A49E661D5F8F}"/>
              </a:ext>
            </a:extLst>
          </p:cNvPr>
          <p:cNvGrpSpPr/>
          <p:nvPr/>
        </p:nvGrpSpPr>
        <p:grpSpPr>
          <a:xfrm>
            <a:off x="3060469" y="2709601"/>
            <a:ext cx="1165283" cy="841186"/>
            <a:chOff x="7346051" y="5273487"/>
            <a:chExt cx="1165283" cy="841186"/>
          </a:xfrm>
        </p:grpSpPr>
        <p:sp>
          <p:nvSpPr>
            <p:cNvPr id="81" name="円形吹き出し 80">
              <a:extLst>
                <a:ext uri="{FF2B5EF4-FFF2-40B4-BE49-F238E27FC236}">
                  <a16:creationId xmlns:a16="http://schemas.microsoft.com/office/drawing/2014/main" id="{565F7A39-17E7-D768-C7D0-74B705B57968}"/>
                </a:ext>
              </a:extLst>
            </p:cNvPr>
            <p:cNvSpPr/>
            <p:nvPr/>
          </p:nvSpPr>
          <p:spPr>
            <a:xfrm rot="1921974">
              <a:off x="7489510" y="5273487"/>
              <a:ext cx="848265" cy="841186"/>
            </a:xfrm>
            <a:prstGeom prst="wedgeEllipseCallout">
              <a:avLst>
                <a:gd name="adj1" fmla="val -37520"/>
                <a:gd name="adj2" fmla="val 5053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a:ln>
                  <a:noFill/>
                </a:ln>
                <a:solidFill>
                  <a:prstClr val="white"/>
                </a:solidFill>
                <a:effectLst/>
                <a:uLnTx/>
                <a:uFillTx/>
                <a:latin typeface="Hiragino Sans W5" panose="020B0400000000000000" pitchFamily="34" charset="-128"/>
                <a:ea typeface="Hiragino Sans W5" panose="020B0400000000000000" pitchFamily="34" charset="-128"/>
                <a:cs typeface="+mn-cs"/>
              </a:endParaRPr>
            </a:p>
          </p:txBody>
        </p:sp>
        <p:sp>
          <p:nvSpPr>
            <p:cNvPr id="82" name="テキスト ボックス 81">
              <a:extLst>
                <a:ext uri="{FF2B5EF4-FFF2-40B4-BE49-F238E27FC236}">
                  <a16:creationId xmlns:a16="http://schemas.microsoft.com/office/drawing/2014/main" id="{A0FF4E13-336B-194E-2A54-3E624A79F895}"/>
                </a:ext>
              </a:extLst>
            </p:cNvPr>
            <p:cNvSpPr txBox="1"/>
            <p:nvPr/>
          </p:nvSpPr>
          <p:spPr>
            <a:xfrm>
              <a:off x="7346051" y="5505405"/>
              <a:ext cx="1165283"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a:solidFill>
                    <a:srgbClr val="FE5519"/>
                  </a:solidFill>
                  <a:latin typeface="Hiragino Sans W5" panose="020B0400000000000000" pitchFamily="34" charset="-128"/>
                  <a:ea typeface="Hiragino Sans W5" panose="020B0400000000000000" pitchFamily="34" charset="-128"/>
                </a:rPr>
                <a:t>ビジネス</a:t>
              </a:r>
              <a:r>
                <a:rPr kumimoji="1" lang="ja-JP" altLang="en-US" sz="1000" b="0" i="0" u="none" strike="noStrike" kern="1200" cap="none" spc="0" normalizeH="0" baseline="0" noProof="0">
                  <a:ln>
                    <a:noFill/>
                  </a:ln>
                  <a:solidFill>
                    <a:srgbClr val="FE5519"/>
                  </a:solidFill>
                  <a:effectLst/>
                  <a:uLnTx/>
                  <a:uFillTx/>
                  <a:latin typeface="Hiragino Sans W5" panose="020B0400000000000000" pitchFamily="34" charset="-128"/>
                  <a:ea typeface="Hiragino Sans W5" panose="020B0400000000000000" pitchFamily="34" charset="-128"/>
                  <a:cs typeface="+mn-cs"/>
                </a:rPr>
                <a:t>思考</a:t>
              </a:r>
              <a:endParaRPr kumimoji="1" lang="en-US" altLang="ja-JP" sz="1000" b="0" i="0" u="none" strike="noStrike" kern="1200" cap="none" spc="0" normalizeH="0" baseline="0" noProof="0" dirty="0">
                <a:ln>
                  <a:noFill/>
                </a:ln>
                <a:solidFill>
                  <a:srgbClr val="FE5519"/>
                </a:solidFill>
                <a:effectLst/>
                <a:uLnTx/>
                <a:uFillTx/>
                <a:latin typeface="Hiragino Sans W5" panose="020B0400000000000000" pitchFamily="34" charset="-128"/>
                <a:ea typeface="Hiragino Sans W5" panose="020B0400000000000000" pitchFamily="34"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a:ln>
                    <a:noFill/>
                  </a:ln>
                  <a:solidFill>
                    <a:srgbClr val="FE5519"/>
                  </a:solidFill>
                  <a:effectLst/>
                  <a:uLnTx/>
                  <a:uFillTx/>
                  <a:latin typeface="Hiragino Sans W5" panose="020B0400000000000000" pitchFamily="34" charset="-128"/>
                  <a:ea typeface="Hiragino Sans W5" panose="020B0400000000000000" pitchFamily="34" charset="-128"/>
                  <a:cs typeface="+mn-cs"/>
                </a:rPr>
                <a:t>アイディア</a:t>
              </a:r>
              <a:endParaRPr kumimoji="1" lang="ja-JP" altLang="en-US" sz="500" b="0" i="0" u="none" strike="noStrike" kern="1200" cap="none" spc="0" normalizeH="0" baseline="0" noProof="0">
                <a:ln>
                  <a:noFill/>
                </a:ln>
                <a:solidFill>
                  <a:prstClr val="black"/>
                </a:solidFill>
                <a:effectLst/>
                <a:uLnTx/>
                <a:uFillTx/>
                <a:latin typeface="Hiragino Sans W5" panose="020B0400000000000000" pitchFamily="34" charset="-128"/>
                <a:ea typeface="Hiragino Sans W5" panose="020B0400000000000000" pitchFamily="34" charset="-128"/>
                <a:cs typeface="+mn-cs"/>
              </a:endParaRPr>
            </a:p>
          </p:txBody>
        </p:sp>
      </p:grpSp>
      <p:grpSp>
        <p:nvGrpSpPr>
          <p:cNvPr id="84" name="グループ化 83">
            <a:extLst>
              <a:ext uri="{FF2B5EF4-FFF2-40B4-BE49-F238E27FC236}">
                <a16:creationId xmlns:a16="http://schemas.microsoft.com/office/drawing/2014/main" id="{4E7F8A16-48D9-6C72-248F-5506C6378B57}"/>
              </a:ext>
            </a:extLst>
          </p:cNvPr>
          <p:cNvGrpSpPr/>
          <p:nvPr/>
        </p:nvGrpSpPr>
        <p:grpSpPr>
          <a:xfrm>
            <a:off x="3065558" y="4021292"/>
            <a:ext cx="1165283" cy="841186"/>
            <a:chOff x="7346051" y="5273487"/>
            <a:chExt cx="1165283" cy="841186"/>
          </a:xfrm>
        </p:grpSpPr>
        <p:sp>
          <p:nvSpPr>
            <p:cNvPr id="85" name="円形吹き出し 84">
              <a:extLst>
                <a:ext uri="{FF2B5EF4-FFF2-40B4-BE49-F238E27FC236}">
                  <a16:creationId xmlns:a16="http://schemas.microsoft.com/office/drawing/2014/main" id="{6B240C78-6403-5D4A-DFF4-68935DD39C4E}"/>
                </a:ext>
              </a:extLst>
            </p:cNvPr>
            <p:cNvSpPr/>
            <p:nvPr/>
          </p:nvSpPr>
          <p:spPr>
            <a:xfrm rot="1921974">
              <a:off x="7489510" y="5273487"/>
              <a:ext cx="848265" cy="841186"/>
            </a:xfrm>
            <a:prstGeom prst="wedgeEllipseCallout">
              <a:avLst>
                <a:gd name="adj1" fmla="val -37520"/>
                <a:gd name="adj2" fmla="val 5053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a:ln>
                  <a:noFill/>
                </a:ln>
                <a:solidFill>
                  <a:prstClr val="white"/>
                </a:solidFill>
                <a:effectLst/>
                <a:uLnTx/>
                <a:uFillTx/>
                <a:latin typeface="Hiragino Sans W5" panose="020B0400000000000000" pitchFamily="34" charset="-128"/>
                <a:ea typeface="Hiragino Sans W5" panose="020B0400000000000000" pitchFamily="34" charset="-128"/>
                <a:cs typeface="+mn-cs"/>
              </a:endParaRPr>
            </a:p>
          </p:txBody>
        </p:sp>
        <p:sp>
          <p:nvSpPr>
            <p:cNvPr id="86" name="テキスト ボックス 85">
              <a:extLst>
                <a:ext uri="{FF2B5EF4-FFF2-40B4-BE49-F238E27FC236}">
                  <a16:creationId xmlns:a16="http://schemas.microsoft.com/office/drawing/2014/main" id="{68DCD112-B626-87C9-8F9C-E0C177BAE5AB}"/>
                </a:ext>
              </a:extLst>
            </p:cNvPr>
            <p:cNvSpPr txBox="1"/>
            <p:nvPr/>
          </p:nvSpPr>
          <p:spPr>
            <a:xfrm>
              <a:off x="7346051" y="5380713"/>
              <a:ext cx="1165283" cy="55399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a:solidFill>
                    <a:srgbClr val="FE5519"/>
                  </a:solidFill>
                  <a:latin typeface="Hiragino Sans W5" panose="020B0400000000000000" pitchFamily="34" charset="-128"/>
                  <a:ea typeface="Hiragino Sans W5" panose="020B0400000000000000" pitchFamily="34" charset="-128"/>
                </a:rPr>
                <a:t>外出</a:t>
              </a:r>
              <a:endParaRPr kumimoji="1" lang="en-US" altLang="ja-JP" sz="1000" dirty="0">
                <a:solidFill>
                  <a:srgbClr val="FE5519"/>
                </a:solidFill>
                <a:latin typeface="Hiragino Sans W5" panose="020B0400000000000000" pitchFamily="34" charset="-128"/>
                <a:ea typeface="Hiragino Sans W5" panose="020B0400000000000000" pitchFamily="34"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a:solidFill>
                    <a:srgbClr val="FE5519"/>
                  </a:solidFill>
                  <a:latin typeface="Hiragino Sans W5" panose="020B0400000000000000" pitchFamily="34" charset="-128"/>
                  <a:ea typeface="Hiragino Sans W5" panose="020B0400000000000000" pitchFamily="34" charset="-128"/>
                </a:rPr>
                <a:t>コンビニとの</a:t>
              </a:r>
              <a:endParaRPr kumimoji="1" lang="en-US" altLang="ja-JP" sz="1000" dirty="0">
                <a:solidFill>
                  <a:srgbClr val="FE5519"/>
                </a:solidFill>
                <a:latin typeface="Hiragino Sans W5" panose="020B0400000000000000" pitchFamily="34" charset="-128"/>
                <a:ea typeface="Hiragino Sans W5" panose="020B0400000000000000" pitchFamily="34"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a:solidFill>
                    <a:srgbClr val="FE5519"/>
                  </a:solidFill>
                  <a:latin typeface="Hiragino Sans W5" panose="020B0400000000000000" pitchFamily="34" charset="-128"/>
                  <a:ea typeface="Hiragino Sans W5" panose="020B0400000000000000" pitchFamily="34" charset="-128"/>
                </a:rPr>
                <a:t>親和性</a:t>
              </a:r>
              <a:endParaRPr kumimoji="1" lang="ja-JP" altLang="en-US" sz="500" b="0" i="0" u="none" strike="noStrike" kern="1200" cap="none" spc="0" normalizeH="0" baseline="0" noProof="0">
                <a:ln>
                  <a:noFill/>
                </a:ln>
                <a:solidFill>
                  <a:prstClr val="black"/>
                </a:solidFill>
                <a:effectLst/>
                <a:uLnTx/>
                <a:uFillTx/>
                <a:latin typeface="Hiragino Sans W5" panose="020B0400000000000000" pitchFamily="34" charset="-128"/>
                <a:ea typeface="Hiragino Sans W5" panose="020B0400000000000000" pitchFamily="34" charset="-128"/>
                <a:cs typeface="+mn-cs"/>
              </a:endParaRPr>
            </a:p>
          </p:txBody>
        </p:sp>
      </p:grpSp>
      <p:grpSp>
        <p:nvGrpSpPr>
          <p:cNvPr id="87" name="グループ化 86">
            <a:extLst>
              <a:ext uri="{FF2B5EF4-FFF2-40B4-BE49-F238E27FC236}">
                <a16:creationId xmlns:a16="http://schemas.microsoft.com/office/drawing/2014/main" id="{7AE50F63-99A8-FFE9-ABFE-51C3E6FDF12D}"/>
              </a:ext>
            </a:extLst>
          </p:cNvPr>
          <p:cNvGrpSpPr/>
          <p:nvPr/>
        </p:nvGrpSpPr>
        <p:grpSpPr>
          <a:xfrm>
            <a:off x="3050508" y="5325733"/>
            <a:ext cx="1165283" cy="841186"/>
            <a:chOff x="7346051" y="5273487"/>
            <a:chExt cx="1165283" cy="841186"/>
          </a:xfrm>
        </p:grpSpPr>
        <p:sp>
          <p:nvSpPr>
            <p:cNvPr id="88" name="円形吹き出し 87">
              <a:extLst>
                <a:ext uri="{FF2B5EF4-FFF2-40B4-BE49-F238E27FC236}">
                  <a16:creationId xmlns:a16="http://schemas.microsoft.com/office/drawing/2014/main" id="{17409170-356F-A3A5-289B-7ADFEC5E06A6}"/>
                </a:ext>
              </a:extLst>
            </p:cNvPr>
            <p:cNvSpPr/>
            <p:nvPr/>
          </p:nvSpPr>
          <p:spPr>
            <a:xfrm rot="1921974">
              <a:off x="7489510" y="5273487"/>
              <a:ext cx="848265" cy="841186"/>
            </a:xfrm>
            <a:prstGeom prst="wedgeEllipseCallout">
              <a:avLst>
                <a:gd name="adj1" fmla="val -37520"/>
                <a:gd name="adj2" fmla="val 5053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a:ln>
                  <a:noFill/>
                </a:ln>
                <a:solidFill>
                  <a:prstClr val="white"/>
                </a:solidFill>
                <a:effectLst/>
                <a:uLnTx/>
                <a:uFillTx/>
                <a:latin typeface="Hiragino Sans W5" panose="020B0400000000000000" pitchFamily="34" charset="-128"/>
                <a:ea typeface="Hiragino Sans W5" panose="020B0400000000000000" pitchFamily="34" charset="-128"/>
                <a:cs typeface="+mn-cs"/>
              </a:endParaRPr>
            </a:p>
          </p:txBody>
        </p:sp>
        <p:sp>
          <p:nvSpPr>
            <p:cNvPr id="89" name="テキスト ボックス 88">
              <a:extLst>
                <a:ext uri="{FF2B5EF4-FFF2-40B4-BE49-F238E27FC236}">
                  <a16:creationId xmlns:a16="http://schemas.microsoft.com/office/drawing/2014/main" id="{AEDBC511-774A-EB47-86D2-EBC82A28D7F6}"/>
                </a:ext>
              </a:extLst>
            </p:cNvPr>
            <p:cNvSpPr txBox="1"/>
            <p:nvPr/>
          </p:nvSpPr>
          <p:spPr>
            <a:xfrm>
              <a:off x="7346051" y="5474232"/>
              <a:ext cx="1165283"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a:solidFill>
                    <a:srgbClr val="FE5519"/>
                  </a:solidFill>
                  <a:latin typeface="Hiragino Sans W5" panose="020B0400000000000000" pitchFamily="34" charset="-128"/>
                  <a:ea typeface="Hiragino Sans W5" panose="020B0400000000000000" pitchFamily="34" charset="-128"/>
                </a:rPr>
                <a:t>予定づくり</a:t>
              </a:r>
              <a:endParaRPr kumimoji="1" lang="en-US" altLang="ja-JP" sz="1000" dirty="0">
                <a:solidFill>
                  <a:srgbClr val="FE5519"/>
                </a:solidFill>
                <a:latin typeface="Hiragino Sans W5" panose="020B0400000000000000" pitchFamily="34" charset="-128"/>
                <a:ea typeface="Hiragino Sans W5" panose="020B0400000000000000" pitchFamily="34"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a:ln>
                    <a:noFill/>
                  </a:ln>
                  <a:solidFill>
                    <a:srgbClr val="FE5519"/>
                  </a:solidFill>
                  <a:effectLst/>
                  <a:uLnTx/>
                  <a:uFillTx/>
                  <a:latin typeface="Hiragino Sans W5" panose="020B0400000000000000" pitchFamily="34" charset="-128"/>
                  <a:ea typeface="Hiragino Sans W5" panose="020B0400000000000000" pitchFamily="34" charset="-128"/>
                  <a:cs typeface="+mn-cs"/>
                </a:rPr>
                <a:t>のキッカケ</a:t>
              </a:r>
              <a:endParaRPr kumimoji="1" lang="ja-JP" altLang="en-US" sz="500" b="0" i="0" u="none" strike="noStrike" kern="1200" cap="none" spc="0" normalizeH="0" baseline="0" noProof="0">
                <a:ln>
                  <a:noFill/>
                </a:ln>
                <a:solidFill>
                  <a:prstClr val="black"/>
                </a:solidFill>
                <a:effectLst/>
                <a:uLnTx/>
                <a:uFillTx/>
                <a:latin typeface="Hiragino Sans W5" panose="020B0400000000000000" pitchFamily="34" charset="-128"/>
                <a:ea typeface="Hiragino Sans W5" panose="020B0400000000000000" pitchFamily="34" charset="-128"/>
                <a:cs typeface="+mn-cs"/>
              </a:endParaRPr>
            </a:p>
          </p:txBody>
        </p:sp>
      </p:grpSp>
      <p:pic>
        <p:nvPicPr>
          <p:cNvPr id="3" name="図 2" descr="グラフィカル ユーザー インターフェイス&#10;&#10;自動的に生成された説明">
            <a:extLst>
              <a:ext uri="{FF2B5EF4-FFF2-40B4-BE49-F238E27FC236}">
                <a16:creationId xmlns:a16="http://schemas.microsoft.com/office/drawing/2014/main" id="{D63DF5AC-19A8-D7DD-2706-1A05D59A70F6}"/>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l="50193" t="52428" r="-624"/>
          <a:stretch/>
        </p:blipFill>
        <p:spPr>
          <a:xfrm>
            <a:off x="5154929" y="4711221"/>
            <a:ext cx="2701279" cy="324852"/>
          </a:xfrm>
          <a:prstGeom prst="rect">
            <a:avLst/>
          </a:prstGeom>
        </p:spPr>
      </p:pic>
      <p:sp>
        <p:nvSpPr>
          <p:cNvPr id="8" name="正方形/長方形 7">
            <a:extLst>
              <a:ext uri="{FF2B5EF4-FFF2-40B4-BE49-F238E27FC236}">
                <a16:creationId xmlns:a16="http://schemas.microsoft.com/office/drawing/2014/main" id="{617A9028-0BDD-0237-653F-65744DDF676D}"/>
              </a:ext>
            </a:extLst>
          </p:cNvPr>
          <p:cNvSpPr/>
          <p:nvPr/>
        </p:nvSpPr>
        <p:spPr>
          <a:xfrm>
            <a:off x="1" y="-57281"/>
            <a:ext cx="7795866" cy="1310615"/>
          </a:xfrm>
          <a:prstGeom prst="rect">
            <a:avLst/>
          </a:prstGeom>
        </p:spPr>
        <p:txBody>
          <a:bodyPr wrap="square">
            <a:spAutoFit/>
          </a:bodyPr>
          <a:lstStyle/>
          <a:p>
            <a:pPr>
              <a:lnSpc>
                <a:spcPts val="9500"/>
              </a:lnSpc>
            </a:pPr>
            <a:r>
              <a:rPr lang="en-US" altLang="ja-JP" sz="8000" b="1" spc="200" dirty="0">
                <a:ln w="31750">
                  <a:solidFill>
                    <a:srgbClr val="FFFFFF">
                      <a:alpha val="20000"/>
                    </a:srgbClr>
                  </a:solidFill>
                </a:ln>
                <a:noFill/>
                <a:latin typeface="DIN Alternate" panose="020B0500000000000000" pitchFamily="34" charset="0"/>
                <a:ea typeface="Hiragino Sans W6" panose="020B0400000000000000" pitchFamily="34" charset="-128"/>
              </a:rPr>
              <a:t>USAGE IMAGE</a:t>
            </a:r>
          </a:p>
        </p:txBody>
      </p:sp>
      <p:pic>
        <p:nvPicPr>
          <p:cNvPr id="9" name="図 8">
            <a:extLst>
              <a:ext uri="{FF2B5EF4-FFF2-40B4-BE49-F238E27FC236}">
                <a16:creationId xmlns:a16="http://schemas.microsoft.com/office/drawing/2014/main" id="{855265E3-A610-0217-A984-4DB240F83758}"/>
              </a:ext>
            </a:extLst>
          </p:cNvPr>
          <p:cNvPicPr>
            <a:picLocks noChangeAspect="1"/>
          </p:cNvPicPr>
          <p:nvPr/>
        </p:nvPicPr>
        <p:blipFill>
          <a:blip r:embed="rId3"/>
          <a:stretch>
            <a:fillRect/>
          </a:stretch>
        </p:blipFill>
        <p:spPr>
          <a:xfrm>
            <a:off x="8220890" y="0"/>
            <a:ext cx="3971109" cy="3127917"/>
          </a:xfrm>
          <a:prstGeom prst="rect">
            <a:avLst/>
          </a:prstGeom>
        </p:spPr>
      </p:pic>
      <p:pic>
        <p:nvPicPr>
          <p:cNvPr id="10" name="図 9">
            <a:extLst>
              <a:ext uri="{FF2B5EF4-FFF2-40B4-BE49-F238E27FC236}">
                <a16:creationId xmlns:a16="http://schemas.microsoft.com/office/drawing/2014/main" id="{CD4F8C4B-2B62-FFE1-EEDA-1F9802303391}"/>
              </a:ext>
            </a:extLst>
          </p:cNvPr>
          <p:cNvPicPr>
            <a:picLocks noChangeAspect="1"/>
          </p:cNvPicPr>
          <p:nvPr/>
        </p:nvPicPr>
        <p:blipFill>
          <a:blip r:embed="rId3"/>
          <a:stretch>
            <a:fillRect/>
          </a:stretch>
        </p:blipFill>
        <p:spPr>
          <a:xfrm>
            <a:off x="10428085" y="0"/>
            <a:ext cx="1763915" cy="1663525"/>
          </a:xfrm>
          <a:prstGeom prst="rect">
            <a:avLst/>
          </a:prstGeom>
        </p:spPr>
      </p:pic>
      <p:sp>
        <p:nvSpPr>
          <p:cNvPr id="12" name="テキスト ボックス 11">
            <a:extLst>
              <a:ext uri="{FF2B5EF4-FFF2-40B4-BE49-F238E27FC236}">
                <a16:creationId xmlns:a16="http://schemas.microsoft.com/office/drawing/2014/main" id="{86F3AE02-9B97-535C-CB27-65DCBCE94267}"/>
              </a:ext>
            </a:extLst>
          </p:cNvPr>
          <p:cNvSpPr txBox="1"/>
          <p:nvPr/>
        </p:nvSpPr>
        <p:spPr>
          <a:xfrm>
            <a:off x="425023" y="957956"/>
            <a:ext cx="11674055" cy="878767"/>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b="1" i="0" u="none" strike="noStrike" kern="1200" cap="none" spc="300" normalizeH="0" baseline="0" noProof="0">
                <a:ln>
                  <a:noFill/>
                </a:ln>
                <a:solidFill>
                  <a:schemeClr val="bg1"/>
                </a:solidFill>
                <a:effectLst/>
                <a:uLnTx/>
                <a:uFillTx/>
                <a:latin typeface="Hiragino Sans W7" panose="020B0400000000000000" pitchFamily="34" charset="-128"/>
                <a:ea typeface="Hiragino Sans W7" panose="020B0400000000000000" pitchFamily="34" charset="-128"/>
                <a:cs typeface="+mn-cs"/>
              </a:rPr>
              <a:t>“仕事を考える場”と“気分を緩める場”の両方として活用されており、</a:t>
            </a:r>
            <a:br>
              <a:rPr kumimoji="1" lang="en-US" altLang="ja-JP" b="1" i="0" u="none" strike="noStrike" kern="1200" cap="none" spc="300" normalizeH="0" baseline="0" noProof="0" dirty="0">
                <a:ln>
                  <a:noFill/>
                </a:ln>
                <a:solidFill>
                  <a:schemeClr val="bg1"/>
                </a:solidFill>
                <a:effectLst/>
                <a:uLnTx/>
                <a:uFillTx/>
                <a:latin typeface="Hiragino Sans W7" panose="020B0400000000000000" pitchFamily="34" charset="-128"/>
                <a:ea typeface="Hiragino Sans W7" panose="020B0400000000000000" pitchFamily="34" charset="-128"/>
                <a:cs typeface="+mn-cs"/>
              </a:rPr>
            </a:br>
            <a:r>
              <a:rPr kumimoji="1" lang="ja-JP" altLang="en-US" b="1" i="0" u="none" strike="noStrike" kern="1200" cap="none" spc="300" normalizeH="0" baseline="0" noProof="0">
                <a:ln>
                  <a:noFill/>
                </a:ln>
                <a:solidFill>
                  <a:schemeClr val="bg1"/>
                </a:solidFill>
                <a:effectLst/>
                <a:uLnTx/>
                <a:uFillTx/>
                <a:latin typeface="Hiragino Sans W7" panose="020B0400000000000000" pitchFamily="34" charset="-128"/>
                <a:ea typeface="Hiragino Sans W7" panose="020B0400000000000000" pitchFamily="34" charset="-128"/>
                <a:cs typeface="+mn-cs"/>
              </a:rPr>
              <a:t>スマホを触っていても、手元に意識を集中させているわけではなく、無防備な時間が流れている。</a:t>
            </a:r>
            <a:endParaRPr kumimoji="1" lang="en-US" altLang="ja-JP" b="1" i="0" u="none" strike="noStrike" kern="1200" cap="none" spc="300" normalizeH="0" baseline="0" noProof="0" dirty="0">
              <a:ln>
                <a:noFill/>
              </a:ln>
              <a:solidFill>
                <a:schemeClr val="bg1"/>
              </a:solidFill>
              <a:effectLst/>
              <a:uLnTx/>
              <a:uFillTx/>
              <a:latin typeface="Hiragino Sans W7" panose="020B0400000000000000" pitchFamily="34" charset="-128"/>
              <a:ea typeface="Hiragino Sans W7" panose="020B0400000000000000" pitchFamily="34" charset="-128"/>
              <a:cs typeface="+mn-cs"/>
            </a:endParaRPr>
          </a:p>
        </p:txBody>
      </p:sp>
      <p:grpSp>
        <p:nvGrpSpPr>
          <p:cNvPr id="33" name="グループ化 32">
            <a:extLst>
              <a:ext uri="{FF2B5EF4-FFF2-40B4-BE49-F238E27FC236}">
                <a16:creationId xmlns:a16="http://schemas.microsoft.com/office/drawing/2014/main" id="{D4F26E50-7C1F-CEA5-82D9-64EE5D9CC1D1}"/>
              </a:ext>
            </a:extLst>
          </p:cNvPr>
          <p:cNvGrpSpPr/>
          <p:nvPr/>
        </p:nvGrpSpPr>
        <p:grpSpPr>
          <a:xfrm>
            <a:off x="686912" y="2177687"/>
            <a:ext cx="3538840" cy="423054"/>
            <a:chOff x="686912" y="2177687"/>
            <a:chExt cx="3538840" cy="423054"/>
          </a:xfrm>
        </p:grpSpPr>
        <p:sp>
          <p:nvSpPr>
            <p:cNvPr id="25" name="テキスト ボックス 24">
              <a:extLst>
                <a:ext uri="{FF2B5EF4-FFF2-40B4-BE49-F238E27FC236}">
                  <a16:creationId xmlns:a16="http://schemas.microsoft.com/office/drawing/2014/main" id="{9F918542-F93A-6819-C942-CCA3ECE3B833}"/>
                </a:ext>
              </a:extLst>
            </p:cNvPr>
            <p:cNvSpPr txBox="1"/>
            <p:nvPr/>
          </p:nvSpPr>
          <p:spPr>
            <a:xfrm>
              <a:off x="686912" y="2177687"/>
              <a:ext cx="2716688" cy="377476"/>
            </a:xfrm>
            <a:prstGeom prst="rect">
              <a:avLst/>
            </a:prstGeom>
            <a:noFill/>
            <a:effectLst/>
          </p:spPr>
          <p:txBody>
            <a:bodyPr wrap="square" rtlCol="0">
              <a:spAutoFit/>
            </a:bodyPr>
            <a:lstStyle/>
            <a:p>
              <a:pPr>
                <a:lnSpc>
                  <a:spcPct val="150000"/>
                </a:lnSpc>
              </a:pPr>
              <a:r>
                <a:rPr lang="en-US" altLang="ja-JP" sz="1400" dirty="0">
                  <a:solidFill>
                    <a:schemeClr val="bg1"/>
                  </a:solidFill>
                  <a:latin typeface="Hiragino Sans W5" panose="020B0400000000000000" pitchFamily="34" charset="-128"/>
                  <a:ea typeface="Hiragino Sans W5" panose="020B0400000000000000" pitchFamily="34" charset="-128"/>
                </a:rPr>
                <a:t>1</a:t>
              </a:r>
              <a:r>
                <a:rPr lang="ja-JP" altLang="en-US" sz="1400">
                  <a:solidFill>
                    <a:schemeClr val="bg1"/>
                  </a:solidFill>
                  <a:latin typeface="Hiragino Sans W5" panose="020B0400000000000000" pitchFamily="34" charset="-128"/>
                  <a:ea typeface="Hiragino Sans W5" panose="020B0400000000000000" pitchFamily="34" charset="-128"/>
                </a:rPr>
                <a:t>日</a:t>
              </a:r>
              <a:r>
                <a:rPr lang="en-US" altLang="ja-JP" sz="1400" dirty="0">
                  <a:solidFill>
                    <a:schemeClr val="bg1"/>
                  </a:solidFill>
                  <a:latin typeface="Hiragino Sans W5" panose="020B0400000000000000" pitchFamily="34" charset="-128"/>
                  <a:ea typeface="Hiragino Sans W5" panose="020B0400000000000000" pitchFamily="34" charset="-128"/>
                </a:rPr>
                <a:t>5</a:t>
              </a:r>
              <a:r>
                <a:rPr lang="ja-JP" altLang="en-US" sz="1400">
                  <a:solidFill>
                    <a:schemeClr val="bg1"/>
                  </a:solidFill>
                  <a:latin typeface="Hiragino Sans W5" panose="020B0400000000000000" pitchFamily="34" charset="-128"/>
                  <a:ea typeface="Hiragino Sans W5" panose="020B0400000000000000" pitchFamily="34" charset="-128"/>
                </a:rPr>
                <a:t>回の利用イメージ</a:t>
              </a:r>
              <a:endParaRPr lang="en-US" altLang="ja-JP" sz="800" dirty="0">
                <a:solidFill>
                  <a:schemeClr val="bg1"/>
                </a:solidFill>
                <a:latin typeface="Hiragino Sans W5" panose="020B0400000000000000" pitchFamily="34" charset="-128"/>
                <a:ea typeface="Hiragino Sans W5" panose="020B0400000000000000" pitchFamily="34" charset="-128"/>
              </a:endParaRPr>
            </a:p>
          </p:txBody>
        </p:sp>
        <p:cxnSp>
          <p:nvCxnSpPr>
            <p:cNvPr id="27" name="直線コネクタ 26">
              <a:extLst>
                <a:ext uri="{FF2B5EF4-FFF2-40B4-BE49-F238E27FC236}">
                  <a16:creationId xmlns:a16="http://schemas.microsoft.com/office/drawing/2014/main" id="{B4393931-FB03-7A5A-BCC9-4BA38B6DCD56}"/>
                </a:ext>
              </a:extLst>
            </p:cNvPr>
            <p:cNvCxnSpPr>
              <a:cxnSpLocks/>
            </p:cNvCxnSpPr>
            <p:nvPr/>
          </p:nvCxnSpPr>
          <p:spPr>
            <a:xfrm>
              <a:off x="686912" y="2600741"/>
              <a:ext cx="3538840" cy="0"/>
            </a:xfrm>
            <a:prstGeom prst="line">
              <a:avLst/>
            </a:prstGeom>
            <a:ln w="19050" cmpd="sng">
              <a:solidFill>
                <a:schemeClr val="bg1"/>
              </a:solidFill>
              <a:prstDash val="sysDot"/>
            </a:ln>
            <a:effectLst/>
          </p:spPr>
          <p:style>
            <a:lnRef idx="2">
              <a:schemeClr val="accent1"/>
            </a:lnRef>
            <a:fillRef idx="0">
              <a:schemeClr val="accent1"/>
            </a:fillRef>
            <a:effectRef idx="1">
              <a:schemeClr val="accent1"/>
            </a:effectRef>
            <a:fontRef idx="minor">
              <a:schemeClr val="tx1"/>
            </a:fontRef>
          </p:style>
        </p:cxnSp>
      </p:grpSp>
      <p:grpSp>
        <p:nvGrpSpPr>
          <p:cNvPr id="34" name="グループ化 33">
            <a:extLst>
              <a:ext uri="{FF2B5EF4-FFF2-40B4-BE49-F238E27FC236}">
                <a16:creationId xmlns:a16="http://schemas.microsoft.com/office/drawing/2014/main" id="{D8E992B4-1C68-904D-F91C-13EF11D50F84}"/>
              </a:ext>
            </a:extLst>
          </p:cNvPr>
          <p:cNvGrpSpPr/>
          <p:nvPr/>
        </p:nvGrpSpPr>
        <p:grpSpPr>
          <a:xfrm>
            <a:off x="4834450" y="2177687"/>
            <a:ext cx="3538840" cy="423054"/>
            <a:chOff x="686912" y="2177687"/>
            <a:chExt cx="3538840" cy="423054"/>
          </a:xfrm>
        </p:grpSpPr>
        <p:sp>
          <p:nvSpPr>
            <p:cNvPr id="35" name="テキスト ボックス 34">
              <a:extLst>
                <a:ext uri="{FF2B5EF4-FFF2-40B4-BE49-F238E27FC236}">
                  <a16:creationId xmlns:a16="http://schemas.microsoft.com/office/drawing/2014/main" id="{C810026D-DA26-2A45-9904-D05ADFEA96C0}"/>
                </a:ext>
              </a:extLst>
            </p:cNvPr>
            <p:cNvSpPr txBox="1"/>
            <p:nvPr/>
          </p:nvSpPr>
          <p:spPr>
            <a:xfrm>
              <a:off x="737822" y="2177687"/>
              <a:ext cx="2665778" cy="377476"/>
            </a:xfrm>
            <a:prstGeom prst="rect">
              <a:avLst/>
            </a:prstGeom>
            <a:noFill/>
            <a:effectLst/>
          </p:spPr>
          <p:txBody>
            <a:bodyPr wrap="square" rtlCol="0">
              <a:spAutoFit/>
            </a:bodyPr>
            <a:lstStyle/>
            <a:p>
              <a:pPr>
                <a:lnSpc>
                  <a:spcPct val="150000"/>
                </a:lnSpc>
              </a:pPr>
              <a:r>
                <a:rPr lang="ja-JP" altLang="en-US" sz="1400">
                  <a:solidFill>
                    <a:schemeClr val="bg1"/>
                  </a:solidFill>
                  <a:latin typeface="Hiragino Sans W5" panose="020B0400000000000000" pitchFamily="34" charset="-128"/>
                  <a:ea typeface="Hiragino Sans W5" panose="020B0400000000000000" pitchFamily="34" charset="-128"/>
                </a:rPr>
                <a:t>喫煙所でやっていること</a:t>
              </a:r>
              <a:endParaRPr lang="en-US" altLang="ja-JP" sz="800" dirty="0">
                <a:solidFill>
                  <a:schemeClr val="bg1"/>
                </a:solidFill>
                <a:latin typeface="Hiragino Sans W5" panose="020B0400000000000000" pitchFamily="34" charset="-128"/>
                <a:ea typeface="Hiragino Sans W5" panose="020B0400000000000000" pitchFamily="34" charset="-128"/>
              </a:endParaRPr>
            </a:p>
          </p:txBody>
        </p:sp>
        <p:cxnSp>
          <p:nvCxnSpPr>
            <p:cNvPr id="36" name="直線コネクタ 35">
              <a:extLst>
                <a:ext uri="{FF2B5EF4-FFF2-40B4-BE49-F238E27FC236}">
                  <a16:creationId xmlns:a16="http://schemas.microsoft.com/office/drawing/2014/main" id="{072E6AAE-0F2A-FE14-0F43-02F8A3D8840C}"/>
                </a:ext>
              </a:extLst>
            </p:cNvPr>
            <p:cNvCxnSpPr>
              <a:cxnSpLocks/>
            </p:cNvCxnSpPr>
            <p:nvPr/>
          </p:nvCxnSpPr>
          <p:spPr>
            <a:xfrm>
              <a:off x="686912" y="2600741"/>
              <a:ext cx="3538840" cy="0"/>
            </a:xfrm>
            <a:prstGeom prst="line">
              <a:avLst/>
            </a:prstGeom>
            <a:ln w="19050" cmpd="sng">
              <a:solidFill>
                <a:schemeClr val="bg1"/>
              </a:solidFill>
              <a:prstDash val="sysDot"/>
            </a:ln>
            <a:effectLst/>
          </p:spPr>
          <p:style>
            <a:lnRef idx="2">
              <a:schemeClr val="accent1"/>
            </a:lnRef>
            <a:fillRef idx="0">
              <a:schemeClr val="accent1"/>
            </a:fillRef>
            <a:effectRef idx="1">
              <a:schemeClr val="accent1"/>
            </a:effectRef>
            <a:fontRef idx="minor">
              <a:schemeClr val="tx1"/>
            </a:fontRef>
          </p:style>
        </p:cxnSp>
      </p:grpSp>
      <p:sp>
        <p:nvSpPr>
          <p:cNvPr id="2" name="スライド番号プレースホルダ 3">
            <a:extLst>
              <a:ext uri="{FF2B5EF4-FFF2-40B4-BE49-F238E27FC236}">
                <a16:creationId xmlns:a16="http://schemas.microsoft.com/office/drawing/2014/main" id="{4AB62227-7B8B-D119-C8E6-E6A222127CB9}"/>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srgbClr val="FE5519"/>
                </a:solidFill>
                <a:effectLst/>
                <a:uLnTx/>
                <a:uFillTx/>
                <a:latin typeface="DIN Alternate" panose="020B0500000000000000" pitchFamily="34" charset="0"/>
                <a:ea typeface="Hiragino Sans W1" panose="020B0300000000000000" pitchFamily="34" charset="-128"/>
                <a:cs typeface="+mn-cs"/>
              </a:rPr>
              <a:t>0</a:t>
            </a:r>
            <a:fld id="{76D8E150-8261-4C28-BB88-CF7E9D4FABBB}" type="slidenum">
              <a:rPr kumimoji="1" lang="en-US" altLang="ja-JP" sz="1100" b="0" i="0" u="none" strike="noStrike" kern="1200" cap="none" spc="0" normalizeH="0" baseline="0" noProof="0" smtClean="0">
                <a:ln>
                  <a:noFill/>
                </a:ln>
                <a:solidFill>
                  <a:srgbClr val="FE5519"/>
                </a:solidFill>
                <a:effectLst/>
                <a:uLnTx/>
                <a:uFillTx/>
                <a:latin typeface="DIN Alternate" panose="020B0500000000000000" pitchFamily="34" charset="0"/>
                <a:ea typeface="Hiragino Sans W1" panose="020B0300000000000000"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1" lang="en-US" altLang="ja-JP" sz="1100" b="0" i="0" u="none" strike="noStrike" kern="1200" cap="none" spc="0" normalizeH="0" baseline="0" noProof="0" dirty="0">
              <a:ln>
                <a:noFill/>
              </a:ln>
              <a:solidFill>
                <a:srgbClr val="FE5519"/>
              </a:solidFill>
              <a:effectLst/>
              <a:uLnTx/>
              <a:uFillTx/>
              <a:latin typeface="DIN Alternate" panose="020B0500000000000000" pitchFamily="34" charset="0"/>
              <a:ea typeface="Hiragino Sans W1" panose="020B0300000000000000" pitchFamily="34" charset="-128"/>
              <a:cs typeface="+mn-cs"/>
            </a:endParaRPr>
          </a:p>
        </p:txBody>
      </p:sp>
      <p:sp>
        <p:nvSpPr>
          <p:cNvPr id="5" name="正方形/長方形 4">
            <a:extLst>
              <a:ext uri="{FF2B5EF4-FFF2-40B4-BE49-F238E27FC236}">
                <a16:creationId xmlns:a16="http://schemas.microsoft.com/office/drawing/2014/main" id="{F1F4FCA6-937D-5C98-41E4-B27B79AE3306}"/>
              </a:ext>
            </a:extLst>
          </p:cNvPr>
          <p:cNvSpPr/>
          <p:nvPr/>
        </p:nvSpPr>
        <p:spPr>
          <a:xfrm>
            <a:off x="8270239" y="6442414"/>
            <a:ext cx="3344571" cy="298480"/>
          </a:xfrm>
          <a:prstGeom prst="rect">
            <a:avLst/>
          </a:prstGeom>
        </p:spPr>
        <p:txBody>
          <a:bodyPr wrap="square">
            <a:sp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srgbClr val="FE5519"/>
                </a:solidFill>
                <a:effectLst/>
                <a:uLnTx/>
                <a:uFillTx/>
                <a:latin typeface="DIN Alternate" panose="020B0500000000000000" pitchFamily="34" charset="0"/>
                <a:ea typeface="Hiragino Sans W3" panose="020B0400000000000000" pitchFamily="34" charset="-128"/>
                <a:cs typeface="+mn-cs"/>
              </a:rPr>
              <a:t>© News Technology Co., Ltd. </a:t>
            </a:r>
            <a:r>
              <a:rPr kumimoji="1" lang="ja-JP" altLang="en-US" sz="1000" b="0" i="0" u="none" strike="noStrike" kern="1200" cap="none" spc="0" normalizeH="0" baseline="0" noProof="0">
                <a:ln>
                  <a:noFill/>
                </a:ln>
                <a:solidFill>
                  <a:srgbClr val="FE5519"/>
                </a:solidFill>
                <a:effectLst/>
                <a:uLnTx/>
                <a:uFillTx/>
                <a:latin typeface="DIN Alternate" panose="020B0500000000000000" pitchFamily="34" charset="0"/>
                <a:ea typeface="Hiragino Sans W1" panose="020B0300000000000000" pitchFamily="34" charset="-128"/>
                <a:cs typeface="+mn-cs"/>
              </a:rPr>
              <a:t>│</a:t>
            </a:r>
            <a:endParaRPr kumimoji="1" lang="ja-JP" altLang="en-US" sz="900" b="0" i="0" u="none" strike="noStrike" kern="1200" cap="none" spc="0" normalizeH="0" baseline="0" noProof="0">
              <a:ln>
                <a:noFill/>
              </a:ln>
              <a:solidFill>
                <a:srgbClr val="FE5519"/>
              </a:solidFill>
              <a:effectLst/>
              <a:uLnTx/>
              <a:uFillTx/>
              <a:latin typeface="DIN Alternate" panose="020B0500000000000000" pitchFamily="34" charset="0"/>
              <a:ea typeface="Hiragino Sans W3" panose="020B0400000000000000" pitchFamily="34" charset="-128"/>
              <a:cs typeface="+mn-cs"/>
            </a:endParaRPr>
          </a:p>
        </p:txBody>
      </p:sp>
    </p:spTree>
    <p:extLst>
      <p:ext uri="{BB962C8B-B14F-4D97-AF65-F5344CB8AC3E}">
        <p14:creationId xmlns:p14="http://schemas.microsoft.com/office/powerpoint/2010/main" val="13105063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41" name="図 40">
            <a:extLst>
              <a:ext uri="{FF2B5EF4-FFF2-40B4-BE49-F238E27FC236}">
                <a16:creationId xmlns:a16="http://schemas.microsoft.com/office/drawing/2014/main" id="{1436CF63-5CE9-E6E1-5793-785504DD39D8}"/>
              </a:ext>
            </a:extLst>
          </p:cNvPr>
          <p:cNvPicPr>
            <a:picLocks noChangeAspect="1"/>
          </p:cNvPicPr>
          <p:nvPr/>
        </p:nvPicPr>
        <p:blipFill>
          <a:blip r:embed="rId2"/>
          <a:stretch>
            <a:fillRect/>
          </a:stretch>
        </p:blipFill>
        <p:spPr>
          <a:xfrm>
            <a:off x="-3427" y="923808"/>
            <a:ext cx="7298307" cy="2317232"/>
          </a:xfrm>
          <a:prstGeom prst="rect">
            <a:avLst/>
          </a:prstGeom>
        </p:spPr>
      </p:pic>
      <p:pic>
        <p:nvPicPr>
          <p:cNvPr id="38" name="図 37" descr="屋内, 建物, 部屋, 床 が含まれている画像&#10;&#10;AI によって生成されたコンテンツは間違っている可能性があります。">
            <a:extLst>
              <a:ext uri="{FF2B5EF4-FFF2-40B4-BE49-F238E27FC236}">
                <a16:creationId xmlns:a16="http://schemas.microsoft.com/office/drawing/2014/main" id="{4FD2A527-C546-992A-DD4F-CBB3AE9DE13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325891" y="2696968"/>
            <a:ext cx="2703898" cy="1804473"/>
          </a:xfrm>
          <a:prstGeom prst="rect">
            <a:avLst/>
          </a:prstGeom>
        </p:spPr>
      </p:pic>
      <p:pic>
        <p:nvPicPr>
          <p:cNvPr id="35" name="図 34" descr="部屋に備えている色々な家具&#10;&#10;低い精度で自動的に生成された説明">
            <a:extLst>
              <a:ext uri="{FF2B5EF4-FFF2-40B4-BE49-F238E27FC236}">
                <a16:creationId xmlns:a16="http://schemas.microsoft.com/office/drawing/2014/main" id="{7FB0B5F3-04DE-E476-FD5B-8E9554DF17E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325891" y="4734219"/>
            <a:ext cx="2703898" cy="1801579"/>
          </a:xfrm>
          <a:prstGeom prst="rect">
            <a:avLst/>
          </a:prstGeom>
        </p:spPr>
      </p:pic>
      <p:pic>
        <p:nvPicPr>
          <p:cNvPr id="32" name="図 31" descr="鏡のある部屋&#10;&#10;AI によって生成されたコンテンツは間違っている可能性があります。">
            <a:extLst>
              <a:ext uri="{FF2B5EF4-FFF2-40B4-BE49-F238E27FC236}">
                <a16:creationId xmlns:a16="http://schemas.microsoft.com/office/drawing/2014/main" id="{9F28DFBD-892A-A6F3-9D45-177A97593F1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500816" y="4734220"/>
            <a:ext cx="2703898" cy="1801579"/>
          </a:xfrm>
          <a:prstGeom prst="rect">
            <a:avLst/>
          </a:prstGeom>
        </p:spPr>
      </p:pic>
      <p:pic>
        <p:nvPicPr>
          <p:cNvPr id="28" name="図 27">
            <a:extLst>
              <a:ext uri="{FF2B5EF4-FFF2-40B4-BE49-F238E27FC236}">
                <a16:creationId xmlns:a16="http://schemas.microsoft.com/office/drawing/2014/main" id="{934EB974-1353-C34C-B5A3-3883099D2D55}"/>
              </a:ext>
            </a:extLst>
          </p:cNvPr>
          <p:cNvPicPr>
            <a:picLocks noChangeAspect="1"/>
          </p:cNvPicPr>
          <p:nvPr/>
        </p:nvPicPr>
        <p:blipFill>
          <a:blip r:embed="rId2"/>
          <a:stretch>
            <a:fillRect/>
          </a:stretch>
        </p:blipFill>
        <p:spPr>
          <a:xfrm>
            <a:off x="-1" y="-1"/>
            <a:ext cx="8412481" cy="2458721"/>
          </a:xfrm>
          <a:prstGeom prst="rect">
            <a:avLst/>
          </a:prstGeom>
        </p:spPr>
      </p:pic>
      <p:sp>
        <p:nvSpPr>
          <p:cNvPr id="26" name="正方形/長方形 25">
            <a:extLst>
              <a:ext uri="{FF2B5EF4-FFF2-40B4-BE49-F238E27FC236}">
                <a16:creationId xmlns:a16="http://schemas.microsoft.com/office/drawing/2014/main" id="{83B79D9B-4C27-924B-A8B6-F2607A929CB2}"/>
              </a:ext>
            </a:extLst>
          </p:cNvPr>
          <p:cNvSpPr/>
          <p:nvPr/>
        </p:nvSpPr>
        <p:spPr>
          <a:xfrm>
            <a:off x="4202814" y="0"/>
            <a:ext cx="7410066" cy="729819"/>
          </a:xfrm>
          <a:prstGeom prst="rect">
            <a:avLst/>
          </a:prstGeom>
          <a:solidFill>
            <a:srgbClr val="FE55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iragino Sans W5" panose="020B0400000000000000" pitchFamily="34" charset="-128"/>
              <a:ea typeface="Hiragino Sans W5" panose="020B0400000000000000" pitchFamily="34" charset="-128"/>
            </a:endParaRPr>
          </a:p>
        </p:txBody>
      </p:sp>
      <p:sp>
        <p:nvSpPr>
          <p:cNvPr id="27" name="正方形/長方形 26">
            <a:extLst>
              <a:ext uri="{FF2B5EF4-FFF2-40B4-BE49-F238E27FC236}">
                <a16:creationId xmlns:a16="http://schemas.microsoft.com/office/drawing/2014/main" id="{66033EE8-EFB3-E94F-A047-D0EAD9CEF082}"/>
              </a:ext>
            </a:extLst>
          </p:cNvPr>
          <p:cNvSpPr/>
          <p:nvPr/>
        </p:nvSpPr>
        <p:spPr>
          <a:xfrm>
            <a:off x="4202814" y="677122"/>
            <a:ext cx="6343266" cy="952030"/>
          </a:xfrm>
          <a:prstGeom prst="rect">
            <a:avLst/>
          </a:prstGeom>
          <a:solidFill>
            <a:srgbClr val="FE55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iragino Sans W5" panose="020B0400000000000000" pitchFamily="34" charset="-128"/>
              <a:ea typeface="Hiragino Sans W5" panose="020B0400000000000000" pitchFamily="34" charset="-128"/>
            </a:endParaRPr>
          </a:p>
        </p:txBody>
      </p:sp>
      <p:sp>
        <p:nvSpPr>
          <p:cNvPr id="31" name="正方形/長方形 30">
            <a:extLst>
              <a:ext uri="{FF2B5EF4-FFF2-40B4-BE49-F238E27FC236}">
                <a16:creationId xmlns:a16="http://schemas.microsoft.com/office/drawing/2014/main" id="{DF89EA91-4954-214B-B09F-419F0C63587D}"/>
              </a:ext>
            </a:extLst>
          </p:cNvPr>
          <p:cNvSpPr/>
          <p:nvPr/>
        </p:nvSpPr>
        <p:spPr>
          <a:xfrm>
            <a:off x="165152" y="375862"/>
            <a:ext cx="10978649" cy="1349728"/>
          </a:xfrm>
          <a:prstGeom prst="rect">
            <a:avLst/>
          </a:prstGeom>
        </p:spPr>
        <p:txBody>
          <a:bodyPr wrap="square">
            <a:spAutoFit/>
          </a:bodyPr>
          <a:lstStyle/>
          <a:p>
            <a:pPr marL="0" marR="0" lvl="0" indent="0" algn="l" defTabSz="914400" rtl="0" eaLnBrk="1" fontAlgn="auto" latinLnBrk="0" hangingPunct="1">
              <a:lnSpc>
                <a:spcPts val="9500"/>
              </a:lnSpc>
              <a:spcBef>
                <a:spcPts val="0"/>
              </a:spcBef>
              <a:spcAft>
                <a:spcPts val="0"/>
              </a:spcAft>
              <a:buClrTx/>
              <a:buSzTx/>
              <a:buFontTx/>
              <a:buNone/>
              <a:tabLst/>
              <a:defRPr/>
            </a:pPr>
            <a:r>
              <a:rPr kumimoji="1" lang="en-US" altLang="ja-JP" sz="11500" b="1" i="0" u="none" strike="noStrike" kern="1200" cap="none" spc="200" normalizeH="0" baseline="0" noProof="0" dirty="0">
                <a:ln w="31750">
                  <a:solidFill>
                    <a:prstClr val="white">
                      <a:alpha val="20000"/>
                    </a:prstClr>
                  </a:solidFill>
                </a:ln>
                <a:noFill/>
                <a:effectLst/>
                <a:uLnTx/>
                <a:uFillTx/>
                <a:latin typeface="DIN Alternate" panose="020B0500000000000000" pitchFamily="34" charset="0"/>
                <a:ea typeface="Hiragino Sans W6" panose="020B0400000000000000" pitchFamily="34" charset="-128"/>
                <a:cs typeface="+mn-cs"/>
              </a:rPr>
              <a:t>LOCATION</a:t>
            </a:r>
          </a:p>
        </p:txBody>
      </p:sp>
      <p:sp>
        <p:nvSpPr>
          <p:cNvPr id="9" name="テキスト ボックス 8">
            <a:extLst>
              <a:ext uri="{FF2B5EF4-FFF2-40B4-BE49-F238E27FC236}">
                <a16:creationId xmlns:a16="http://schemas.microsoft.com/office/drawing/2014/main" id="{FD6A82BA-5024-834C-1CB1-842F2A74584F}"/>
              </a:ext>
            </a:extLst>
          </p:cNvPr>
          <p:cNvSpPr txBox="1"/>
          <p:nvPr/>
        </p:nvSpPr>
        <p:spPr>
          <a:xfrm>
            <a:off x="452364" y="1132757"/>
            <a:ext cx="7094988" cy="1140953"/>
          </a:xfrm>
          <a:prstGeom prst="rect">
            <a:avLst/>
          </a:prstGeom>
          <a:noFill/>
          <a:effectLst/>
        </p:spPr>
        <p:txBody>
          <a:bodyPr wrap="square" rtlCol="0">
            <a:spAutoFit/>
          </a:bodyPr>
          <a:lstStyle/>
          <a:p>
            <a:pPr>
              <a:lnSpc>
                <a:spcPct val="150000"/>
              </a:lnSpc>
              <a:spcBef>
                <a:spcPts val="140"/>
              </a:spcBef>
            </a:pPr>
            <a:r>
              <a:rPr lang="ja-JP" altLang="en-US" sz="2400" b="1" spc="300">
                <a:solidFill>
                  <a:schemeClr val="bg1"/>
                </a:solidFill>
                <a:latin typeface="Hiragino Sans W7" panose="020B0400000000000000" pitchFamily="34" charset="-128"/>
                <a:ea typeface="Hiragino Sans W7" panose="020B0400000000000000" pitchFamily="34" charset="-128"/>
              </a:rPr>
              <a:t>設置されている喫煙所は、</a:t>
            </a:r>
            <a:br>
              <a:rPr lang="en-US" altLang="ja-JP" sz="2400" b="1" spc="300" dirty="0">
                <a:solidFill>
                  <a:schemeClr val="bg1"/>
                </a:solidFill>
                <a:latin typeface="Hiragino Sans W7" panose="020B0400000000000000" pitchFamily="34" charset="-128"/>
                <a:ea typeface="Hiragino Sans W7" panose="020B0400000000000000" pitchFamily="34" charset="-128"/>
              </a:rPr>
            </a:br>
            <a:r>
              <a:rPr lang="ja-JP" altLang="en-US" sz="2400" b="1" spc="300">
                <a:solidFill>
                  <a:schemeClr val="bg1"/>
                </a:solidFill>
                <a:latin typeface="Hiragino Sans W7" panose="020B0400000000000000" pitchFamily="34" charset="-128"/>
                <a:ea typeface="Hiragino Sans W7" panose="020B0400000000000000" pitchFamily="34" charset="-128"/>
              </a:rPr>
              <a:t>大型ビルを中心に、明るく清潔な空間です</a:t>
            </a:r>
          </a:p>
        </p:txBody>
      </p:sp>
      <p:pic>
        <p:nvPicPr>
          <p:cNvPr id="3" name="図 2" descr="モダンな家具がある部屋&#10;&#10;AI によって生成されたコンテンツは間違っている可能性があります。">
            <a:extLst>
              <a:ext uri="{FF2B5EF4-FFF2-40B4-BE49-F238E27FC236}">
                <a16:creationId xmlns:a16="http://schemas.microsoft.com/office/drawing/2014/main" id="{12CB933F-941F-471E-232A-AD1787A97FD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52364" y="2696968"/>
            <a:ext cx="5755396" cy="3840919"/>
          </a:xfrm>
          <a:prstGeom prst="rect">
            <a:avLst/>
          </a:prstGeom>
        </p:spPr>
      </p:pic>
      <p:pic>
        <p:nvPicPr>
          <p:cNvPr id="12" name="図 11" descr="テキスト&#10;&#10;AI によって生成されたコンテンツは間違っている可能性があります。">
            <a:extLst>
              <a:ext uri="{FF2B5EF4-FFF2-40B4-BE49-F238E27FC236}">
                <a16:creationId xmlns:a16="http://schemas.microsoft.com/office/drawing/2014/main" id="{60A4E890-892E-FCF1-FF17-44614CFD6E7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500816" y="2696969"/>
            <a:ext cx="2703898" cy="1803667"/>
          </a:xfrm>
          <a:prstGeom prst="rect">
            <a:avLst/>
          </a:prstGeom>
        </p:spPr>
      </p:pic>
      <p:sp>
        <p:nvSpPr>
          <p:cNvPr id="30" name="1 つの角を切り取った四角形 29">
            <a:extLst>
              <a:ext uri="{FF2B5EF4-FFF2-40B4-BE49-F238E27FC236}">
                <a16:creationId xmlns:a16="http://schemas.microsoft.com/office/drawing/2014/main" id="{6111E6EA-9E1F-5621-84E6-CCB6559BD4CE}"/>
              </a:ext>
            </a:extLst>
          </p:cNvPr>
          <p:cNvSpPr/>
          <p:nvPr/>
        </p:nvSpPr>
        <p:spPr>
          <a:xfrm>
            <a:off x="452364" y="6293224"/>
            <a:ext cx="2382276" cy="244663"/>
          </a:xfrm>
          <a:prstGeom prst="snip1Rect">
            <a:avLst>
              <a:gd name="adj" fmla="val 50000"/>
            </a:avLst>
          </a:prstGeom>
          <a:solidFill>
            <a:srgbClr val="FE551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r>
              <a:rPr kumimoji="1" lang="ja-JP" altLang="en-US" sz="1000">
                <a:latin typeface="Hiragino Sans W2" panose="020B0400000000000000" pitchFamily="34" charset="-128"/>
                <a:ea typeface="Hiragino Sans W2" panose="020B0400000000000000" pitchFamily="34" charset="-128"/>
              </a:rPr>
              <a:t>カレッタ汐留</a:t>
            </a:r>
            <a:r>
              <a:rPr kumimoji="1" lang="en-US" altLang="ja-JP" sz="1000" dirty="0">
                <a:latin typeface="Hiragino Sans W2" panose="020B0400000000000000" pitchFamily="34" charset="-128"/>
                <a:ea typeface="Hiragino Sans W2" panose="020B0400000000000000" pitchFamily="34" charset="-128"/>
              </a:rPr>
              <a:t> </a:t>
            </a:r>
            <a:r>
              <a:rPr kumimoji="1" lang="ja-JP" altLang="en-US" sz="700">
                <a:latin typeface="Hiragino Sans W2" panose="020B0400000000000000" pitchFamily="34" charset="-128"/>
                <a:ea typeface="Hiragino Sans W2" panose="020B0400000000000000" pitchFamily="34" charset="-128"/>
              </a:rPr>
              <a:t>東京都港区東新橋</a:t>
            </a:r>
            <a:r>
              <a:rPr kumimoji="1" lang="en-US" altLang="ja-JP" sz="700" dirty="0">
                <a:latin typeface="Hiragino Sans W2" panose="020B0400000000000000" pitchFamily="34" charset="-128"/>
                <a:ea typeface="Hiragino Sans W2" panose="020B0400000000000000" pitchFamily="34" charset="-128"/>
              </a:rPr>
              <a:t>1-8-2</a:t>
            </a:r>
            <a:endParaRPr kumimoji="1" lang="ja-JP" altLang="en-US" sz="700">
              <a:latin typeface="Hiragino Sans W2" panose="020B0400000000000000" pitchFamily="34" charset="-128"/>
              <a:ea typeface="Hiragino Sans W2" panose="020B0400000000000000" pitchFamily="34" charset="-128"/>
            </a:endParaRPr>
          </a:p>
        </p:txBody>
      </p:sp>
      <p:sp>
        <p:nvSpPr>
          <p:cNvPr id="33" name="1 つの角を切り取った四角形 32">
            <a:extLst>
              <a:ext uri="{FF2B5EF4-FFF2-40B4-BE49-F238E27FC236}">
                <a16:creationId xmlns:a16="http://schemas.microsoft.com/office/drawing/2014/main" id="{ACCC2A4F-9794-0629-8451-1C7D7D28F5F4}"/>
              </a:ext>
            </a:extLst>
          </p:cNvPr>
          <p:cNvSpPr/>
          <p:nvPr/>
        </p:nvSpPr>
        <p:spPr>
          <a:xfrm>
            <a:off x="6500816" y="6291136"/>
            <a:ext cx="2382276" cy="244663"/>
          </a:xfrm>
          <a:prstGeom prst="snip1Rect">
            <a:avLst>
              <a:gd name="adj" fmla="val 50000"/>
            </a:avLst>
          </a:prstGeom>
          <a:solidFill>
            <a:srgbClr val="FE551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r>
              <a:rPr kumimoji="1" lang="ja-JP" altLang="en-US" sz="1000">
                <a:latin typeface="Hiragino Sans W2" panose="020B0400000000000000" pitchFamily="34" charset="-128"/>
                <a:ea typeface="Hiragino Sans W2" panose="020B0400000000000000" pitchFamily="34" charset="-128"/>
              </a:rPr>
              <a:t>ワテラスタワー</a:t>
            </a:r>
            <a:r>
              <a:rPr kumimoji="1" lang="en-US" altLang="ja-JP" sz="1000" dirty="0">
                <a:latin typeface="Hiragino Sans W2" panose="020B0400000000000000" pitchFamily="34" charset="-128"/>
                <a:ea typeface="Hiragino Sans W2" panose="020B0400000000000000" pitchFamily="34" charset="-128"/>
              </a:rPr>
              <a:t> </a:t>
            </a:r>
            <a:r>
              <a:rPr kumimoji="1" lang="ja-JP" altLang="en-US" sz="700">
                <a:latin typeface="Hiragino Sans W2" panose="020B0400000000000000" pitchFamily="34" charset="-128"/>
                <a:ea typeface="Hiragino Sans W2" panose="020B0400000000000000" pitchFamily="34" charset="-128"/>
              </a:rPr>
              <a:t>東京都千代田区一ツ橋</a:t>
            </a:r>
            <a:r>
              <a:rPr kumimoji="1" lang="en-US" altLang="ja-JP" sz="700" dirty="0">
                <a:latin typeface="Hiragino Sans W2" panose="020B0400000000000000" pitchFamily="34" charset="-128"/>
                <a:ea typeface="Hiragino Sans W2" panose="020B0400000000000000" pitchFamily="34" charset="-128"/>
              </a:rPr>
              <a:t>1-1-1</a:t>
            </a:r>
            <a:endParaRPr kumimoji="1" lang="ja-JP" altLang="en-US" sz="700">
              <a:latin typeface="Hiragino Sans W2" panose="020B0400000000000000" pitchFamily="34" charset="-128"/>
              <a:ea typeface="Hiragino Sans W2" panose="020B0400000000000000" pitchFamily="34" charset="-128"/>
            </a:endParaRPr>
          </a:p>
        </p:txBody>
      </p:sp>
      <p:sp>
        <p:nvSpPr>
          <p:cNvPr id="34" name="1 つの角を切り取った四角形 33">
            <a:extLst>
              <a:ext uri="{FF2B5EF4-FFF2-40B4-BE49-F238E27FC236}">
                <a16:creationId xmlns:a16="http://schemas.microsoft.com/office/drawing/2014/main" id="{5D8F12B3-85E5-5E6B-FEC0-0C403E495794}"/>
              </a:ext>
            </a:extLst>
          </p:cNvPr>
          <p:cNvSpPr/>
          <p:nvPr/>
        </p:nvSpPr>
        <p:spPr>
          <a:xfrm>
            <a:off x="6500816" y="4250434"/>
            <a:ext cx="2382276" cy="244663"/>
          </a:xfrm>
          <a:prstGeom prst="snip1Rect">
            <a:avLst>
              <a:gd name="adj" fmla="val 50000"/>
            </a:avLst>
          </a:prstGeom>
          <a:solidFill>
            <a:srgbClr val="FE551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r>
              <a:rPr kumimoji="1" lang="ja-JP" altLang="en-US" sz="1000">
                <a:latin typeface="Hiragino Sans W2" panose="020B0400000000000000" pitchFamily="34" charset="-128"/>
                <a:ea typeface="Hiragino Sans W2" panose="020B0400000000000000" pitchFamily="34" charset="-128"/>
              </a:rPr>
              <a:t>大手町プレイス</a:t>
            </a:r>
            <a:r>
              <a:rPr kumimoji="1" lang="en-US" altLang="ja-JP" sz="1000" dirty="0">
                <a:latin typeface="Hiragino Sans W2" panose="020B0400000000000000" pitchFamily="34" charset="-128"/>
                <a:ea typeface="Hiragino Sans W2" panose="020B0400000000000000" pitchFamily="34" charset="-128"/>
              </a:rPr>
              <a:t> </a:t>
            </a:r>
            <a:r>
              <a:rPr kumimoji="1" lang="ja-JP" altLang="en-US" sz="700">
                <a:latin typeface="Hiragino Sans W2" panose="020B0400000000000000" pitchFamily="34" charset="-128"/>
                <a:ea typeface="Hiragino Sans W2" panose="020B0400000000000000" pitchFamily="34" charset="-128"/>
              </a:rPr>
              <a:t>東京都千代田区大手町</a:t>
            </a:r>
            <a:r>
              <a:rPr kumimoji="1" lang="en-US" altLang="ja-JP" sz="700" dirty="0">
                <a:latin typeface="Hiragino Sans W2" panose="020B0400000000000000" pitchFamily="34" charset="-128"/>
                <a:ea typeface="Hiragino Sans W2" panose="020B0400000000000000" pitchFamily="34" charset="-128"/>
              </a:rPr>
              <a:t>2-3-1</a:t>
            </a:r>
            <a:endParaRPr kumimoji="1" lang="ja-JP" altLang="en-US" sz="700">
              <a:latin typeface="Hiragino Sans W2" panose="020B0400000000000000" pitchFamily="34" charset="-128"/>
              <a:ea typeface="Hiragino Sans W2" panose="020B0400000000000000" pitchFamily="34" charset="-128"/>
            </a:endParaRPr>
          </a:p>
        </p:txBody>
      </p:sp>
      <p:sp>
        <p:nvSpPr>
          <p:cNvPr id="36" name="1 つの角を切り取った四角形 35">
            <a:extLst>
              <a:ext uri="{FF2B5EF4-FFF2-40B4-BE49-F238E27FC236}">
                <a16:creationId xmlns:a16="http://schemas.microsoft.com/office/drawing/2014/main" id="{79F3B741-0B95-5266-876C-9E6F583C547C}"/>
              </a:ext>
            </a:extLst>
          </p:cNvPr>
          <p:cNvSpPr/>
          <p:nvPr/>
        </p:nvSpPr>
        <p:spPr>
          <a:xfrm>
            <a:off x="9325891" y="6291136"/>
            <a:ext cx="2490188" cy="244663"/>
          </a:xfrm>
          <a:prstGeom prst="snip1Rect">
            <a:avLst>
              <a:gd name="adj" fmla="val 50000"/>
            </a:avLst>
          </a:prstGeom>
          <a:solidFill>
            <a:srgbClr val="FE551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r>
              <a:rPr kumimoji="1" lang="ja-JP" altLang="en-US" sz="1000">
                <a:latin typeface="Hiragino Sans W2" panose="020B0400000000000000" pitchFamily="34" charset="-128"/>
                <a:ea typeface="Hiragino Sans W2" panose="020B0400000000000000" pitchFamily="34" charset="-128"/>
              </a:rPr>
              <a:t>大森ベルポート</a:t>
            </a:r>
            <a:r>
              <a:rPr kumimoji="1" lang="en-US" altLang="ja-JP" sz="1000" dirty="0">
                <a:latin typeface="Hiragino Sans W2" panose="020B0400000000000000" pitchFamily="34" charset="-128"/>
                <a:ea typeface="Hiragino Sans W2" panose="020B0400000000000000" pitchFamily="34" charset="-128"/>
              </a:rPr>
              <a:t> </a:t>
            </a:r>
            <a:r>
              <a:rPr kumimoji="1" lang="ja-JP" altLang="en-US" sz="700">
                <a:latin typeface="Hiragino Sans W2" panose="020B0400000000000000" pitchFamily="34" charset="-128"/>
                <a:ea typeface="Hiragino Sans W2" panose="020B0400000000000000" pitchFamily="34" charset="-128"/>
              </a:rPr>
              <a:t>東京都品川区南大井</a:t>
            </a:r>
            <a:r>
              <a:rPr kumimoji="1" lang="en-US" altLang="ja-JP" sz="700" dirty="0">
                <a:latin typeface="Hiragino Sans W2" panose="020B0400000000000000" pitchFamily="34" charset="-128"/>
                <a:ea typeface="Hiragino Sans W2" panose="020B0400000000000000" pitchFamily="34" charset="-128"/>
              </a:rPr>
              <a:t>6-3-1</a:t>
            </a:r>
            <a:endParaRPr kumimoji="1" lang="ja-JP" altLang="en-US" sz="700">
              <a:latin typeface="Hiragino Sans W2" panose="020B0400000000000000" pitchFamily="34" charset="-128"/>
              <a:ea typeface="Hiragino Sans W2" panose="020B0400000000000000" pitchFamily="34" charset="-128"/>
            </a:endParaRPr>
          </a:p>
        </p:txBody>
      </p:sp>
      <p:sp>
        <p:nvSpPr>
          <p:cNvPr id="40" name="1 つの角を切り取った四角形 39">
            <a:extLst>
              <a:ext uri="{FF2B5EF4-FFF2-40B4-BE49-F238E27FC236}">
                <a16:creationId xmlns:a16="http://schemas.microsoft.com/office/drawing/2014/main" id="{E61ACB59-0895-92CD-9AD2-4B0DD2C37E59}"/>
              </a:ext>
            </a:extLst>
          </p:cNvPr>
          <p:cNvSpPr/>
          <p:nvPr/>
        </p:nvSpPr>
        <p:spPr>
          <a:xfrm>
            <a:off x="9325890" y="4250433"/>
            <a:ext cx="2490189" cy="244663"/>
          </a:xfrm>
          <a:prstGeom prst="snip1Rect">
            <a:avLst>
              <a:gd name="adj" fmla="val 50000"/>
            </a:avLst>
          </a:prstGeom>
          <a:solidFill>
            <a:srgbClr val="FE551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r>
              <a:rPr kumimoji="1" lang="ja-JP" altLang="en-US" sz="1000">
                <a:latin typeface="Hiragino Sans W2" panose="020B0400000000000000" pitchFamily="34" charset="-128"/>
                <a:ea typeface="Hiragino Sans W2" panose="020B0400000000000000" pitchFamily="34" charset="-128"/>
              </a:rPr>
              <a:t>虎ノ門</a:t>
            </a:r>
            <a:r>
              <a:rPr kumimoji="1" lang="en-US" altLang="ja-JP" sz="1000" dirty="0">
                <a:latin typeface="Hiragino Sans W2" panose="020B0400000000000000" pitchFamily="34" charset="-128"/>
                <a:ea typeface="Hiragino Sans W2" panose="020B0400000000000000" pitchFamily="34" charset="-128"/>
              </a:rPr>
              <a:t>2</a:t>
            </a:r>
            <a:r>
              <a:rPr kumimoji="1" lang="ja-JP" altLang="en-US" sz="1000">
                <a:latin typeface="Hiragino Sans W2" panose="020B0400000000000000" pitchFamily="34" charset="-128"/>
                <a:ea typeface="Hiragino Sans W2" panose="020B0400000000000000" pitchFamily="34" charset="-128"/>
              </a:rPr>
              <a:t>丁目タワー</a:t>
            </a:r>
            <a:r>
              <a:rPr kumimoji="1" lang="en-US" altLang="ja-JP" sz="1000" dirty="0">
                <a:latin typeface="Hiragino Sans W2" panose="020B0400000000000000" pitchFamily="34" charset="-128"/>
                <a:ea typeface="Hiragino Sans W2" panose="020B0400000000000000" pitchFamily="34" charset="-128"/>
              </a:rPr>
              <a:t> </a:t>
            </a:r>
            <a:r>
              <a:rPr kumimoji="1" lang="ja-JP" altLang="en-US" sz="700">
                <a:latin typeface="Hiragino Sans W2" panose="020B0400000000000000" pitchFamily="34" charset="-128"/>
                <a:ea typeface="Hiragino Sans W2" panose="020B0400000000000000" pitchFamily="34" charset="-128"/>
              </a:rPr>
              <a:t>東京都港区虎ノ門</a:t>
            </a:r>
            <a:r>
              <a:rPr kumimoji="1" lang="en-US" altLang="ja-JP" sz="700" dirty="0">
                <a:latin typeface="Hiragino Sans W2" panose="020B0400000000000000" pitchFamily="34" charset="-128"/>
                <a:ea typeface="Hiragino Sans W2" panose="020B0400000000000000" pitchFamily="34" charset="-128"/>
              </a:rPr>
              <a:t>2-3-17</a:t>
            </a:r>
            <a:endParaRPr kumimoji="1" lang="ja-JP" altLang="en-US" sz="700">
              <a:latin typeface="Hiragino Sans W2" panose="020B0400000000000000" pitchFamily="34" charset="-128"/>
              <a:ea typeface="Hiragino Sans W2" panose="020B0400000000000000" pitchFamily="34" charset="-128"/>
            </a:endParaRPr>
          </a:p>
        </p:txBody>
      </p:sp>
      <p:sp>
        <p:nvSpPr>
          <p:cNvPr id="2" name="スライド番号プレースホルダ 3">
            <a:extLst>
              <a:ext uri="{FF2B5EF4-FFF2-40B4-BE49-F238E27FC236}">
                <a16:creationId xmlns:a16="http://schemas.microsoft.com/office/drawing/2014/main" id="{40880292-4C40-006D-E289-F7F919634550}"/>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srgbClr val="FE5519"/>
                </a:solidFill>
                <a:effectLst/>
                <a:uLnTx/>
                <a:uFillTx/>
                <a:latin typeface="DIN Alternate" panose="020B0500000000000000" pitchFamily="34" charset="0"/>
                <a:ea typeface="Hiragino Sans W1" panose="020B0300000000000000" pitchFamily="34" charset="-128"/>
                <a:cs typeface="+mn-cs"/>
              </a:rPr>
              <a:t>0</a:t>
            </a:r>
            <a:fld id="{76D8E150-8261-4C28-BB88-CF7E9D4FABBB}" type="slidenum">
              <a:rPr kumimoji="1" lang="en-US" altLang="ja-JP" sz="1100" b="0" i="0" u="none" strike="noStrike" kern="1200" cap="none" spc="0" normalizeH="0" baseline="0" noProof="0" smtClean="0">
                <a:ln>
                  <a:noFill/>
                </a:ln>
                <a:solidFill>
                  <a:srgbClr val="FE5519"/>
                </a:solidFill>
                <a:effectLst/>
                <a:uLnTx/>
                <a:uFillTx/>
                <a:latin typeface="DIN Alternate" panose="020B0500000000000000" pitchFamily="34" charset="0"/>
                <a:ea typeface="Hiragino Sans W1" panose="020B0300000000000000"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1" lang="en-US" altLang="ja-JP" sz="1100" b="0" i="0" u="none" strike="noStrike" kern="1200" cap="none" spc="0" normalizeH="0" baseline="0" noProof="0" dirty="0">
              <a:ln>
                <a:noFill/>
              </a:ln>
              <a:solidFill>
                <a:srgbClr val="FE5519"/>
              </a:solidFill>
              <a:effectLst/>
              <a:uLnTx/>
              <a:uFillTx/>
              <a:latin typeface="DIN Alternate" panose="020B0500000000000000" pitchFamily="34" charset="0"/>
              <a:ea typeface="Hiragino Sans W1" panose="020B0300000000000000" pitchFamily="34" charset="-128"/>
              <a:cs typeface="+mn-cs"/>
            </a:endParaRPr>
          </a:p>
        </p:txBody>
      </p:sp>
      <p:sp>
        <p:nvSpPr>
          <p:cNvPr id="4" name="正方形/長方形 3">
            <a:extLst>
              <a:ext uri="{FF2B5EF4-FFF2-40B4-BE49-F238E27FC236}">
                <a16:creationId xmlns:a16="http://schemas.microsoft.com/office/drawing/2014/main" id="{1C02EEBB-7634-7202-EDE2-4574B4C686FC}"/>
              </a:ext>
            </a:extLst>
          </p:cNvPr>
          <p:cNvSpPr/>
          <p:nvPr/>
        </p:nvSpPr>
        <p:spPr>
          <a:xfrm>
            <a:off x="8270239" y="6442414"/>
            <a:ext cx="3344571" cy="298480"/>
          </a:xfrm>
          <a:prstGeom prst="rect">
            <a:avLst/>
          </a:prstGeom>
        </p:spPr>
        <p:txBody>
          <a:bodyPr wrap="square">
            <a:sp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srgbClr val="FE5519"/>
                </a:solidFill>
                <a:effectLst/>
                <a:uLnTx/>
                <a:uFillTx/>
                <a:latin typeface="DIN Alternate" panose="020B0500000000000000" pitchFamily="34" charset="0"/>
                <a:ea typeface="Hiragino Sans W3" panose="020B0400000000000000" pitchFamily="34" charset="-128"/>
                <a:cs typeface="+mn-cs"/>
              </a:rPr>
              <a:t>© News Technology Co., Ltd. </a:t>
            </a:r>
            <a:r>
              <a:rPr kumimoji="1" lang="ja-JP" altLang="en-US" sz="1000" b="0" i="0" u="none" strike="noStrike" kern="1200" cap="none" spc="0" normalizeH="0" baseline="0" noProof="0">
                <a:ln>
                  <a:noFill/>
                </a:ln>
                <a:solidFill>
                  <a:srgbClr val="FE5519"/>
                </a:solidFill>
                <a:effectLst/>
                <a:uLnTx/>
                <a:uFillTx/>
                <a:latin typeface="DIN Alternate" panose="020B0500000000000000" pitchFamily="34" charset="0"/>
                <a:ea typeface="Hiragino Sans W1" panose="020B0300000000000000" pitchFamily="34" charset="-128"/>
                <a:cs typeface="+mn-cs"/>
              </a:rPr>
              <a:t>│</a:t>
            </a:r>
            <a:endParaRPr kumimoji="1" lang="ja-JP" altLang="en-US" sz="900" b="0" i="0" u="none" strike="noStrike" kern="1200" cap="none" spc="0" normalizeH="0" baseline="0" noProof="0">
              <a:ln>
                <a:noFill/>
              </a:ln>
              <a:solidFill>
                <a:srgbClr val="FE5519"/>
              </a:solidFill>
              <a:effectLst/>
              <a:uLnTx/>
              <a:uFillTx/>
              <a:latin typeface="DIN Alternate" panose="020B0500000000000000" pitchFamily="34" charset="0"/>
              <a:ea typeface="Hiragino Sans W3" panose="020B0400000000000000" pitchFamily="34" charset="-128"/>
              <a:cs typeface="+mn-cs"/>
            </a:endParaRPr>
          </a:p>
        </p:txBody>
      </p:sp>
    </p:spTree>
    <p:extLst>
      <p:ext uri="{BB962C8B-B14F-4D97-AF65-F5344CB8AC3E}">
        <p14:creationId xmlns:p14="http://schemas.microsoft.com/office/powerpoint/2010/main" val="14917622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descr="山の景色&#10;&#10;自動的に生成された説明">
            <a:extLst>
              <a:ext uri="{FF2B5EF4-FFF2-40B4-BE49-F238E27FC236}">
                <a16:creationId xmlns:a16="http://schemas.microsoft.com/office/drawing/2014/main" id="{07E2DAAE-C517-D8C2-C0F5-1F4B0FC59204}"/>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6543040" y="0"/>
            <a:ext cx="5648960" cy="6858000"/>
          </a:xfrm>
          <a:prstGeom prst="rect">
            <a:avLst/>
          </a:prstGeom>
        </p:spPr>
      </p:pic>
      <p:sp>
        <p:nvSpPr>
          <p:cNvPr id="5" name="正方形/長方形 4">
            <a:extLst>
              <a:ext uri="{FF2B5EF4-FFF2-40B4-BE49-F238E27FC236}">
                <a16:creationId xmlns:a16="http://schemas.microsoft.com/office/drawing/2014/main" id="{7D41E030-0AEA-3212-33D7-5E500A297C21}"/>
              </a:ext>
            </a:extLst>
          </p:cNvPr>
          <p:cNvSpPr/>
          <p:nvPr/>
        </p:nvSpPr>
        <p:spPr>
          <a:xfrm>
            <a:off x="4202814" y="0"/>
            <a:ext cx="5652386" cy="729819"/>
          </a:xfrm>
          <a:prstGeom prst="rect">
            <a:avLst/>
          </a:prstGeom>
          <a:solidFill>
            <a:srgbClr val="FE55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Hiragino Sans W5" panose="020B0400000000000000" pitchFamily="34" charset="-128"/>
              <a:ea typeface="Hiragino Sans W5" panose="020B0400000000000000" pitchFamily="34" charset="-128"/>
              <a:cs typeface="+mn-cs"/>
            </a:endParaRPr>
          </a:p>
        </p:txBody>
      </p:sp>
      <p:sp>
        <p:nvSpPr>
          <p:cNvPr id="10" name="正方形/長方形 9">
            <a:extLst>
              <a:ext uri="{FF2B5EF4-FFF2-40B4-BE49-F238E27FC236}">
                <a16:creationId xmlns:a16="http://schemas.microsoft.com/office/drawing/2014/main" id="{C6A71C31-FD26-6BA1-50DA-1D9B9299BFFC}"/>
              </a:ext>
            </a:extLst>
          </p:cNvPr>
          <p:cNvSpPr/>
          <p:nvPr/>
        </p:nvSpPr>
        <p:spPr>
          <a:xfrm>
            <a:off x="4202814" y="677122"/>
            <a:ext cx="3998113" cy="506959"/>
          </a:xfrm>
          <a:prstGeom prst="rect">
            <a:avLst/>
          </a:prstGeom>
          <a:solidFill>
            <a:srgbClr val="FE55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Hiragino Sans W5" panose="020B0400000000000000" pitchFamily="34" charset="-128"/>
              <a:ea typeface="Hiragino Sans W5" panose="020B0400000000000000" pitchFamily="34" charset="-128"/>
              <a:cs typeface="+mn-cs"/>
            </a:endParaRPr>
          </a:p>
        </p:txBody>
      </p:sp>
      <p:pic>
        <p:nvPicPr>
          <p:cNvPr id="7" name="図 6">
            <a:extLst>
              <a:ext uri="{FF2B5EF4-FFF2-40B4-BE49-F238E27FC236}">
                <a16:creationId xmlns:a16="http://schemas.microsoft.com/office/drawing/2014/main" id="{E94E10F7-FDA7-AA4B-8EFB-1081FBB009FD}"/>
              </a:ext>
            </a:extLst>
          </p:cNvPr>
          <p:cNvPicPr>
            <a:picLocks noChangeAspect="1"/>
          </p:cNvPicPr>
          <p:nvPr/>
        </p:nvPicPr>
        <p:blipFill>
          <a:blip r:embed="rId4"/>
          <a:stretch>
            <a:fillRect/>
          </a:stretch>
        </p:blipFill>
        <p:spPr>
          <a:xfrm>
            <a:off x="-3" y="0"/>
            <a:ext cx="6543043" cy="6858000"/>
          </a:xfrm>
          <a:prstGeom prst="rect">
            <a:avLst/>
          </a:prstGeom>
        </p:spPr>
      </p:pic>
      <p:sp>
        <p:nvSpPr>
          <p:cNvPr id="31" name="正方形/長方形 30">
            <a:extLst>
              <a:ext uri="{FF2B5EF4-FFF2-40B4-BE49-F238E27FC236}">
                <a16:creationId xmlns:a16="http://schemas.microsoft.com/office/drawing/2014/main" id="{DF89EA91-4954-214B-B09F-419F0C63587D}"/>
              </a:ext>
            </a:extLst>
          </p:cNvPr>
          <p:cNvSpPr/>
          <p:nvPr/>
        </p:nvSpPr>
        <p:spPr>
          <a:xfrm>
            <a:off x="165154" y="375862"/>
            <a:ext cx="7517908" cy="1349728"/>
          </a:xfrm>
          <a:prstGeom prst="rect">
            <a:avLst/>
          </a:prstGeom>
        </p:spPr>
        <p:txBody>
          <a:bodyPr wrap="square">
            <a:spAutoFit/>
          </a:bodyPr>
          <a:lstStyle/>
          <a:p>
            <a:pPr marL="0" marR="0" lvl="0" indent="0" algn="l" defTabSz="914400" rtl="0" eaLnBrk="1" fontAlgn="auto" latinLnBrk="0" hangingPunct="1">
              <a:lnSpc>
                <a:spcPts val="9500"/>
              </a:lnSpc>
              <a:spcBef>
                <a:spcPts val="0"/>
              </a:spcBef>
              <a:spcAft>
                <a:spcPts val="0"/>
              </a:spcAft>
              <a:buClrTx/>
              <a:buSzTx/>
              <a:buFontTx/>
              <a:buNone/>
              <a:tabLst/>
              <a:defRPr/>
            </a:pPr>
            <a:r>
              <a:rPr kumimoji="1" lang="en-US" altLang="ja-JP" sz="11500" b="1" i="0" u="none" strike="noStrike" kern="1200" cap="none" spc="200" normalizeH="0" baseline="0" noProof="0" dirty="0">
                <a:ln w="31750">
                  <a:solidFill>
                    <a:prstClr val="white">
                      <a:alpha val="20000"/>
                    </a:prstClr>
                  </a:solidFill>
                </a:ln>
                <a:noFill/>
                <a:effectLst/>
                <a:uLnTx/>
                <a:uFillTx/>
                <a:latin typeface="DIN Alternate" panose="020B0500000000000000" pitchFamily="34" charset="0"/>
                <a:ea typeface="Hiragino Sans W6" panose="020B0400000000000000" pitchFamily="34" charset="-128"/>
                <a:cs typeface="+mn-cs"/>
              </a:rPr>
              <a:t>LOCATION</a:t>
            </a:r>
          </a:p>
        </p:txBody>
      </p:sp>
      <p:sp>
        <p:nvSpPr>
          <p:cNvPr id="27" name="テキスト ボックス 26">
            <a:extLst>
              <a:ext uri="{FF2B5EF4-FFF2-40B4-BE49-F238E27FC236}">
                <a16:creationId xmlns:a16="http://schemas.microsoft.com/office/drawing/2014/main" id="{7B36B027-D56D-FA46-820F-A8540AD8EE90}"/>
              </a:ext>
            </a:extLst>
          </p:cNvPr>
          <p:cNvSpPr txBox="1"/>
          <p:nvPr/>
        </p:nvSpPr>
        <p:spPr>
          <a:xfrm>
            <a:off x="673660" y="2182733"/>
            <a:ext cx="5869380" cy="4324178"/>
          </a:xfrm>
          <a:prstGeom prst="rect">
            <a:avLst/>
          </a:prstGeom>
          <a:noFill/>
          <a:effectLst/>
        </p:spPr>
        <p:txBody>
          <a:bodyPr wrap="square" numCol="2" rtlCol="0">
            <a:noAutofit/>
          </a:bodyPr>
          <a:lstStyle/>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1" lang="ja-JP" altLang="en-US" sz="11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大手町タワー</a:t>
            </a:r>
            <a:endParaRPr kumimoji="1" lang="en-US" altLang="ja-JP" sz="1100" b="0" i="0" u="none" strike="noStrike" kern="1200" cap="none" spc="0" normalizeH="0" baseline="0" noProof="0" dirty="0">
              <a:ln>
                <a:noFill/>
              </a:ln>
              <a:solidFill>
                <a:prstClr val="white"/>
              </a:solidFill>
              <a:effectLst/>
              <a:uLnTx/>
              <a:uFillTx/>
              <a:latin typeface="Hiragino Sans W3" panose="020B0400000000000000" pitchFamily="34" charset="-128"/>
              <a:ea typeface="Hiragino Sans W3" panose="020B0400000000000000" pitchFamily="34" charset="-128"/>
              <a:cs typeface="+mn-cs"/>
            </a:endParaRP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1" lang="ja-JP" altLang="en-US" sz="11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東京スクエアガーデン</a:t>
            </a:r>
            <a:endParaRPr kumimoji="1" lang="en-US" altLang="ja-JP" sz="1100" b="0" i="0" u="none" strike="noStrike" kern="1200" cap="none" spc="0" normalizeH="0" baseline="0" noProof="0" dirty="0">
              <a:ln>
                <a:noFill/>
              </a:ln>
              <a:solidFill>
                <a:prstClr val="white"/>
              </a:solidFill>
              <a:effectLst/>
              <a:uLnTx/>
              <a:uFillTx/>
              <a:latin typeface="Hiragino Sans W3" panose="020B0400000000000000" pitchFamily="34" charset="-128"/>
              <a:ea typeface="Hiragino Sans W3" panose="020B0400000000000000" pitchFamily="34" charset="-128"/>
              <a:cs typeface="+mn-cs"/>
            </a:endParaRP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1" lang="ja-JP" altLang="en-US" sz="11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日比谷フォートタワー</a:t>
            </a:r>
            <a:endParaRPr kumimoji="1" lang="en-US" altLang="ja-JP" sz="1100" b="0" i="0" u="none" strike="noStrike" kern="1200" cap="none" spc="0" normalizeH="0" baseline="0" noProof="0" dirty="0">
              <a:ln>
                <a:noFill/>
              </a:ln>
              <a:solidFill>
                <a:prstClr val="white"/>
              </a:solidFill>
              <a:effectLst/>
              <a:uLnTx/>
              <a:uFillTx/>
              <a:latin typeface="Hiragino Sans W3" panose="020B0400000000000000" pitchFamily="34" charset="-128"/>
              <a:ea typeface="Hiragino Sans W3" panose="020B0400000000000000" pitchFamily="34" charset="-128"/>
              <a:cs typeface="+mn-cs"/>
            </a:endParaRP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1" lang="ja-JP" altLang="en-US" sz="11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東京ポートシティ竹芝</a:t>
            </a:r>
            <a:endParaRPr kumimoji="1" lang="en-US" altLang="ja-JP" sz="1100" b="0" i="0" u="none" strike="noStrike" kern="1200" cap="none" spc="0" normalizeH="0" baseline="0" noProof="0" dirty="0">
              <a:ln>
                <a:noFill/>
              </a:ln>
              <a:solidFill>
                <a:prstClr val="white"/>
              </a:solidFill>
              <a:effectLst/>
              <a:uLnTx/>
              <a:uFillTx/>
              <a:latin typeface="Hiragino Sans W3" panose="020B0400000000000000" pitchFamily="34" charset="-128"/>
              <a:ea typeface="Hiragino Sans W3" panose="020B0400000000000000" pitchFamily="34" charset="-128"/>
              <a:cs typeface="+mn-cs"/>
            </a:endParaRP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1" lang="ja-JP" altLang="en-US" sz="11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銀座松竹スクエア</a:t>
            </a:r>
            <a:endParaRPr kumimoji="1" lang="en-US" altLang="ja-JP" sz="1100" b="0" i="0" u="none" strike="noStrike" kern="1200" cap="none" spc="0" normalizeH="0" baseline="0" noProof="0" dirty="0">
              <a:ln>
                <a:noFill/>
              </a:ln>
              <a:solidFill>
                <a:prstClr val="white"/>
              </a:solidFill>
              <a:effectLst/>
              <a:uLnTx/>
              <a:uFillTx/>
              <a:latin typeface="Hiragino Sans W3" panose="020B0400000000000000" pitchFamily="34" charset="-128"/>
              <a:ea typeface="Hiragino Sans W3" panose="020B0400000000000000" pitchFamily="34" charset="-128"/>
              <a:cs typeface="+mn-cs"/>
            </a:endParaRP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1" lang="en" altLang="ja-JP" sz="1100" b="0" i="0" u="none" strike="noStrike" kern="1200" cap="none" spc="0" normalizeH="0" baseline="0" noProof="0" dirty="0" err="1">
                <a:ln>
                  <a:noFill/>
                </a:ln>
                <a:solidFill>
                  <a:prstClr val="white"/>
                </a:solidFill>
                <a:effectLst/>
                <a:uLnTx/>
                <a:uFillTx/>
                <a:latin typeface="Hiragino Sans W3" panose="020B0400000000000000" pitchFamily="34" charset="-128"/>
                <a:ea typeface="Hiragino Sans W3" panose="020B0400000000000000" pitchFamily="34" charset="-128"/>
                <a:cs typeface="+mn-cs"/>
              </a:rPr>
              <a:t>Hareza</a:t>
            </a:r>
            <a:r>
              <a:rPr kumimoji="1" lang="en" altLang="ja-JP" sz="1100" b="0" i="0" u="none" strike="noStrike" kern="1200" cap="none" spc="0" normalizeH="0" baseline="0" noProof="0" dirty="0">
                <a:ln>
                  <a:noFill/>
                </a:ln>
                <a:solidFill>
                  <a:prstClr val="white"/>
                </a:solidFill>
                <a:effectLst/>
                <a:uLnTx/>
                <a:uFillTx/>
                <a:latin typeface="Hiragino Sans W3" panose="020B0400000000000000" pitchFamily="34" charset="-128"/>
                <a:ea typeface="Hiragino Sans W3" panose="020B0400000000000000" pitchFamily="34" charset="-128"/>
                <a:cs typeface="+mn-cs"/>
              </a:rPr>
              <a:t> Tower</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1" lang="ja-JP" altLang="en-US" sz="11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紀尾井町タワー</a:t>
            </a:r>
            <a:r>
              <a:rPr kumimoji="1" lang="en" altLang="ja-JP" sz="1100" b="0" i="0" u="none" strike="noStrike" kern="1200" cap="none" spc="0" normalizeH="0" baseline="0" noProof="0" dirty="0">
                <a:ln>
                  <a:noFill/>
                </a:ln>
                <a:solidFill>
                  <a:prstClr val="white"/>
                </a:solidFill>
                <a:effectLst/>
                <a:uLnTx/>
                <a:uFillTx/>
                <a:latin typeface="Hiragino Sans W3" panose="020B0400000000000000" pitchFamily="34" charset="-128"/>
                <a:ea typeface="Hiragino Sans W3" panose="020B0400000000000000" pitchFamily="34" charset="-128"/>
                <a:cs typeface="+mn-cs"/>
              </a:rPr>
              <a:t> </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1" lang="ja-JP" altLang="en-US" sz="11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丸の内センタービルディング</a:t>
            </a:r>
            <a:endParaRPr kumimoji="1" lang="en-US" altLang="ja-JP" sz="1100" b="0" i="0" u="none" strike="noStrike" kern="1200" cap="none" spc="0" normalizeH="0" baseline="0" noProof="0" dirty="0">
              <a:ln>
                <a:noFill/>
              </a:ln>
              <a:solidFill>
                <a:prstClr val="white"/>
              </a:solidFill>
              <a:effectLst/>
              <a:uLnTx/>
              <a:uFillTx/>
              <a:latin typeface="Hiragino Sans W3" panose="020B0400000000000000" pitchFamily="34" charset="-128"/>
              <a:ea typeface="Hiragino Sans W3" panose="020B0400000000000000" pitchFamily="34" charset="-128"/>
              <a:cs typeface="+mn-cs"/>
            </a:endParaRP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1" lang="ja-JP" altLang="en-US" sz="11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日本橋一丁目三井ビルディング</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1" lang="ja-JP" altLang="en-US" sz="11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ワテラス</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1" lang="ja-JP" altLang="en-US" sz="11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新宿エルタワー</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1" lang="en-US" altLang="ja-JP" sz="1100" b="0" i="0" u="none" strike="noStrike" kern="1200" cap="none" spc="0" normalizeH="0" baseline="0" noProof="0" dirty="0">
                <a:ln>
                  <a:noFill/>
                </a:ln>
                <a:solidFill>
                  <a:prstClr val="white"/>
                </a:solidFill>
                <a:effectLst/>
                <a:uLnTx/>
                <a:uFillTx/>
                <a:latin typeface="Hiragino Sans W3" panose="020B0400000000000000" pitchFamily="34" charset="-128"/>
                <a:ea typeface="Hiragino Sans W3" panose="020B0400000000000000" pitchFamily="34" charset="-128"/>
                <a:cs typeface="+mn-cs"/>
              </a:rPr>
              <a:t>Daiwa</a:t>
            </a:r>
            <a:r>
              <a:rPr kumimoji="1" lang="ja-JP" altLang="en-US" sz="11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東日本橋ビル</a:t>
            </a:r>
            <a:endParaRPr kumimoji="1" lang="en-US" altLang="ja-JP" sz="1100" b="0" i="0" u="none" strike="noStrike" kern="1200" cap="none" spc="0" normalizeH="0" baseline="0" noProof="0" dirty="0">
              <a:ln>
                <a:noFill/>
              </a:ln>
              <a:solidFill>
                <a:prstClr val="white"/>
              </a:solidFill>
              <a:effectLst/>
              <a:uLnTx/>
              <a:uFillTx/>
              <a:latin typeface="Hiragino Sans W3" panose="020B0400000000000000" pitchFamily="34" charset="-128"/>
              <a:ea typeface="Hiragino Sans W3" panose="020B0400000000000000" pitchFamily="34" charset="-128"/>
              <a:cs typeface="+mn-cs"/>
            </a:endParaRP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1" lang="ja-JP" altLang="en-US" sz="11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東京建物八重洲ビル</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1" lang="ja-JP" altLang="en-US" sz="1100">
                <a:solidFill>
                  <a:prstClr val="white"/>
                </a:solidFill>
                <a:latin typeface="Hiragino Sans W3" panose="020B0400000000000000" pitchFamily="34" charset="-128"/>
                <a:ea typeface="Hiragino Sans W3" panose="020B0400000000000000" pitchFamily="34" charset="-128"/>
              </a:rPr>
              <a:t>新宿</a:t>
            </a:r>
            <a:r>
              <a:rPr kumimoji="1" lang="ja-JP" altLang="en-US" sz="11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第一生命ビルディング</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1" lang="ja-JP" altLang="en-US" sz="11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住友生命赤坂ビル</a:t>
            </a:r>
            <a:endParaRPr kumimoji="1" lang="en-US" altLang="ja-JP" sz="1100" b="0" i="0" u="none" strike="noStrike" kern="1200" cap="none" spc="0" normalizeH="0" baseline="0" noProof="0" dirty="0">
              <a:ln>
                <a:noFill/>
              </a:ln>
              <a:solidFill>
                <a:prstClr val="white"/>
              </a:solidFill>
              <a:effectLst/>
              <a:uLnTx/>
              <a:uFillTx/>
              <a:latin typeface="Hiragino Sans W3" panose="020B0400000000000000" pitchFamily="34" charset="-128"/>
              <a:ea typeface="Hiragino Sans W3" panose="020B0400000000000000" pitchFamily="34" charset="-128"/>
              <a:cs typeface="+mn-cs"/>
            </a:endParaRP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1" lang="ja-JP" altLang="en-US" sz="11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有楽町駅前ビルディング</a:t>
            </a:r>
            <a:r>
              <a:rPr kumimoji="1" lang="en-US" altLang="ja-JP" sz="700" b="0" i="0" u="none" strike="noStrike" kern="1200" cap="none" spc="0" normalizeH="0" baseline="0" noProof="0" dirty="0">
                <a:ln>
                  <a:noFill/>
                </a:ln>
                <a:solidFill>
                  <a:prstClr val="white"/>
                </a:solidFill>
                <a:effectLst/>
                <a:uLnTx/>
                <a:uFillTx/>
                <a:latin typeface="Hiragino Sans W3" panose="020B0400000000000000" pitchFamily="34" charset="-128"/>
                <a:ea typeface="Hiragino Sans W3" panose="020B0400000000000000" pitchFamily="34" charset="-128"/>
                <a:cs typeface="+mn-cs"/>
              </a:rPr>
              <a:t>(</a:t>
            </a:r>
            <a:r>
              <a:rPr kumimoji="1" lang="ja-JP" altLang="en-US" sz="7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有楽町イトシア</a:t>
            </a:r>
            <a:r>
              <a:rPr kumimoji="1" lang="en-US" altLang="ja-JP" sz="700" b="0" i="0" u="none" strike="noStrike" kern="1200" cap="none" spc="0" normalizeH="0" baseline="0" noProof="0" dirty="0">
                <a:ln>
                  <a:noFill/>
                </a:ln>
                <a:solidFill>
                  <a:prstClr val="white"/>
                </a:solidFill>
                <a:effectLst/>
                <a:uLnTx/>
                <a:uFillTx/>
                <a:latin typeface="Hiragino Sans W3" panose="020B0400000000000000" pitchFamily="34" charset="-128"/>
                <a:ea typeface="Hiragino Sans W3" panose="020B0400000000000000" pitchFamily="34" charset="-128"/>
                <a:cs typeface="+mn-cs"/>
              </a:rPr>
              <a:t>)</a:t>
            </a:r>
            <a:endParaRPr kumimoji="1" lang="ja-JP" altLang="en-US" sz="11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endParaRP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1" lang="ja-JP" altLang="en-US" sz="11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郵船ビル</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1" lang="ja-JP" altLang="en-US" sz="11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新宿野村ビル</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1" lang="ja-JP" altLang="en-US" sz="11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日比谷セントラルビル</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1" lang="ja-JP" altLang="en-US" sz="11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中野セントラルパーク</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1" lang="ja-JP" altLang="en-US" sz="1100">
                <a:solidFill>
                  <a:prstClr val="white"/>
                </a:solidFill>
                <a:latin typeface="Hiragino Sans W3" panose="020B0400000000000000" pitchFamily="34" charset="-128"/>
                <a:ea typeface="Hiragino Sans W3" panose="020B0400000000000000" pitchFamily="34" charset="-128"/>
              </a:rPr>
              <a:t>晴海トリトンスクエア</a:t>
            </a:r>
            <a:endParaRPr kumimoji="1" lang="ja-JP" altLang="en-US" sz="11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endParaRP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1" lang="ja-JP" altLang="en-US" sz="11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虎ノ門</a:t>
            </a:r>
            <a:r>
              <a:rPr kumimoji="1" lang="en-US" altLang="ja-JP" sz="1100" b="0" i="0" u="none" strike="noStrike" kern="1200" cap="none" spc="0" normalizeH="0" baseline="0" noProof="0" dirty="0">
                <a:ln>
                  <a:noFill/>
                </a:ln>
                <a:solidFill>
                  <a:prstClr val="white"/>
                </a:solidFill>
                <a:effectLst/>
                <a:uLnTx/>
                <a:uFillTx/>
                <a:latin typeface="Hiragino Sans W3" panose="020B0400000000000000" pitchFamily="34" charset="-128"/>
                <a:ea typeface="Hiragino Sans W3" panose="020B0400000000000000" pitchFamily="34" charset="-128"/>
                <a:cs typeface="+mn-cs"/>
              </a:rPr>
              <a:t>2</a:t>
            </a:r>
            <a:r>
              <a:rPr kumimoji="1" lang="ja-JP" altLang="en-US" sz="11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丁目タワー</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1" lang="ja-JP" altLang="en-US" sz="11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カレッタ汐留</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1" lang="en-US" altLang="ja-JP" sz="1100" b="0" i="0" u="none" strike="noStrike" kern="1200" cap="none" spc="0" normalizeH="0" baseline="0" noProof="0" dirty="0">
                <a:ln>
                  <a:noFill/>
                </a:ln>
                <a:solidFill>
                  <a:prstClr val="white"/>
                </a:solidFill>
                <a:effectLst/>
                <a:uLnTx/>
                <a:uFillTx/>
                <a:latin typeface="Hiragino Sans W3" panose="020B0400000000000000" pitchFamily="34" charset="-128"/>
                <a:ea typeface="Hiragino Sans W3" panose="020B0400000000000000" pitchFamily="34" charset="-128"/>
                <a:cs typeface="+mn-cs"/>
              </a:rPr>
              <a:t>T-LITE</a:t>
            </a:r>
            <a:endParaRPr kumimoji="1" lang="ja-JP" altLang="en-US" sz="11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endParaRP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altLang="ja-JP" sz="1100" dirty="0">
                <a:solidFill>
                  <a:prstClr val="white"/>
                </a:solidFill>
                <a:latin typeface="Hiragino Sans W3" panose="020B0400000000000000" pitchFamily="34" charset="-128"/>
                <a:ea typeface="Hiragino Sans W3" panose="020B0400000000000000" pitchFamily="34" charset="-128"/>
              </a:rPr>
              <a:t>KDX</a:t>
            </a:r>
            <a:r>
              <a:rPr lang="ja-JP" altLang="en-US" sz="1100">
                <a:solidFill>
                  <a:prstClr val="white"/>
                </a:solidFill>
                <a:latin typeface="Hiragino Sans W3" panose="020B0400000000000000" pitchFamily="34" charset="-128"/>
                <a:ea typeface="Hiragino Sans W3" panose="020B0400000000000000" pitchFamily="34" charset="-128"/>
              </a:rPr>
              <a:t>中目黒ビル</a:t>
            </a:r>
            <a:endParaRPr lang="en-US" altLang="ja-JP" sz="1100" dirty="0">
              <a:solidFill>
                <a:prstClr val="white"/>
              </a:solidFill>
              <a:latin typeface="Hiragino Sans W3" panose="020B0400000000000000" pitchFamily="34" charset="-128"/>
              <a:ea typeface="Hiragino Sans W3" panose="020B0400000000000000" pitchFamily="34" charset="-128"/>
            </a:endParaRP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ja-JP" altLang="en-US" sz="1100">
                <a:solidFill>
                  <a:prstClr val="white"/>
                </a:solidFill>
                <a:latin typeface="Hiragino Sans W3" panose="020B0400000000000000" pitchFamily="34" charset="-128"/>
                <a:ea typeface="Hiragino Sans W3" panose="020B0400000000000000" pitchFamily="34" charset="-128"/>
              </a:rPr>
              <a:t>ヒューリック五反田山手通ビル</a:t>
            </a:r>
            <a:endParaRPr lang="en-US" altLang="ja-JP" sz="1100" dirty="0">
              <a:solidFill>
                <a:prstClr val="white"/>
              </a:solidFill>
              <a:latin typeface="Hiragino Sans W3" panose="020B0400000000000000" pitchFamily="34" charset="-128"/>
              <a:ea typeface="Hiragino Sans W3" panose="020B0400000000000000" pitchFamily="34" charset="-128"/>
            </a:endParaRP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altLang="ja-JP" sz="1100" dirty="0">
                <a:solidFill>
                  <a:prstClr val="white"/>
                </a:solidFill>
                <a:latin typeface="Hiragino Sans W3" panose="020B0400000000000000" pitchFamily="34" charset="-128"/>
                <a:ea typeface="Hiragino Sans W3" panose="020B0400000000000000" pitchFamily="34" charset="-128"/>
              </a:rPr>
              <a:t>PMO</a:t>
            </a:r>
            <a:r>
              <a:rPr lang="ja-JP" altLang="en-US" sz="1100">
                <a:solidFill>
                  <a:prstClr val="white"/>
                </a:solidFill>
                <a:latin typeface="Hiragino Sans W3" panose="020B0400000000000000" pitchFamily="34" charset="-128"/>
                <a:ea typeface="Hiragino Sans W3" panose="020B0400000000000000" pitchFamily="34" charset="-128"/>
              </a:rPr>
              <a:t>品川</a:t>
            </a:r>
            <a:endParaRPr lang="en-US" altLang="ja-JP" sz="1100" dirty="0">
              <a:solidFill>
                <a:prstClr val="white"/>
              </a:solidFill>
              <a:latin typeface="Hiragino Sans W3" panose="020B0400000000000000" pitchFamily="34" charset="-128"/>
              <a:ea typeface="Hiragino Sans W3" panose="020B0400000000000000" pitchFamily="34" charset="-128"/>
            </a:endParaRPr>
          </a:p>
        </p:txBody>
      </p:sp>
      <p:pic>
        <p:nvPicPr>
          <p:cNvPr id="33" name="図 32" descr="テキスト&#10;&#10;自動的に生成された説明">
            <a:extLst>
              <a:ext uri="{FF2B5EF4-FFF2-40B4-BE49-F238E27FC236}">
                <a16:creationId xmlns:a16="http://schemas.microsoft.com/office/drawing/2014/main" id="{E4D2F1C9-794F-D240-B0D9-2490F7B33A2B}"/>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rot="16200000">
            <a:off x="-225716" y="6026259"/>
            <a:ext cx="998858" cy="317072"/>
          </a:xfrm>
          <a:prstGeom prst="rect">
            <a:avLst/>
          </a:prstGeom>
        </p:spPr>
      </p:pic>
      <p:sp>
        <p:nvSpPr>
          <p:cNvPr id="8" name="テキスト ボックス 7">
            <a:extLst>
              <a:ext uri="{FF2B5EF4-FFF2-40B4-BE49-F238E27FC236}">
                <a16:creationId xmlns:a16="http://schemas.microsoft.com/office/drawing/2014/main" id="{B474AF32-EC6A-A62B-771A-047217F457F8}"/>
              </a:ext>
            </a:extLst>
          </p:cNvPr>
          <p:cNvSpPr txBox="1"/>
          <p:nvPr/>
        </p:nvSpPr>
        <p:spPr>
          <a:xfrm>
            <a:off x="447125" y="746753"/>
            <a:ext cx="6395738" cy="1140953"/>
          </a:xfrm>
          <a:prstGeom prst="rect">
            <a:avLst/>
          </a:prstGeom>
          <a:noFill/>
          <a:effectLst/>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2400" b="1" i="0" u="none" strike="noStrike" kern="1200" cap="none" spc="300" normalizeH="0" baseline="0" noProof="0">
                <a:ln>
                  <a:noFill/>
                </a:ln>
                <a:solidFill>
                  <a:prstClr val="white"/>
                </a:solidFill>
                <a:effectLst/>
                <a:uLnTx/>
                <a:uFillTx/>
                <a:latin typeface="Hiragino Sans W7" panose="020B0400000000000000" pitchFamily="34" charset="-128"/>
                <a:ea typeface="Hiragino Sans W7" panose="020B0400000000000000" pitchFamily="34" charset="-128"/>
                <a:cs typeface="+mn-cs"/>
              </a:rPr>
              <a:t>千代田区、中央区、港区</a:t>
            </a:r>
            <a:r>
              <a:rPr lang="ja-JP" altLang="en-US" sz="2400" b="1" spc="300">
                <a:solidFill>
                  <a:prstClr val="white"/>
                </a:solidFill>
                <a:latin typeface="Hiragino Sans W7" panose="020B0400000000000000" pitchFamily="34" charset="-128"/>
                <a:ea typeface="Hiragino Sans W7" panose="020B0400000000000000" pitchFamily="34" charset="-128"/>
              </a:rPr>
              <a:t>など</a:t>
            </a:r>
            <a:endParaRPr kumimoji="1" lang="en-US" altLang="ja-JP" sz="2400" b="1" i="0" u="none" strike="noStrike" kern="1200" cap="none" spc="300" normalizeH="0" baseline="0" noProof="0" dirty="0">
              <a:ln>
                <a:noFill/>
              </a:ln>
              <a:solidFill>
                <a:prstClr val="white"/>
              </a:solidFill>
              <a:effectLst/>
              <a:uLnTx/>
              <a:uFillTx/>
              <a:latin typeface="Hiragino Sans W7" panose="020B0400000000000000" pitchFamily="34" charset="-128"/>
              <a:ea typeface="Hiragino Sans W7" panose="020B0400000000000000" pitchFamily="34" charset="-128"/>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2400" b="1" i="0" u="none" strike="noStrike" kern="1200" cap="none" spc="300" normalizeH="0" baseline="0" noProof="0">
                <a:ln>
                  <a:noFill/>
                </a:ln>
                <a:solidFill>
                  <a:prstClr val="white"/>
                </a:solidFill>
                <a:effectLst/>
                <a:uLnTx/>
                <a:uFillTx/>
                <a:latin typeface="Hiragino Sans W7" panose="020B0400000000000000" pitchFamily="34" charset="-128"/>
                <a:ea typeface="Hiragino Sans W7" panose="020B0400000000000000" pitchFamily="34" charset="-128"/>
                <a:cs typeface="+mn-cs"/>
              </a:rPr>
              <a:t>都内ランドマークタワーへ展開</a:t>
            </a:r>
          </a:p>
        </p:txBody>
      </p:sp>
      <p:sp>
        <p:nvSpPr>
          <p:cNvPr id="42" name="テキスト ボックス 41">
            <a:extLst>
              <a:ext uri="{FF2B5EF4-FFF2-40B4-BE49-F238E27FC236}">
                <a16:creationId xmlns:a16="http://schemas.microsoft.com/office/drawing/2014/main" id="{29CB9B80-179B-B414-7F6B-25C9CEDDC3A6}"/>
              </a:ext>
            </a:extLst>
          </p:cNvPr>
          <p:cNvSpPr txBox="1"/>
          <p:nvPr/>
        </p:nvSpPr>
        <p:spPr>
          <a:xfrm>
            <a:off x="3670230" y="5041110"/>
            <a:ext cx="1732788" cy="261610"/>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その他</a:t>
            </a:r>
            <a:endParaRPr kumimoji="1" lang="en-US" altLang="ja-JP" sz="1100" b="0" i="0" u="none" strike="noStrike" kern="1200" cap="none" spc="0" normalizeH="0" baseline="0" noProof="0" dirty="0">
              <a:ln>
                <a:noFill/>
              </a:ln>
              <a:solidFill>
                <a:prstClr val="white"/>
              </a:solidFill>
              <a:effectLst/>
              <a:uLnTx/>
              <a:uFillTx/>
              <a:latin typeface="Hiragino Sans W3" panose="020B0400000000000000" pitchFamily="34" charset="-128"/>
              <a:ea typeface="Hiragino Sans W3" panose="020B0400000000000000" pitchFamily="34" charset="-128"/>
              <a:cs typeface="+mn-cs"/>
            </a:endParaRPr>
          </a:p>
        </p:txBody>
      </p:sp>
      <p:sp>
        <p:nvSpPr>
          <p:cNvPr id="43" name="テキスト ボックス 42">
            <a:extLst>
              <a:ext uri="{FF2B5EF4-FFF2-40B4-BE49-F238E27FC236}">
                <a16:creationId xmlns:a16="http://schemas.microsoft.com/office/drawing/2014/main" id="{5DDD215E-0D5C-FDDB-970B-B8F3BDD41B75}"/>
              </a:ext>
            </a:extLst>
          </p:cNvPr>
          <p:cNvSpPr txBox="1"/>
          <p:nvPr/>
        </p:nvSpPr>
        <p:spPr>
          <a:xfrm>
            <a:off x="4078764" y="5170749"/>
            <a:ext cx="1623215" cy="1107996"/>
          </a:xfrm>
          <a:prstGeom prst="rect">
            <a:avLst/>
          </a:prstGeom>
          <a:noFill/>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6600" b="1" dirty="0">
                <a:solidFill>
                  <a:prstClr val="white"/>
                </a:solidFill>
                <a:latin typeface="DIN Alternate" panose="020B0500000000000000" pitchFamily="34" charset="0"/>
                <a:ea typeface="Hiragino Sans W6" panose="020B0400000000000000" pitchFamily="34" charset="-128"/>
              </a:rPr>
              <a:t>515</a:t>
            </a:r>
            <a:endParaRPr kumimoji="1" lang="en-US" altLang="ja-JP" sz="6600" b="1" i="0" u="none" strike="noStrike" kern="1200" cap="none" spc="0" normalizeH="0" baseline="0" noProof="0" dirty="0">
              <a:ln>
                <a:noFill/>
              </a:ln>
              <a:solidFill>
                <a:prstClr val="white"/>
              </a:solidFill>
              <a:effectLst/>
              <a:uLnTx/>
              <a:uFillTx/>
              <a:latin typeface="DIN Alternate" panose="020B0500000000000000" pitchFamily="34" charset="0"/>
              <a:ea typeface="Hiragino Sans W6" panose="020B0400000000000000" pitchFamily="34" charset="-128"/>
              <a:cs typeface="+mn-cs"/>
            </a:endParaRPr>
          </a:p>
        </p:txBody>
      </p:sp>
      <p:sp>
        <p:nvSpPr>
          <p:cNvPr id="44" name="テキスト ボックス 43">
            <a:extLst>
              <a:ext uri="{FF2B5EF4-FFF2-40B4-BE49-F238E27FC236}">
                <a16:creationId xmlns:a16="http://schemas.microsoft.com/office/drawing/2014/main" id="{40DCC30E-AC92-2EE0-56A2-52F4937DE2A3}"/>
              </a:ext>
            </a:extLst>
          </p:cNvPr>
          <p:cNvSpPr txBox="1"/>
          <p:nvPr/>
        </p:nvSpPr>
        <p:spPr>
          <a:xfrm>
            <a:off x="5551005" y="5769927"/>
            <a:ext cx="449935" cy="369332"/>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a:solidFill>
                  <a:prstClr val="white"/>
                </a:solidFill>
                <a:latin typeface="Hiragino Sans W4" panose="020B0400000000000000" pitchFamily="34" charset="-128"/>
                <a:ea typeface="Hiragino Sans W4" panose="020B0400000000000000" pitchFamily="34" charset="-128"/>
              </a:rPr>
              <a:t>面</a:t>
            </a:r>
            <a:endParaRPr kumimoji="1" lang="en-US" altLang="ja-JP" sz="1800" b="0" i="0" u="none" strike="noStrike" kern="1200" cap="none" spc="0" normalizeH="0" baseline="0" noProof="0" dirty="0">
              <a:ln>
                <a:noFill/>
              </a:ln>
              <a:solidFill>
                <a:prstClr val="white"/>
              </a:solidFill>
              <a:effectLst/>
              <a:uLnTx/>
              <a:uFillTx/>
              <a:latin typeface="Hiragino Sans W4" panose="020B0400000000000000" pitchFamily="34" charset="-128"/>
              <a:ea typeface="Hiragino Sans W4" panose="020B0400000000000000" pitchFamily="34" charset="-128"/>
              <a:cs typeface="+mn-cs"/>
            </a:endParaRPr>
          </a:p>
        </p:txBody>
      </p:sp>
      <p:sp>
        <p:nvSpPr>
          <p:cNvPr id="45" name="正方形/長方形 44">
            <a:extLst>
              <a:ext uri="{FF2B5EF4-FFF2-40B4-BE49-F238E27FC236}">
                <a16:creationId xmlns:a16="http://schemas.microsoft.com/office/drawing/2014/main" id="{02036E74-32CF-4EFA-F78D-618E1EC1D144}"/>
              </a:ext>
            </a:extLst>
          </p:cNvPr>
          <p:cNvSpPr/>
          <p:nvPr/>
        </p:nvSpPr>
        <p:spPr>
          <a:xfrm>
            <a:off x="3561336" y="6430372"/>
            <a:ext cx="2682743"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00" b="0" i="0" u="none" strike="noStrike" kern="1200" cap="none" spc="0" normalizeH="0" baseline="0" noProof="0" dirty="0">
                <a:ln>
                  <a:noFill/>
                </a:ln>
                <a:solidFill>
                  <a:prstClr val="white"/>
                </a:solidFill>
                <a:effectLst/>
                <a:uLnTx/>
                <a:uFillTx/>
                <a:latin typeface="Hiragino Sans W3" panose="020B0400000000000000" pitchFamily="34" charset="-128"/>
                <a:ea typeface="Hiragino Sans W3" panose="020B0400000000000000" pitchFamily="34" charset="-128"/>
                <a:cs typeface="+mn-cs"/>
              </a:rPr>
              <a:t>※2025</a:t>
            </a:r>
            <a:r>
              <a:rPr kumimoji="1" lang="ja-JP" altLang="en-US" sz="6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年</a:t>
            </a:r>
            <a:r>
              <a:rPr kumimoji="1" lang="en-US" altLang="ja-JP" sz="600" dirty="0">
                <a:solidFill>
                  <a:prstClr val="white"/>
                </a:solidFill>
                <a:latin typeface="Hiragino Sans W3" panose="020B0400000000000000" pitchFamily="34" charset="-128"/>
                <a:ea typeface="Hiragino Sans W3" panose="020B0400000000000000" pitchFamily="34" charset="-128"/>
              </a:rPr>
              <a:t>12</a:t>
            </a:r>
            <a:r>
              <a:rPr kumimoji="1" lang="ja-JP" altLang="en-US" sz="6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月時点</a:t>
            </a:r>
            <a:r>
              <a:rPr kumimoji="1" lang="ja-JP" altLang="en-US" sz="600">
                <a:solidFill>
                  <a:prstClr val="white"/>
                </a:solidFill>
                <a:latin typeface="Hiragino Sans W3" panose="020B0400000000000000" pitchFamily="34" charset="-128"/>
                <a:ea typeface="Hiragino Sans W3" panose="020B0400000000000000" pitchFamily="34" charset="-128"/>
              </a:rPr>
              <a:t>での見込み含む</a:t>
            </a:r>
            <a:endParaRPr kumimoji="1" lang="en-US" altLang="ja-JP" sz="600" b="0" i="0" u="none" strike="noStrike" kern="1200" cap="none" spc="0" normalizeH="0" baseline="0" noProof="0" dirty="0">
              <a:ln>
                <a:noFill/>
              </a:ln>
              <a:solidFill>
                <a:prstClr val="white"/>
              </a:solidFill>
              <a:effectLst/>
              <a:uLnTx/>
              <a:uFillTx/>
              <a:latin typeface="Hiragino Sans W3" panose="020B0400000000000000" pitchFamily="34" charset="-128"/>
              <a:ea typeface="Hiragino Sans W3" panose="020B0400000000000000"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00" b="0" i="0" u="none" strike="noStrike" kern="1200" cap="none" spc="0" normalizeH="0" baseline="0" noProof="0" dirty="0">
                <a:ln>
                  <a:noFill/>
                </a:ln>
                <a:solidFill>
                  <a:prstClr val="white"/>
                </a:solidFill>
                <a:effectLst/>
                <a:uLnTx/>
                <a:uFillTx/>
                <a:latin typeface="Hiragino Sans W3" panose="020B0400000000000000" pitchFamily="34" charset="-128"/>
                <a:ea typeface="Hiragino Sans W3" panose="020B0400000000000000" pitchFamily="34" charset="-128"/>
                <a:cs typeface="+mn-cs"/>
              </a:rPr>
              <a:t>※</a:t>
            </a:r>
            <a:r>
              <a:rPr kumimoji="1" lang="ja-JP" altLang="en-US" sz="6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最新の設置施設・面数は、弊社営業担当までお問い合わせください。</a:t>
            </a:r>
          </a:p>
        </p:txBody>
      </p:sp>
      <p:sp>
        <p:nvSpPr>
          <p:cNvPr id="48" name="テキスト ボックス 47">
            <a:extLst>
              <a:ext uri="{FF2B5EF4-FFF2-40B4-BE49-F238E27FC236}">
                <a16:creationId xmlns:a16="http://schemas.microsoft.com/office/drawing/2014/main" id="{045F1206-43C4-B16E-C749-FE55A1E69E80}"/>
              </a:ext>
            </a:extLst>
          </p:cNvPr>
          <p:cNvSpPr txBox="1"/>
          <p:nvPr/>
        </p:nvSpPr>
        <p:spPr>
          <a:xfrm>
            <a:off x="2819481" y="4246219"/>
            <a:ext cx="1226820" cy="20005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700" b="0" i="0" u="none" strike="noStrike" kern="1200" cap="none" spc="0" normalizeH="0" baseline="0" noProof="0" dirty="0">
                <a:ln>
                  <a:noFill/>
                </a:ln>
                <a:solidFill>
                  <a:prstClr val="white"/>
                </a:solidFill>
                <a:effectLst/>
                <a:uLnTx/>
                <a:uFillTx/>
                <a:latin typeface="Hiragino Sans W5" panose="020B0400000000000000" pitchFamily="34" charset="-128"/>
                <a:ea typeface="Hiragino Sans W5" panose="020B0400000000000000" pitchFamily="34" charset="-128"/>
                <a:cs typeface="+mn-cs"/>
              </a:rPr>
              <a:t>(</a:t>
            </a:r>
            <a:r>
              <a:rPr kumimoji="1" lang="ja-JP" altLang="en-US" sz="700" b="0" i="0" u="none" strike="noStrike" kern="1200" cap="none" spc="0" normalizeH="0" baseline="0" noProof="0">
                <a:ln>
                  <a:noFill/>
                </a:ln>
                <a:solidFill>
                  <a:prstClr val="white"/>
                </a:solidFill>
                <a:effectLst/>
                <a:uLnTx/>
                <a:uFillTx/>
                <a:latin typeface="Hiragino Sans W5" panose="020B0400000000000000" pitchFamily="34" charset="-128"/>
                <a:ea typeface="Hiragino Sans W5" panose="020B0400000000000000" pitchFamily="34" charset="-128"/>
                <a:cs typeface="+mn-cs"/>
              </a:rPr>
              <a:t>コレド日本橋</a:t>
            </a:r>
            <a:r>
              <a:rPr kumimoji="1" lang="en-US" altLang="ja-JP" sz="700" b="0" i="0" u="none" strike="noStrike" kern="1200" cap="none" spc="0" normalizeH="0" baseline="0" noProof="0" dirty="0">
                <a:ln>
                  <a:noFill/>
                </a:ln>
                <a:solidFill>
                  <a:prstClr val="white"/>
                </a:solidFill>
                <a:effectLst/>
                <a:uLnTx/>
                <a:uFillTx/>
                <a:latin typeface="Hiragino Sans W5" panose="020B0400000000000000" pitchFamily="34" charset="-128"/>
                <a:ea typeface="Hiragino Sans W5" panose="020B0400000000000000" pitchFamily="34" charset="-128"/>
                <a:cs typeface="+mn-cs"/>
              </a:rPr>
              <a:t>)</a:t>
            </a:r>
            <a:endParaRPr kumimoji="1" lang="ja-JP" altLang="en-US" sz="700" b="0" i="0" u="none" strike="noStrike" kern="1200" cap="none" spc="0" normalizeH="0" baseline="0" noProof="0">
              <a:ln>
                <a:noFill/>
              </a:ln>
              <a:solidFill>
                <a:prstClr val="white"/>
              </a:solidFill>
              <a:effectLst/>
              <a:uLnTx/>
              <a:uFillTx/>
              <a:latin typeface="Hiragino Sans W5" panose="020B0400000000000000" pitchFamily="34" charset="-128"/>
              <a:ea typeface="Hiragino Sans W5" panose="020B0400000000000000" pitchFamily="34" charset="-128"/>
              <a:cs typeface="+mn-cs"/>
            </a:endParaRPr>
          </a:p>
        </p:txBody>
      </p:sp>
      <p:sp>
        <p:nvSpPr>
          <p:cNvPr id="4" name="テキスト ボックス 3">
            <a:extLst>
              <a:ext uri="{FF2B5EF4-FFF2-40B4-BE49-F238E27FC236}">
                <a16:creationId xmlns:a16="http://schemas.microsoft.com/office/drawing/2014/main" id="{92D0AFD1-D067-3452-BFB6-DEBD8F42588B}"/>
              </a:ext>
            </a:extLst>
          </p:cNvPr>
          <p:cNvSpPr txBox="1"/>
          <p:nvPr/>
        </p:nvSpPr>
        <p:spPr>
          <a:xfrm>
            <a:off x="4370126" y="6079126"/>
            <a:ext cx="1752233" cy="338554"/>
          </a:xfrm>
          <a:prstGeom prst="rect">
            <a:avLst/>
          </a:prstGeom>
          <a:noFill/>
          <a:effectLst/>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ja-JP" altLang="en-US" sz="1400">
                <a:solidFill>
                  <a:prstClr val="white"/>
                </a:solidFill>
                <a:latin typeface="Hiragino Sans W5" panose="020B0400000000000000" pitchFamily="34" charset="-128"/>
                <a:ea typeface="Hiragino Sans W5" panose="020B0400000000000000" pitchFamily="34" charset="-128"/>
              </a:rPr>
              <a:t>（</a:t>
            </a:r>
            <a:r>
              <a:rPr kumimoji="1" lang="en-US" altLang="ja-JP" sz="1600" dirty="0">
                <a:solidFill>
                  <a:prstClr val="white"/>
                </a:solidFill>
                <a:latin typeface="DIN Alternate" panose="020B0500000000000000" pitchFamily="34" charset="0"/>
                <a:ea typeface="Hiragino Sans W4" panose="020B0400000000000000" pitchFamily="34" charset="-128"/>
              </a:rPr>
              <a:t>413</a:t>
            </a:r>
            <a:r>
              <a:rPr kumimoji="1" lang="ja-JP" altLang="en-US" sz="1400">
                <a:solidFill>
                  <a:prstClr val="white"/>
                </a:solidFill>
                <a:latin typeface="Hiragino Sans W5" panose="020B0400000000000000" pitchFamily="34" charset="-128"/>
                <a:ea typeface="Hiragino Sans W5" panose="020B0400000000000000" pitchFamily="34" charset="-128"/>
              </a:rPr>
              <a:t>施設）</a:t>
            </a:r>
            <a:endParaRPr kumimoji="1" lang="en-US" altLang="ja-JP" sz="1400" u="none" strike="noStrike" kern="1200" cap="none" spc="0" normalizeH="0" baseline="0" noProof="0" dirty="0">
              <a:ln>
                <a:noFill/>
              </a:ln>
              <a:solidFill>
                <a:prstClr val="white"/>
              </a:solidFill>
              <a:effectLst/>
              <a:uLnTx/>
              <a:uFillTx/>
              <a:latin typeface="Hiragino Sans W5" panose="020B0400000000000000" pitchFamily="34" charset="-128"/>
              <a:ea typeface="Hiragino Sans W5" panose="020B0400000000000000" pitchFamily="34" charset="-128"/>
            </a:endParaRPr>
          </a:p>
        </p:txBody>
      </p:sp>
      <p:sp>
        <p:nvSpPr>
          <p:cNvPr id="6" name="スライド番号プレースホルダ 3">
            <a:extLst>
              <a:ext uri="{FF2B5EF4-FFF2-40B4-BE49-F238E27FC236}">
                <a16:creationId xmlns:a16="http://schemas.microsoft.com/office/drawing/2014/main" id="{A97B1B6A-7BA9-D8CB-8705-BE2907C4AE97}"/>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white"/>
                </a:solidFill>
                <a:effectLst/>
                <a:uLnTx/>
                <a:uFillTx/>
                <a:latin typeface="DIN Alternate" panose="020B0500000000000000" pitchFamily="34" charset="0"/>
                <a:ea typeface="Hiragino Sans W1" panose="020B0300000000000000" pitchFamily="34" charset="-128"/>
                <a:cs typeface="+mn-cs"/>
              </a:rPr>
              <a:t>0</a:t>
            </a:r>
            <a:fld id="{76D8E150-8261-4C28-BB88-CF7E9D4FABBB}" type="slidenum">
              <a:rPr kumimoji="1" lang="en-US" altLang="ja-JP" sz="1100" b="0" i="0" u="none" strike="noStrike" kern="1200" cap="none" spc="0" normalizeH="0" baseline="0" noProof="0" smtClean="0">
                <a:ln>
                  <a:noFill/>
                </a:ln>
                <a:solidFill>
                  <a:prstClr val="white"/>
                </a:solidFill>
                <a:effectLst/>
                <a:uLnTx/>
                <a:uFillTx/>
                <a:latin typeface="DIN Alternate" panose="020B0500000000000000" pitchFamily="34" charset="0"/>
                <a:ea typeface="Hiragino Sans W1" panose="020B0300000000000000"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1" lang="en-US" altLang="ja-JP" sz="1100" b="0" i="0" u="none" strike="noStrike" kern="1200" cap="none" spc="0" normalizeH="0" baseline="0" noProof="0" dirty="0">
              <a:ln>
                <a:noFill/>
              </a:ln>
              <a:solidFill>
                <a:prstClr val="white"/>
              </a:solidFill>
              <a:effectLst/>
              <a:uLnTx/>
              <a:uFillTx/>
              <a:latin typeface="DIN Alternate" panose="020B0500000000000000" pitchFamily="34" charset="0"/>
              <a:ea typeface="Hiragino Sans W1" panose="020B0300000000000000" pitchFamily="34" charset="-128"/>
              <a:cs typeface="+mn-cs"/>
            </a:endParaRPr>
          </a:p>
        </p:txBody>
      </p:sp>
      <p:sp>
        <p:nvSpPr>
          <p:cNvPr id="9" name="正方形/長方形 8">
            <a:extLst>
              <a:ext uri="{FF2B5EF4-FFF2-40B4-BE49-F238E27FC236}">
                <a16:creationId xmlns:a16="http://schemas.microsoft.com/office/drawing/2014/main" id="{77F24BCF-5CF1-AAAD-E934-322FBDDDE55B}"/>
              </a:ext>
            </a:extLst>
          </p:cNvPr>
          <p:cNvSpPr/>
          <p:nvPr/>
        </p:nvSpPr>
        <p:spPr>
          <a:xfrm>
            <a:off x="8270239" y="6442414"/>
            <a:ext cx="3344571" cy="298480"/>
          </a:xfrm>
          <a:prstGeom prst="rect">
            <a:avLst/>
          </a:prstGeom>
        </p:spPr>
        <p:txBody>
          <a:bodyPr wrap="square">
            <a:sp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prstClr val="white"/>
                </a:solidFill>
                <a:effectLst/>
                <a:uLnTx/>
                <a:uFillTx/>
                <a:latin typeface="DIN Alternate" panose="020B0500000000000000" pitchFamily="34" charset="0"/>
                <a:ea typeface="Hiragino Sans W3" panose="020B0400000000000000" pitchFamily="34" charset="-128"/>
                <a:cs typeface="+mn-cs"/>
              </a:rPr>
              <a:t>© News Technology Co., Ltd. </a:t>
            </a:r>
            <a:r>
              <a:rPr kumimoji="1" lang="ja-JP" altLang="en-US" sz="1000" b="0" i="0" u="none" strike="noStrike" kern="1200" cap="none" spc="0" normalizeH="0" baseline="0" noProof="0">
                <a:ln>
                  <a:noFill/>
                </a:ln>
                <a:solidFill>
                  <a:prstClr val="white"/>
                </a:solidFill>
                <a:effectLst/>
                <a:uLnTx/>
                <a:uFillTx/>
                <a:latin typeface="DIN Alternate" panose="020B0500000000000000" pitchFamily="34" charset="0"/>
                <a:ea typeface="Hiragino Sans W1" panose="020B0300000000000000" pitchFamily="34" charset="-128"/>
                <a:cs typeface="+mn-cs"/>
              </a:rPr>
              <a:t>│</a:t>
            </a:r>
            <a:endParaRPr kumimoji="1" lang="ja-JP" altLang="en-US" sz="900" b="0" i="0" u="none" strike="noStrike" kern="1200" cap="none" spc="0" normalizeH="0" baseline="0" noProof="0">
              <a:ln>
                <a:noFill/>
              </a:ln>
              <a:solidFill>
                <a:prstClr val="white"/>
              </a:solidFill>
              <a:effectLst/>
              <a:uLnTx/>
              <a:uFillTx/>
              <a:latin typeface="DIN Alternate" panose="020B0500000000000000" pitchFamily="34" charset="0"/>
              <a:ea typeface="Hiragino Sans W3" panose="020B0400000000000000" pitchFamily="34" charset="-128"/>
              <a:cs typeface="+mn-cs"/>
            </a:endParaRPr>
          </a:p>
        </p:txBody>
      </p:sp>
    </p:spTree>
    <p:extLst>
      <p:ext uri="{BB962C8B-B14F-4D97-AF65-F5344CB8AC3E}">
        <p14:creationId xmlns:p14="http://schemas.microsoft.com/office/powerpoint/2010/main" val="901880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7EC27D2B-5A6B-984D-BE19-0BC7F804CF7B}"/>
              </a:ext>
            </a:extLst>
          </p:cNvPr>
          <p:cNvPicPr>
            <a:picLocks noChangeAspect="1"/>
          </p:cNvPicPr>
          <p:nvPr/>
        </p:nvPicPr>
        <p:blipFill>
          <a:blip r:embed="rId2"/>
          <a:stretch>
            <a:fillRect/>
          </a:stretch>
        </p:blipFill>
        <p:spPr>
          <a:xfrm>
            <a:off x="0" y="0"/>
            <a:ext cx="12192000" cy="6858000"/>
          </a:xfrm>
          <a:prstGeom prst="rect">
            <a:avLst/>
          </a:prstGeom>
        </p:spPr>
      </p:pic>
      <p:sp>
        <p:nvSpPr>
          <p:cNvPr id="22" name="正方形/長方形 21">
            <a:extLst>
              <a:ext uri="{FF2B5EF4-FFF2-40B4-BE49-F238E27FC236}">
                <a16:creationId xmlns:a16="http://schemas.microsoft.com/office/drawing/2014/main" id="{C918364B-442B-B34E-A757-B212FF24AD59}"/>
              </a:ext>
            </a:extLst>
          </p:cNvPr>
          <p:cNvSpPr/>
          <p:nvPr/>
        </p:nvSpPr>
        <p:spPr>
          <a:xfrm>
            <a:off x="432249" y="1937202"/>
            <a:ext cx="7554157" cy="2568011"/>
          </a:xfrm>
          <a:prstGeom prst="rect">
            <a:avLst/>
          </a:prstGeom>
        </p:spPr>
        <p:txBody>
          <a:bodyPr wrap="square">
            <a:spAutoFit/>
          </a:bodyPr>
          <a:lstStyle/>
          <a:p>
            <a:pPr>
              <a:lnSpc>
                <a:spcPts val="9500"/>
              </a:lnSpc>
            </a:pPr>
            <a:r>
              <a:rPr lang="en-US" altLang="ja-JP" sz="11500" b="1" spc="200" dirty="0">
                <a:ln w="19050">
                  <a:solidFill>
                    <a:schemeClr val="bg1"/>
                  </a:solidFill>
                </a:ln>
                <a:noFill/>
                <a:latin typeface="DIN Alternate" panose="020B0500000000000000" pitchFamily="34" charset="0"/>
                <a:ea typeface="Hiragino Sans W6" panose="020B0400000000000000" pitchFamily="34" charset="-128"/>
              </a:rPr>
              <a:t>MEDIA</a:t>
            </a:r>
          </a:p>
          <a:p>
            <a:pPr>
              <a:lnSpc>
                <a:spcPts val="9500"/>
              </a:lnSpc>
            </a:pPr>
            <a:r>
              <a:rPr lang="en-US" altLang="ja-JP" sz="11500" b="1" spc="200" dirty="0">
                <a:ln w="19050">
                  <a:solidFill>
                    <a:schemeClr val="bg1"/>
                  </a:solidFill>
                </a:ln>
                <a:noFill/>
                <a:latin typeface="DIN Alternate" panose="020B0500000000000000" pitchFamily="34" charset="0"/>
                <a:ea typeface="Hiragino Sans W6" panose="020B0400000000000000" pitchFamily="34" charset="-128"/>
              </a:rPr>
              <a:t>OVERVIEW</a:t>
            </a:r>
          </a:p>
        </p:txBody>
      </p:sp>
      <p:sp>
        <p:nvSpPr>
          <p:cNvPr id="7" name="スライド番号プレースホルダ 3">
            <a:extLst>
              <a:ext uri="{FF2B5EF4-FFF2-40B4-BE49-F238E27FC236}">
                <a16:creationId xmlns:a16="http://schemas.microsoft.com/office/drawing/2014/main" id="{6A8AEF9C-503B-556C-245B-1124F7DD45DD}"/>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white"/>
                </a:solidFill>
                <a:effectLst/>
                <a:uLnTx/>
                <a:uFillTx/>
                <a:latin typeface="DIN Alternate" panose="020B0500000000000000" pitchFamily="34" charset="0"/>
                <a:ea typeface="Hiragino Sans W1" panose="020B0300000000000000" pitchFamily="34" charset="-128"/>
                <a:cs typeface="+mn-cs"/>
              </a:rPr>
              <a:t>0</a:t>
            </a:r>
            <a:fld id="{76D8E150-8261-4C28-BB88-CF7E9D4FABBB}" type="slidenum">
              <a:rPr kumimoji="1" lang="en-US" altLang="ja-JP" sz="1100" b="0" i="0" u="none" strike="noStrike" kern="1200" cap="none" spc="0" normalizeH="0" baseline="0" noProof="0" smtClean="0">
                <a:ln>
                  <a:noFill/>
                </a:ln>
                <a:solidFill>
                  <a:prstClr val="white"/>
                </a:solidFill>
                <a:effectLst/>
                <a:uLnTx/>
                <a:uFillTx/>
                <a:latin typeface="DIN Alternate" panose="020B0500000000000000" pitchFamily="34" charset="0"/>
                <a:ea typeface="Hiragino Sans W1" panose="020B0300000000000000"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1" lang="en-US" altLang="ja-JP" sz="1100" b="0" i="0" u="none" strike="noStrike" kern="1200" cap="none" spc="0" normalizeH="0" baseline="0" noProof="0" dirty="0">
              <a:ln>
                <a:noFill/>
              </a:ln>
              <a:solidFill>
                <a:prstClr val="white"/>
              </a:solidFill>
              <a:effectLst/>
              <a:uLnTx/>
              <a:uFillTx/>
              <a:latin typeface="DIN Alternate" panose="020B0500000000000000" pitchFamily="34" charset="0"/>
              <a:ea typeface="Hiragino Sans W1" panose="020B0300000000000000" pitchFamily="34" charset="-128"/>
              <a:cs typeface="+mn-cs"/>
            </a:endParaRPr>
          </a:p>
        </p:txBody>
      </p:sp>
      <p:sp>
        <p:nvSpPr>
          <p:cNvPr id="8" name="正方形/長方形 7">
            <a:extLst>
              <a:ext uri="{FF2B5EF4-FFF2-40B4-BE49-F238E27FC236}">
                <a16:creationId xmlns:a16="http://schemas.microsoft.com/office/drawing/2014/main" id="{458C0AD6-18F5-B93C-16EB-FF4271E4CB22}"/>
              </a:ext>
            </a:extLst>
          </p:cNvPr>
          <p:cNvSpPr/>
          <p:nvPr/>
        </p:nvSpPr>
        <p:spPr>
          <a:xfrm>
            <a:off x="8270239" y="6442414"/>
            <a:ext cx="3344571" cy="298480"/>
          </a:xfrm>
          <a:prstGeom prst="rect">
            <a:avLst/>
          </a:prstGeom>
        </p:spPr>
        <p:txBody>
          <a:bodyPr wrap="square">
            <a:sp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prstClr val="white"/>
                </a:solidFill>
                <a:effectLst/>
                <a:uLnTx/>
                <a:uFillTx/>
                <a:latin typeface="DIN Alternate" panose="020B0500000000000000" pitchFamily="34" charset="0"/>
                <a:ea typeface="Hiragino Sans W3" panose="020B0400000000000000" pitchFamily="34" charset="-128"/>
                <a:cs typeface="+mn-cs"/>
              </a:rPr>
              <a:t>© News Technology Co., Ltd. </a:t>
            </a:r>
            <a:r>
              <a:rPr kumimoji="1" lang="ja-JP" altLang="en-US" sz="1000" b="0" i="0" u="none" strike="noStrike" kern="1200" cap="none" spc="0" normalizeH="0" baseline="0" noProof="0">
                <a:ln>
                  <a:noFill/>
                </a:ln>
                <a:solidFill>
                  <a:prstClr val="white"/>
                </a:solidFill>
                <a:effectLst/>
                <a:uLnTx/>
                <a:uFillTx/>
                <a:latin typeface="DIN Alternate" panose="020B0500000000000000" pitchFamily="34" charset="0"/>
                <a:ea typeface="Hiragino Sans W1" panose="020B0300000000000000" pitchFamily="34" charset="-128"/>
                <a:cs typeface="+mn-cs"/>
              </a:rPr>
              <a:t>│</a:t>
            </a:r>
            <a:endParaRPr kumimoji="1" lang="ja-JP" altLang="en-US" sz="900" b="0" i="0" u="none" strike="noStrike" kern="1200" cap="none" spc="0" normalizeH="0" baseline="0" noProof="0">
              <a:ln>
                <a:noFill/>
              </a:ln>
              <a:solidFill>
                <a:prstClr val="white"/>
              </a:solidFill>
              <a:effectLst/>
              <a:uLnTx/>
              <a:uFillTx/>
              <a:latin typeface="DIN Alternate" panose="020B0500000000000000" pitchFamily="34" charset="0"/>
              <a:ea typeface="Hiragino Sans W3" panose="020B0400000000000000" pitchFamily="34" charset="-128"/>
              <a:cs typeface="+mn-cs"/>
            </a:endParaRPr>
          </a:p>
        </p:txBody>
      </p:sp>
      <p:pic>
        <p:nvPicPr>
          <p:cNvPr id="2" name="図 1" descr="テキスト&#10;&#10;自動的に生成された説明">
            <a:extLst>
              <a:ext uri="{FF2B5EF4-FFF2-40B4-BE49-F238E27FC236}">
                <a16:creationId xmlns:a16="http://schemas.microsoft.com/office/drawing/2014/main" id="{74915314-1369-2281-2CC6-C354D850F065}"/>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rot="16200000">
            <a:off x="-225716" y="6026259"/>
            <a:ext cx="998858" cy="317072"/>
          </a:xfrm>
          <a:prstGeom prst="rect">
            <a:avLst/>
          </a:prstGeom>
        </p:spPr>
      </p:pic>
    </p:spTree>
    <p:extLst>
      <p:ext uri="{BB962C8B-B14F-4D97-AF65-F5344CB8AC3E}">
        <p14:creationId xmlns:p14="http://schemas.microsoft.com/office/powerpoint/2010/main" val="7798417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正方形/長方形 19">
            <a:extLst>
              <a:ext uri="{FF2B5EF4-FFF2-40B4-BE49-F238E27FC236}">
                <a16:creationId xmlns:a16="http://schemas.microsoft.com/office/drawing/2014/main" id="{9212A7D4-9B00-00C9-35B8-51234998C082}"/>
              </a:ext>
            </a:extLst>
          </p:cNvPr>
          <p:cNvSpPr/>
          <p:nvPr/>
        </p:nvSpPr>
        <p:spPr>
          <a:xfrm>
            <a:off x="7795867" y="6442414"/>
            <a:ext cx="4767092" cy="303929"/>
          </a:xfrm>
          <a:prstGeom prst="rect">
            <a:avLst/>
          </a:prstGeom>
        </p:spPr>
        <p:txBody>
          <a:bodyPr wrap="square">
            <a:spAutoFit/>
          </a:bodyPr>
          <a:lstStyle/>
          <a:p>
            <a:pPr>
              <a:lnSpc>
                <a:spcPct val="150000"/>
              </a:lnSpc>
            </a:pPr>
            <a:r>
              <a:rPr lang="ja-JP" altLang="en-US" sz="1000">
                <a:solidFill>
                  <a:schemeClr val="bg1"/>
                </a:solidFill>
                <a:latin typeface="DIN Alternate" panose="020B0500000000000000" pitchFamily="34" charset="0"/>
                <a:ea typeface="Hiragino Sans W1" panose="020B0300000000000000" pitchFamily="34" charset="-128"/>
              </a:rPr>
              <a:t>　　　　　　　　</a:t>
            </a:r>
            <a:r>
              <a:rPr lang="en" altLang="ja-JP" sz="1000" dirty="0">
                <a:solidFill>
                  <a:schemeClr val="bg1"/>
                </a:solidFill>
                <a:latin typeface="DIN Alternate" panose="020B0500000000000000" pitchFamily="34" charset="0"/>
                <a:ea typeface="Hiragino Sans W1" panose="020B0300000000000000" pitchFamily="34" charset="-128"/>
              </a:rPr>
              <a:t> </a:t>
            </a:r>
            <a:r>
              <a:rPr lang="en-US" altLang="ja-JP" sz="1000" dirty="0">
                <a:solidFill>
                  <a:schemeClr val="bg1"/>
                </a:solidFill>
                <a:latin typeface="DIN Alternate" panose="020B0500000000000000" pitchFamily="34" charset="0"/>
                <a:ea typeface="Hiragino Sans W2" panose="020B0300000000000000" pitchFamily="34" charset="-128"/>
              </a:rPr>
              <a:t>April to June  </a:t>
            </a:r>
            <a:r>
              <a:rPr lang="en" altLang="ja-JP" sz="1000" dirty="0">
                <a:solidFill>
                  <a:schemeClr val="bg1"/>
                </a:solidFill>
                <a:latin typeface="DIN Alternate" panose="020B0500000000000000" pitchFamily="34" charset="0"/>
                <a:ea typeface="Hiragino Sans W1" panose="020B0300000000000000" pitchFamily="34" charset="-128"/>
              </a:rPr>
              <a:t>2024 </a:t>
            </a:r>
            <a:r>
              <a:rPr lang="ja-JP" altLang="en-US" sz="1000">
                <a:solidFill>
                  <a:schemeClr val="bg1"/>
                </a:solidFill>
                <a:latin typeface="DIN Alternate" panose="020B0500000000000000" pitchFamily="34" charset="0"/>
                <a:ea typeface="Hiragino Sans W1" panose="020B0300000000000000" pitchFamily="34" charset="-128"/>
              </a:rPr>
              <a:t>│</a:t>
            </a:r>
            <a:r>
              <a:rPr lang="en-US" altLang="ja-JP" sz="900" dirty="0">
                <a:solidFill>
                  <a:schemeClr val="bg1"/>
                </a:solidFill>
                <a:latin typeface="DIN Alternate" panose="020B0500000000000000" pitchFamily="34" charset="0"/>
                <a:ea typeface="Hiragino Sans W3" panose="020B0400000000000000" pitchFamily="34" charset="-128"/>
              </a:rPr>
              <a:t>© News Technology Co., Ltd.</a:t>
            </a:r>
            <a:r>
              <a:rPr lang="ja-JP" altLang="en-US" sz="1000">
                <a:solidFill>
                  <a:schemeClr val="bg1"/>
                </a:solidFill>
                <a:latin typeface="DIN Alternate" panose="020B0500000000000000" pitchFamily="34" charset="0"/>
                <a:ea typeface="Hiragino Sans W1" panose="020B0300000000000000" pitchFamily="34" charset="-128"/>
              </a:rPr>
              <a:t>│</a:t>
            </a:r>
            <a:endParaRPr lang="ja-JP" altLang="en-US" sz="900">
              <a:solidFill>
                <a:schemeClr val="bg1"/>
              </a:solidFill>
              <a:latin typeface="DIN Alternate" panose="020B0500000000000000" pitchFamily="34" charset="0"/>
              <a:ea typeface="Hiragino Sans W3" panose="020B0400000000000000" pitchFamily="34" charset="-128"/>
            </a:endParaRPr>
          </a:p>
        </p:txBody>
      </p:sp>
      <p:pic>
        <p:nvPicPr>
          <p:cNvPr id="33" name="図 32">
            <a:extLst>
              <a:ext uri="{FF2B5EF4-FFF2-40B4-BE49-F238E27FC236}">
                <a16:creationId xmlns:a16="http://schemas.microsoft.com/office/drawing/2014/main" id="{6591B2FC-1A20-1CE7-C376-43A9E84AB163}"/>
              </a:ext>
            </a:extLst>
          </p:cNvPr>
          <p:cNvPicPr>
            <a:picLocks noChangeAspect="1"/>
          </p:cNvPicPr>
          <p:nvPr/>
        </p:nvPicPr>
        <p:blipFill>
          <a:blip r:embed="rId3"/>
          <a:stretch>
            <a:fillRect/>
          </a:stretch>
        </p:blipFill>
        <p:spPr>
          <a:xfrm>
            <a:off x="0" y="-1"/>
            <a:ext cx="4957875" cy="6862439"/>
          </a:xfrm>
          <a:prstGeom prst="rect">
            <a:avLst/>
          </a:prstGeom>
        </p:spPr>
      </p:pic>
      <p:pic>
        <p:nvPicPr>
          <p:cNvPr id="34" name="図 33" descr="テキスト&#10;&#10;自動的に生成された説明">
            <a:extLst>
              <a:ext uri="{FF2B5EF4-FFF2-40B4-BE49-F238E27FC236}">
                <a16:creationId xmlns:a16="http://schemas.microsoft.com/office/drawing/2014/main" id="{B391A19B-BA10-AD65-A07E-CCCFF34A1A2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16200000">
            <a:off x="-225716" y="6026259"/>
            <a:ext cx="998858" cy="317072"/>
          </a:xfrm>
          <a:prstGeom prst="rect">
            <a:avLst/>
          </a:prstGeom>
        </p:spPr>
      </p:pic>
      <p:sp>
        <p:nvSpPr>
          <p:cNvPr id="35" name="テキスト ボックス 34">
            <a:extLst>
              <a:ext uri="{FF2B5EF4-FFF2-40B4-BE49-F238E27FC236}">
                <a16:creationId xmlns:a16="http://schemas.microsoft.com/office/drawing/2014/main" id="{4BA09F03-2B8D-13DB-680A-AD1AAC76AF9F}"/>
              </a:ext>
            </a:extLst>
          </p:cNvPr>
          <p:cNvSpPr txBox="1"/>
          <p:nvPr/>
        </p:nvSpPr>
        <p:spPr>
          <a:xfrm>
            <a:off x="2613040" y="3707239"/>
            <a:ext cx="1461648" cy="1107996"/>
          </a:xfrm>
          <a:prstGeom prst="rect">
            <a:avLst/>
          </a:prstGeom>
          <a:noFill/>
          <a:effectLst/>
        </p:spPr>
        <p:txBody>
          <a:bodyPr wrap="square" rtlCol="0">
            <a:spAutoFit/>
          </a:bodyPr>
          <a:lstStyle/>
          <a:p>
            <a:r>
              <a:rPr lang="en-US" altLang="ja-JP" sz="6600" b="1" dirty="0">
                <a:solidFill>
                  <a:schemeClr val="bg1"/>
                </a:solidFill>
                <a:latin typeface="DIN Alternate" panose="020B0500000000000000" pitchFamily="34" charset="0"/>
                <a:ea typeface="Hiragino Sans W6" panose="020B0400000000000000" pitchFamily="34" charset="-128"/>
              </a:rPr>
              <a:t>520</a:t>
            </a:r>
            <a:endParaRPr lang="en-US" altLang="ja-JP" sz="5400" b="1" dirty="0">
              <a:solidFill>
                <a:schemeClr val="bg1"/>
              </a:solidFill>
              <a:latin typeface="DIN Alternate" panose="020B0500000000000000" pitchFamily="34" charset="0"/>
              <a:ea typeface="Hiragino Sans W6" panose="020B0400000000000000" pitchFamily="34" charset="-128"/>
            </a:endParaRPr>
          </a:p>
        </p:txBody>
      </p:sp>
      <p:sp>
        <p:nvSpPr>
          <p:cNvPr id="36" name="テキスト ボックス 35">
            <a:extLst>
              <a:ext uri="{FF2B5EF4-FFF2-40B4-BE49-F238E27FC236}">
                <a16:creationId xmlns:a16="http://schemas.microsoft.com/office/drawing/2014/main" id="{D3332371-626F-7E1B-C153-8CC5D530D8B4}"/>
              </a:ext>
            </a:extLst>
          </p:cNvPr>
          <p:cNvSpPr txBox="1"/>
          <p:nvPr/>
        </p:nvSpPr>
        <p:spPr>
          <a:xfrm>
            <a:off x="3932896" y="4024991"/>
            <a:ext cx="449935" cy="646331"/>
          </a:xfrm>
          <a:prstGeom prst="rect">
            <a:avLst/>
          </a:prstGeom>
          <a:noFill/>
          <a:effectLst/>
        </p:spPr>
        <p:txBody>
          <a:bodyPr wrap="square" rtlCol="0">
            <a:spAutoFit/>
          </a:bodyPr>
          <a:lstStyle/>
          <a:p>
            <a:r>
              <a:rPr lang="ja-JP" altLang="en-US">
                <a:solidFill>
                  <a:schemeClr val="bg1"/>
                </a:solidFill>
                <a:latin typeface="Hiragino Sans W4" panose="020B0400000000000000" pitchFamily="34" charset="-128"/>
                <a:ea typeface="Hiragino Sans W4" panose="020B0400000000000000" pitchFamily="34" charset="-128"/>
              </a:rPr>
              <a:t>万人</a:t>
            </a:r>
            <a:endParaRPr lang="en-US" altLang="ja-JP" dirty="0">
              <a:solidFill>
                <a:schemeClr val="bg1"/>
              </a:solidFill>
              <a:latin typeface="Hiragino Sans W4" panose="020B0400000000000000" pitchFamily="34" charset="-128"/>
              <a:ea typeface="Hiragino Sans W4" panose="020B0400000000000000" pitchFamily="34" charset="-128"/>
            </a:endParaRPr>
          </a:p>
        </p:txBody>
      </p:sp>
      <p:sp>
        <p:nvSpPr>
          <p:cNvPr id="37" name="テキスト ボックス 36">
            <a:extLst>
              <a:ext uri="{FF2B5EF4-FFF2-40B4-BE49-F238E27FC236}">
                <a16:creationId xmlns:a16="http://schemas.microsoft.com/office/drawing/2014/main" id="{94C8BD1C-FEEE-9BC7-8A55-8676B5E3DAA3}"/>
              </a:ext>
            </a:extLst>
          </p:cNvPr>
          <p:cNvSpPr txBox="1"/>
          <p:nvPr/>
        </p:nvSpPr>
        <p:spPr>
          <a:xfrm>
            <a:off x="2693999" y="4718452"/>
            <a:ext cx="2051036" cy="200055"/>
          </a:xfrm>
          <a:prstGeom prst="rect">
            <a:avLst/>
          </a:prstGeom>
          <a:noFill/>
          <a:effectLst/>
        </p:spPr>
        <p:txBody>
          <a:bodyPr wrap="square" rtlCol="0">
            <a:spAutoFit/>
          </a:bodyPr>
          <a:lstStyle/>
          <a:p>
            <a:r>
              <a:rPr lang="en-US" altLang="ja-JP" sz="700" dirty="0">
                <a:solidFill>
                  <a:schemeClr val="bg1"/>
                </a:solidFill>
                <a:latin typeface="Hiragino Sans W3" panose="020B0400000000000000" pitchFamily="34" charset="-128"/>
                <a:ea typeface="Hiragino Sans W3" panose="020B0400000000000000" pitchFamily="34" charset="-128"/>
              </a:rPr>
              <a:t>※</a:t>
            </a:r>
            <a:r>
              <a:rPr lang="ja-JP" altLang="en-US" sz="700">
                <a:solidFill>
                  <a:schemeClr val="bg1"/>
                </a:solidFill>
                <a:latin typeface="Hiragino Sans W3" panose="020B0400000000000000" pitchFamily="34" charset="-128"/>
                <a:ea typeface="Hiragino Sans W3" panose="020B0400000000000000" pitchFamily="34" charset="-128"/>
              </a:rPr>
              <a:t>月間のべリーチ数</a:t>
            </a:r>
            <a:endParaRPr lang="en-US" altLang="ja-JP" sz="700" dirty="0">
              <a:solidFill>
                <a:schemeClr val="bg1"/>
              </a:solidFill>
              <a:latin typeface="Hiragino Sans W3" panose="020B0400000000000000" pitchFamily="34" charset="-128"/>
              <a:ea typeface="Hiragino Sans W3" panose="020B0400000000000000" pitchFamily="34" charset="-128"/>
            </a:endParaRPr>
          </a:p>
        </p:txBody>
      </p:sp>
      <p:sp>
        <p:nvSpPr>
          <p:cNvPr id="38" name="テキスト ボックス 37">
            <a:extLst>
              <a:ext uri="{FF2B5EF4-FFF2-40B4-BE49-F238E27FC236}">
                <a16:creationId xmlns:a16="http://schemas.microsoft.com/office/drawing/2014/main" id="{B667BFF5-5E20-5C41-D9BE-3D3CEE983FC1}"/>
              </a:ext>
            </a:extLst>
          </p:cNvPr>
          <p:cNvSpPr txBox="1"/>
          <p:nvPr/>
        </p:nvSpPr>
        <p:spPr>
          <a:xfrm>
            <a:off x="688466" y="3713128"/>
            <a:ext cx="1141145" cy="1107996"/>
          </a:xfrm>
          <a:prstGeom prst="rect">
            <a:avLst/>
          </a:prstGeom>
          <a:noFill/>
          <a:effectLst/>
        </p:spPr>
        <p:txBody>
          <a:bodyPr wrap="square" rtlCol="0">
            <a:spAutoFit/>
          </a:bodyPr>
          <a:lstStyle/>
          <a:p>
            <a:r>
              <a:rPr lang="en-US" altLang="ja-JP" sz="6600" b="1" dirty="0">
                <a:solidFill>
                  <a:schemeClr val="bg1"/>
                </a:solidFill>
                <a:latin typeface="DIN Alternate" panose="020B0500000000000000" pitchFamily="34" charset="0"/>
                <a:ea typeface="Hiragino Sans W6" panose="020B0400000000000000" pitchFamily="34" charset="-128"/>
              </a:rPr>
              <a:t>23</a:t>
            </a:r>
            <a:endParaRPr lang="en-US" altLang="ja-JP" sz="6000" b="1" dirty="0">
              <a:solidFill>
                <a:schemeClr val="bg1"/>
              </a:solidFill>
              <a:latin typeface="DIN Alternate" panose="020B0500000000000000" pitchFamily="34" charset="0"/>
              <a:ea typeface="Hiragino Sans W6" panose="020B0400000000000000" pitchFamily="34" charset="-128"/>
            </a:endParaRPr>
          </a:p>
        </p:txBody>
      </p:sp>
      <p:sp>
        <p:nvSpPr>
          <p:cNvPr id="39" name="テキスト ボックス 38">
            <a:extLst>
              <a:ext uri="{FF2B5EF4-FFF2-40B4-BE49-F238E27FC236}">
                <a16:creationId xmlns:a16="http://schemas.microsoft.com/office/drawing/2014/main" id="{AEAF817F-F2B7-4D92-F316-D7172B21A9FD}"/>
              </a:ext>
            </a:extLst>
          </p:cNvPr>
          <p:cNvSpPr txBox="1"/>
          <p:nvPr/>
        </p:nvSpPr>
        <p:spPr>
          <a:xfrm>
            <a:off x="1619681" y="4215443"/>
            <a:ext cx="449935" cy="457305"/>
          </a:xfrm>
          <a:prstGeom prst="rect">
            <a:avLst/>
          </a:prstGeom>
          <a:noFill/>
          <a:effectLst/>
        </p:spPr>
        <p:txBody>
          <a:bodyPr wrap="square" rtlCol="0">
            <a:spAutoFit/>
          </a:bodyPr>
          <a:lstStyle/>
          <a:p>
            <a:pPr>
              <a:lnSpc>
                <a:spcPct val="150000"/>
              </a:lnSpc>
            </a:pPr>
            <a:r>
              <a:rPr lang="ja-JP" altLang="en-US">
                <a:solidFill>
                  <a:schemeClr val="bg1"/>
                </a:solidFill>
                <a:latin typeface="Hiragino Sans W4" panose="020B0400000000000000" pitchFamily="34" charset="-128"/>
                <a:ea typeface="Hiragino Sans W4" panose="020B0400000000000000" pitchFamily="34" charset="-128"/>
              </a:rPr>
              <a:t>区</a:t>
            </a:r>
            <a:endParaRPr lang="en-US" altLang="ja-JP" dirty="0">
              <a:solidFill>
                <a:schemeClr val="bg1"/>
              </a:solidFill>
              <a:latin typeface="Hiragino Sans W4" panose="020B0400000000000000" pitchFamily="34" charset="-128"/>
              <a:ea typeface="Hiragino Sans W4" panose="020B0400000000000000" pitchFamily="34" charset="-128"/>
            </a:endParaRPr>
          </a:p>
        </p:txBody>
      </p:sp>
      <p:sp>
        <p:nvSpPr>
          <p:cNvPr id="40" name="正方形/長方形 39">
            <a:extLst>
              <a:ext uri="{FF2B5EF4-FFF2-40B4-BE49-F238E27FC236}">
                <a16:creationId xmlns:a16="http://schemas.microsoft.com/office/drawing/2014/main" id="{192D464B-6296-BAA6-E6D4-302B6B546D76}"/>
              </a:ext>
            </a:extLst>
          </p:cNvPr>
          <p:cNvSpPr/>
          <p:nvPr/>
        </p:nvSpPr>
        <p:spPr>
          <a:xfrm>
            <a:off x="469614" y="4718452"/>
            <a:ext cx="2075399" cy="200055"/>
          </a:xfrm>
          <a:prstGeom prst="rect">
            <a:avLst/>
          </a:prstGeom>
        </p:spPr>
        <p:txBody>
          <a:bodyPr wrap="square">
            <a:spAutoFit/>
          </a:bodyPr>
          <a:lstStyle/>
          <a:p>
            <a:r>
              <a:rPr lang="en-US" altLang="ja-JP" sz="700" dirty="0">
                <a:solidFill>
                  <a:schemeClr val="bg1"/>
                </a:solidFill>
                <a:latin typeface="Hiragino Sans W3" panose="020B0400000000000000" pitchFamily="34" charset="-128"/>
                <a:ea typeface="Hiragino Sans W3" panose="020B0400000000000000" pitchFamily="34" charset="-128"/>
              </a:rPr>
              <a:t>※</a:t>
            </a:r>
            <a:r>
              <a:rPr lang="ja-JP" altLang="en-US" sz="700">
                <a:solidFill>
                  <a:schemeClr val="bg1"/>
                </a:solidFill>
                <a:latin typeface="Hiragino Sans W3" panose="020B0400000000000000" pitchFamily="34" charset="-128"/>
                <a:ea typeface="Hiragino Sans W3" panose="020B0400000000000000" pitchFamily="34" charset="-128"/>
              </a:rPr>
              <a:t>上記以外の首都圏・地方都市も配信あり</a:t>
            </a:r>
          </a:p>
        </p:txBody>
      </p:sp>
      <p:sp>
        <p:nvSpPr>
          <p:cNvPr id="45" name="正方形/長方形 44">
            <a:extLst>
              <a:ext uri="{FF2B5EF4-FFF2-40B4-BE49-F238E27FC236}">
                <a16:creationId xmlns:a16="http://schemas.microsoft.com/office/drawing/2014/main" id="{D25B936C-0E40-2AFA-D866-954A1828C788}"/>
              </a:ext>
            </a:extLst>
          </p:cNvPr>
          <p:cNvSpPr/>
          <p:nvPr/>
        </p:nvSpPr>
        <p:spPr>
          <a:xfrm>
            <a:off x="688466" y="6350701"/>
            <a:ext cx="4443899" cy="369332"/>
          </a:xfrm>
          <a:prstGeom prst="rect">
            <a:avLst/>
          </a:prstGeom>
        </p:spPr>
        <p:txBody>
          <a:bodyPr wrap="square">
            <a:spAutoFit/>
          </a:bodyPr>
          <a:lstStyle/>
          <a:p>
            <a:r>
              <a:rPr lang="en-US" altLang="ja-JP" sz="900" dirty="0">
                <a:solidFill>
                  <a:schemeClr val="bg1"/>
                </a:solidFill>
                <a:latin typeface="Hiragino Sans W3" panose="020B0400000000000000" pitchFamily="34" charset="-128"/>
                <a:ea typeface="Hiragino Sans W3" panose="020B0400000000000000" pitchFamily="34" charset="-128"/>
              </a:rPr>
              <a:t>※2025</a:t>
            </a:r>
            <a:r>
              <a:rPr lang="ja-JP" altLang="en-US" sz="900">
                <a:solidFill>
                  <a:schemeClr val="bg1"/>
                </a:solidFill>
                <a:latin typeface="Hiragino Sans W3" panose="020B0400000000000000" pitchFamily="34" charset="-128"/>
                <a:ea typeface="Hiragino Sans W3" panose="020B0400000000000000" pitchFamily="34" charset="-128"/>
              </a:rPr>
              <a:t>年</a:t>
            </a:r>
            <a:r>
              <a:rPr lang="en-US" altLang="ja-JP" sz="900" dirty="0">
                <a:solidFill>
                  <a:schemeClr val="bg1"/>
                </a:solidFill>
                <a:latin typeface="Hiragino Sans W3" panose="020B0400000000000000" pitchFamily="34" charset="-128"/>
                <a:ea typeface="Hiragino Sans W3" panose="020B0400000000000000" pitchFamily="34" charset="-128"/>
              </a:rPr>
              <a:t>12</a:t>
            </a:r>
            <a:r>
              <a:rPr lang="ja-JP" altLang="en-US" sz="900">
                <a:solidFill>
                  <a:schemeClr val="bg1"/>
                </a:solidFill>
                <a:latin typeface="Hiragino Sans W3" panose="020B0400000000000000" pitchFamily="34" charset="-128"/>
                <a:ea typeface="Hiragino Sans W3" panose="020B0400000000000000" pitchFamily="34" charset="-128"/>
              </a:rPr>
              <a:t>月時点での見込みも含む</a:t>
            </a:r>
            <a:endParaRPr lang="en-US" altLang="ja-JP" sz="900" dirty="0">
              <a:solidFill>
                <a:schemeClr val="bg1"/>
              </a:solidFill>
              <a:latin typeface="Hiragino Sans W3" panose="020B0400000000000000" pitchFamily="34" charset="-128"/>
              <a:ea typeface="Hiragino Sans W3" panose="020B0400000000000000" pitchFamily="34" charset="-128"/>
            </a:endParaRPr>
          </a:p>
          <a:p>
            <a:r>
              <a:rPr lang="en-US" altLang="ja-JP" sz="900" dirty="0">
                <a:solidFill>
                  <a:schemeClr val="bg1"/>
                </a:solidFill>
                <a:latin typeface="Hiragino Sans W3" panose="020B0400000000000000" pitchFamily="34" charset="-128"/>
                <a:ea typeface="Hiragino Sans W3" panose="020B0400000000000000" pitchFamily="34" charset="-128"/>
              </a:rPr>
              <a:t>※</a:t>
            </a:r>
            <a:r>
              <a:rPr lang="ja-JP" altLang="en-US" sz="900">
                <a:solidFill>
                  <a:schemeClr val="bg1"/>
                </a:solidFill>
                <a:latin typeface="Hiragino Sans W3" panose="020B0400000000000000" pitchFamily="34" charset="-128"/>
                <a:ea typeface="Hiragino Sans W3" panose="020B0400000000000000" pitchFamily="34" charset="-128"/>
              </a:rPr>
              <a:t>最新の設置施設・面数は、弊社営業担当までお問い合わせください。</a:t>
            </a:r>
          </a:p>
        </p:txBody>
      </p:sp>
      <p:pic>
        <p:nvPicPr>
          <p:cNvPr id="49" name="図 48" descr="鏡のある部屋&#10;&#10;中程度の精度で自動的に生成された説明">
            <a:extLst>
              <a:ext uri="{FF2B5EF4-FFF2-40B4-BE49-F238E27FC236}">
                <a16:creationId xmlns:a16="http://schemas.microsoft.com/office/drawing/2014/main" id="{C22AEC13-80BC-FDA3-548A-067F5894649E}"/>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4957874" y="-1073"/>
            <a:ext cx="7234125" cy="6857483"/>
          </a:xfrm>
          <a:prstGeom prst="rect">
            <a:avLst/>
          </a:prstGeom>
        </p:spPr>
      </p:pic>
      <p:sp>
        <p:nvSpPr>
          <p:cNvPr id="50" name="正方形/長方形 49">
            <a:extLst>
              <a:ext uri="{FF2B5EF4-FFF2-40B4-BE49-F238E27FC236}">
                <a16:creationId xmlns:a16="http://schemas.microsoft.com/office/drawing/2014/main" id="{A8864271-4246-594F-E2F5-AB18AB692271}"/>
              </a:ext>
            </a:extLst>
          </p:cNvPr>
          <p:cNvSpPr/>
          <p:nvPr/>
        </p:nvSpPr>
        <p:spPr>
          <a:xfrm>
            <a:off x="4844144" y="0"/>
            <a:ext cx="3030448" cy="729819"/>
          </a:xfrm>
          <a:prstGeom prst="rect">
            <a:avLst/>
          </a:prstGeom>
          <a:solidFill>
            <a:srgbClr val="FE55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iragino Sans W5" panose="020B0400000000000000" pitchFamily="34" charset="-128"/>
              <a:ea typeface="Hiragino Sans W5" panose="020B0400000000000000" pitchFamily="34" charset="-128"/>
            </a:endParaRPr>
          </a:p>
        </p:txBody>
      </p:sp>
      <p:sp>
        <p:nvSpPr>
          <p:cNvPr id="51" name="正方形/長方形 50">
            <a:extLst>
              <a:ext uri="{FF2B5EF4-FFF2-40B4-BE49-F238E27FC236}">
                <a16:creationId xmlns:a16="http://schemas.microsoft.com/office/drawing/2014/main" id="{215E3277-F570-3E14-AA04-B13C787F7A91}"/>
              </a:ext>
            </a:extLst>
          </p:cNvPr>
          <p:cNvSpPr/>
          <p:nvPr/>
        </p:nvSpPr>
        <p:spPr>
          <a:xfrm>
            <a:off x="4910316" y="677122"/>
            <a:ext cx="1267157" cy="506959"/>
          </a:xfrm>
          <a:prstGeom prst="rect">
            <a:avLst/>
          </a:prstGeom>
          <a:solidFill>
            <a:srgbClr val="FE55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iragino Sans W5" panose="020B0400000000000000" pitchFamily="34" charset="-128"/>
              <a:ea typeface="Hiragino Sans W5" panose="020B0400000000000000" pitchFamily="34" charset="-128"/>
            </a:endParaRPr>
          </a:p>
        </p:txBody>
      </p:sp>
      <p:sp>
        <p:nvSpPr>
          <p:cNvPr id="46" name="正方形/長方形 45">
            <a:extLst>
              <a:ext uri="{FF2B5EF4-FFF2-40B4-BE49-F238E27FC236}">
                <a16:creationId xmlns:a16="http://schemas.microsoft.com/office/drawing/2014/main" id="{CF5F6F7D-E9EE-6F29-EBF1-070322F6EFA6}"/>
              </a:ext>
            </a:extLst>
          </p:cNvPr>
          <p:cNvSpPr/>
          <p:nvPr/>
        </p:nvSpPr>
        <p:spPr>
          <a:xfrm>
            <a:off x="165153" y="375862"/>
            <a:ext cx="7630713" cy="2568011"/>
          </a:xfrm>
          <a:prstGeom prst="rect">
            <a:avLst/>
          </a:prstGeom>
        </p:spPr>
        <p:txBody>
          <a:bodyPr wrap="square">
            <a:spAutoFit/>
          </a:bodyPr>
          <a:lstStyle/>
          <a:p>
            <a:pPr>
              <a:lnSpc>
                <a:spcPts val="9500"/>
              </a:lnSpc>
            </a:pPr>
            <a:r>
              <a:rPr lang="en-US" altLang="ja-JP" sz="11500" b="1" spc="200" dirty="0">
                <a:ln w="31750">
                  <a:solidFill>
                    <a:schemeClr val="bg1">
                      <a:alpha val="20000"/>
                    </a:schemeClr>
                  </a:solidFill>
                </a:ln>
                <a:noFill/>
                <a:latin typeface="DIN Alternate" panose="020B0500000000000000" pitchFamily="34" charset="0"/>
                <a:ea typeface="Hiragino Sans W6" panose="020B0400000000000000" pitchFamily="34" charset="-128"/>
              </a:rPr>
              <a:t>MEDIA</a:t>
            </a:r>
          </a:p>
          <a:p>
            <a:pPr>
              <a:lnSpc>
                <a:spcPts val="9500"/>
              </a:lnSpc>
            </a:pPr>
            <a:r>
              <a:rPr lang="en-US" altLang="ja-JP" sz="11500" b="1" spc="200" dirty="0">
                <a:ln w="31750">
                  <a:solidFill>
                    <a:schemeClr val="bg1">
                      <a:alpha val="20000"/>
                    </a:schemeClr>
                  </a:solidFill>
                </a:ln>
                <a:noFill/>
                <a:latin typeface="DIN Alternate" panose="020B0500000000000000" pitchFamily="34" charset="0"/>
                <a:ea typeface="Hiragino Sans W6" panose="020B0400000000000000" pitchFamily="34" charset="-128"/>
              </a:rPr>
              <a:t>OVERVIEW</a:t>
            </a:r>
          </a:p>
        </p:txBody>
      </p:sp>
      <p:sp>
        <p:nvSpPr>
          <p:cNvPr id="8" name="テキスト ボックス 7">
            <a:extLst>
              <a:ext uri="{FF2B5EF4-FFF2-40B4-BE49-F238E27FC236}">
                <a16:creationId xmlns:a16="http://schemas.microsoft.com/office/drawing/2014/main" id="{E8CD4B01-C384-A632-B8E4-6266CB42154D}"/>
              </a:ext>
            </a:extLst>
          </p:cNvPr>
          <p:cNvSpPr txBox="1"/>
          <p:nvPr/>
        </p:nvSpPr>
        <p:spPr>
          <a:xfrm>
            <a:off x="474854" y="825017"/>
            <a:ext cx="4955059" cy="1693412"/>
          </a:xfrm>
          <a:prstGeom prst="rect">
            <a:avLst/>
          </a:prstGeom>
          <a:noFill/>
          <a:effectLst/>
        </p:spPr>
        <p:txBody>
          <a:bodyPr wrap="square" rtlCol="0">
            <a:spAutoFit/>
          </a:bodyPr>
          <a:lstStyle/>
          <a:p>
            <a:pPr>
              <a:lnSpc>
                <a:spcPct val="150000"/>
              </a:lnSpc>
            </a:pPr>
            <a:r>
              <a:rPr lang="ja-JP" altLang="en-US" sz="2400" b="1">
                <a:solidFill>
                  <a:schemeClr val="bg1"/>
                </a:solidFill>
                <a:latin typeface="Hiragino Sans W7" panose="020B0400000000000000" pitchFamily="34" charset="-128"/>
                <a:ea typeface="Hiragino Sans W7" panose="020B0400000000000000" pitchFamily="34" charset="-128"/>
              </a:rPr>
              <a:t>首都圏のオフィスビルを中心に</a:t>
            </a:r>
          </a:p>
          <a:p>
            <a:pPr>
              <a:lnSpc>
                <a:spcPct val="150000"/>
              </a:lnSpc>
            </a:pPr>
            <a:r>
              <a:rPr lang="ja-JP" altLang="en-US" sz="2400" b="1">
                <a:solidFill>
                  <a:schemeClr val="bg1"/>
                </a:solidFill>
                <a:latin typeface="Hiragino Sans W7" panose="020B0400000000000000" pitchFamily="34" charset="-128"/>
                <a:ea typeface="Hiragino Sans W7" panose="020B0400000000000000" pitchFamily="34" charset="-128"/>
              </a:rPr>
              <a:t>富裕層・エグゼクティブ層</a:t>
            </a:r>
            <a:endParaRPr lang="en-US" altLang="ja-JP" sz="2400" b="1" dirty="0">
              <a:solidFill>
                <a:schemeClr val="bg1"/>
              </a:solidFill>
              <a:latin typeface="Hiragino Sans W7" panose="020B0400000000000000" pitchFamily="34" charset="-128"/>
              <a:ea typeface="Hiragino Sans W7" panose="020B0400000000000000" pitchFamily="34" charset="-128"/>
            </a:endParaRPr>
          </a:p>
          <a:p>
            <a:pPr>
              <a:lnSpc>
                <a:spcPct val="150000"/>
              </a:lnSpc>
            </a:pPr>
            <a:r>
              <a:rPr lang="en-US" altLang="ja-JP" sz="2400" b="1" dirty="0">
                <a:solidFill>
                  <a:schemeClr val="bg1"/>
                </a:solidFill>
                <a:latin typeface="Hiragino Sans W7" panose="020B0400000000000000" pitchFamily="34" charset="-128"/>
                <a:ea typeface="Hiragino Sans W7" panose="020B0400000000000000" pitchFamily="34" charset="-128"/>
              </a:rPr>
              <a:t>        </a:t>
            </a:r>
            <a:r>
              <a:rPr lang="ja-JP" altLang="en-US" sz="2400" b="1">
                <a:solidFill>
                  <a:schemeClr val="bg1"/>
                </a:solidFill>
                <a:latin typeface="Hiragino Sans W7" panose="020B0400000000000000" pitchFamily="34" charset="-128"/>
                <a:ea typeface="Hiragino Sans W7" panose="020B0400000000000000" pitchFamily="34" charset="-128"/>
              </a:rPr>
              <a:t>万人以上にリーチ</a:t>
            </a:r>
            <a:endParaRPr lang="en-US" altLang="ja-JP" sz="2400" b="1" dirty="0">
              <a:solidFill>
                <a:schemeClr val="bg1"/>
              </a:solidFill>
              <a:latin typeface="DIN Alternate" panose="020B0500000000000000" pitchFamily="34" charset="0"/>
              <a:ea typeface="Hiragino Sans W7" panose="020B0400000000000000" pitchFamily="34" charset="-128"/>
            </a:endParaRPr>
          </a:p>
        </p:txBody>
      </p:sp>
      <p:pic>
        <p:nvPicPr>
          <p:cNvPr id="11" name="図 10">
            <a:extLst>
              <a:ext uri="{FF2B5EF4-FFF2-40B4-BE49-F238E27FC236}">
                <a16:creationId xmlns:a16="http://schemas.microsoft.com/office/drawing/2014/main" id="{D7192469-AC31-4E85-D096-8467A61E255D}"/>
              </a:ext>
            </a:extLst>
          </p:cNvPr>
          <p:cNvPicPr>
            <a:picLocks noChangeAspect="1"/>
          </p:cNvPicPr>
          <p:nvPr/>
        </p:nvPicPr>
        <p:blipFill>
          <a:blip r:embed="rId6"/>
          <a:stretch>
            <a:fillRect/>
          </a:stretch>
        </p:blipFill>
        <p:spPr>
          <a:xfrm>
            <a:off x="267424" y="1750621"/>
            <a:ext cx="1689100" cy="1079500"/>
          </a:xfrm>
          <a:prstGeom prst="rect">
            <a:avLst/>
          </a:prstGeom>
        </p:spPr>
      </p:pic>
      <p:sp>
        <p:nvSpPr>
          <p:cNvPr id="12" name="スライド番号プレースホルダ 3">
            <a:extLst>
              <a:ext uri="{FF2B5EF4-FFF2-40B4-BE49-F238E27FC236}">
                <a16:creationId xmlns:a16="http://schemas.microsoft.com/office/drawing/2014/main" id="{F4145320-106D-0F68-A0AC-5964E700E794}"/>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algn="r">
              <a:defRPr/>
            </a:pPr>
            <a:r>
              <a:rPr lang="en-US" altLang="ja-JP" sz="1100" dirty="0">
                <a:solidFill>
                  <a:schemeClr val="bg1"/>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chemeClr val="bg1"/>
                </a:solidFill>
                <a:latin typeface="DIN Alternate" panose="020B0500000000000000" pitchFamily="34" charset="0"/>
                <a:ea typeface="Hiragino Sans W1" panose="020B0300000000000000" pitchFamily="34" charset="-128"/>
              </a:rPr>
              <a:pPr algn="r">
                <a:defRPr/>
              </a:pPr>
              <a:t>14</a:t>
            </a:fld>
            <a:endParaRPr lang="en-US" altLang="ja-JP" sz="1100" dirty="0">
              <a:solidFill>
                <a:schemeClr val="bg1"/>
              </a:solidFill>
              <a:latin typeface="DIN Alternate" panose="020B0500000000000000" pitchFamily="34" charset="0"/>
              <a:ea typeface="Hiragino Sans W1" panose="020B0300000000000000" pitchFamily="34" charset="-128"/>
            </a:endParaRPr>
          </a:p>
        </p:txBody>
      </p:sp>
      <p:sp>
        <p:nvSpPr>
          <p:cNvPr id="13" name="正方形/長方形 12">
            <a:extLst>
              <a:ext uri="{FF2B5EF4-FFF2-40B4-BE49-F238E27FC236}">
                <a16:creationId xmlns:a16="http://schemas.microsoft.com/office/drawing/2014/main" id="{C0C145BD-F96E-C635-4193-BA115C359514}"/>
              </a:ext>
            </a:extLst>
          </p:cNvPr>
          <p:cNvSpPr/>
          <p:nvPr/>
        </p:nvSpPr>
        <p:spPr>
          <a:xfrm>
            <a:off x="8270239" y="6442414"/>
            <a:ext cx="3344571" cy="298480"/>
          </a:xfrm>
          <a:prstGeom prst="rect">
            <a:avLst/>
          </a:prstGeom>
        </p:spPr>
        <p:txBody>
          <a:bodyPr wrap="square">
            <a:sp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schemeClr val="bg1"/>
                </a:solidFill>
                <a:effectLst/>
                <a:uLnTx/>
                <a:uFillTx/>
                <a:latin typeface="DIN Alternate" panose="020B0500000000000000" pitchFamily="34" charset="0"/>
                <a:ea typeface="Hiragino Sans W3" panose="020B0400000000000000" pitchFamily="34" charset="-128"/>
                <a:cs typeface="+mn-cs"/>
              </a:rPr>
              <a:t>© News Technology Co., Ltd. </a:t>
            </a:r>
            <a:r>
              <a:rPr kumimoji="1" lang="ja-JP" altLang="en-US" sz="1000" b="0" i="0" u="none" strike="noStrike" kern="1200" cap="none" spc="0" normalizeH="0" baseline="0" noProof="0">
                <a:ln>
                  <a:noFill/>
                </a:ln>
                <a:solidFill>
                  <a:schemeClr val="bg1"/>
                </a:solidFill>
                <a:effectLst/>
                <a:uLnTx/>
                <a:uFillTx/>
                <a:latin typeface="DIN Alternate" panose="020B0500000000000000" pitchFamily="34" charset="0"/>
                <a:ea typeface="Hiragino Sans W1" panose="020B0300000000000000" pitchFamily="34" charset="-128"/>
                <a:cs typeface="+mn-cs"/>
              </a:rPr>
              <a:t>│</a:t>
            </a:r>
            <a:endParaRPr kumimoji="1" lang="ja-JP" altLang="en-US" sz="900" b="0" i="0" u="none" strike="noStrike" kern="1200" cap="none" spc="0" normalizeH="0" baseline="0" noProof="0">
              <a:ln>
                <a:noFill/>
              </a:ln>
              <a:solidFill>
                <a:schemeClr val="bg1"/>
              </a:solidFill>
              <a:effectLst/>
              <a:uLnTx/>
              <a:uFillTx/>
              <a:latin typeface="DIN Alternate" panose="020B0500000000000000" pitchFamily="34" charset="0"/>
              <a:ea typeface="Hiragino Sans W3" panose="020B0400000000000000" pitchFamily="34" charset="-128"/>
              <a:cs typeface="+mn-cs"/>
            </a:endParaRPr>
          </a:p>
        </p:txBody>
      </p:sp>
    </p:spTree>
    <p:extLst>
      <p:ext uri="{BB962C8B-B14F-4D97-AF65-F5344CB8AC3E}">
        <p14:creationId xmlns:p14="http://schemas.microsoft.com/office/powerpoint/2010/main" val="10738734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図 16" descr="建物, 屋内, 窓, ガラス が含まれている画像&#10;&#10;自動的に生成された説明">
            <a:extLst>
              <a:ext uri="{FF2B5EF4-FFF2-40B4-BE49-F238E27FC236}">
                <a16:creationId xmlns:a16="http://schemas.microsoft.com/office/drawing/2014/main" id="{222EDB1F-45B5-A87F-76AA-B55A32A389A7}"/>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t="-15" r="-270"/>
          <a:stretch/>
        </p:blipFill>
        <p:spPr>
          <a:xfrm>
            <a:off x="4953010" y="-1035"/>
            <a:ext cx="7266354" cy="6873199"/>
          </a:xfrm>
          <a:prstGeom prst="rect">
            <a:avLst/>
          </a:prstGeom>
        </p:spPr>
      </p:pic>
      <p:sp>
        <p:nvSpPr>
          <p:cNvPr id="1027" name="正方形/長方形 1026">
            <a:extLst>
              <a:ext uri="{FF2B5EF4-FFF2-40B4-BE49-F238E27FC236}">
                <a16:creationId xmlns:a16="http://schemas.microsoft.com/office/drawing/2014/main" id="{F2EE87E2-66E9-2CBA-C2AF-0C19EF094FA0}"/>
              </a:ext>
            </a:extLst>
          </p:cNvPr>
          <p:cNvSpPr/>
          <p:nvPr/>
        </p:nvSpPr>
        <p:spPr>
          <a:xfrm>
            <a:off x="4202814" y="0"/>
            <a:ext cx="4402706" cy="729819"/>
          </a:xfrm>
          <a:prstGeom prst="rect">
            <a:avLst/>
          </a:prstGeom>
          <a:solidFill>
            <a:srgbClr val="FE55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Hiragino Sans W5" panose="020B0400000000000000" pitchFamily="34" charset="-128"/>
              <a:ea typeface="Hiragino Sans W5" panose="020B0400000000000000" pitchFamily="34" charset="-128"/>
              <a:cs typeface="+mn-cs"/>
            </a:endParaRPr>
          </a:p>
        </p:txBody>
      </p:sp>
      <p:sp>
        <p:nvSpPr>
          <p:cNvPr id="1028" name="正方形/長方形 1027">
            <a:extLst>
              <a:ext uri="{FF2B5EF4-FFF2-40B4-BE49-F238E27FC236}">
                <a16:creationId xmlns:a16="http://schemas.microsoft.com/office/drawing/2014/main" id="{1EEE9944-9B50-A004-F250-8A4801E3405D}"/>
              </a:ext>
            </a:extLst>
          </p:cNvPr>
          <p:cNvSpPr/>
          <p:nvPr/>
        </p:nvSpPr>
        <p:spPr>
          <a:xfrm>
            <a:off x="4202814" y="677122"/>
            <a:ext cx="3092066" cy="830997"/>
          </a:xfrm>
          <a:prstGeom prst="rect">
            <a:avLst/>
          </a:prstGeom>
          <a:solidFill>
            <a:srgbClr val="FE55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Hiragino Sans W5" panose="020B0400000000000000" pitchFamily="34" charset="-128"/>
              <a:ea typeface="Hiragino Sans W5" panose="020B0400000000000000" pitchFamily="34" charset="-128"/>
              <a:cs typeface="+mn-cs"/>
            </a:endParaRPr>
          </a:p>
        </p:txBody>
      </p:sp>
      <p:pic>
        <p:nvPicPr>
          <p:cNvPr id="7" name="図 6">
            <a:extLst>
              <a:ext uri="{FF2B5EF4-FFF2-40B4-BE49-F238E27FC236}">
                <a16:creationId xmlns:a16="http://schemas.microsoft.com/office/drawing/2014/main" id="{E94E10F7-FDA7-AA4B-8EFB-1081FBB009FD}"/>
              </a:ext>
            </a:extLst>
          </p:cNvPr>
          <p:cNvPicPr>
            <a:picLocks noChangeAspect="1"/>
          </p:cNvPicPr>
          <p:nvPr/>
        </p:nvPicPr>
        <p:blipFill>
          <a:blip r:embed="rId3"/>
          <a:stretch>
            <a:fillRect/>
          </a:stretch>
        </p:blipFill>
        <p:spPr>
          <a:xfrm>
            <a:off x="-1" y="0"/>
            <a:ext cx="4955059" cy="6858000"/>
          </a:xfrm>
          <a:prstGeom prst="rect">
            <a:avLst/>
          </a:prstGeom>
        </p:spPr>
      </p:pic>
      <p:sp>
        <p:nvSpPr>
          <p:cNvPr id="31" name="正方形/長方形 30">
            <a:extLst>
              <a:ext uri="{FF2B5EF4-FFF2-40B4-BE49-F238E27FC236}">
                <a16:creationId xmlns:a16="http://schemas.microsoft.com/office/drawing/2014/main" id="{DF89EA91-4954-214B-B09F-419F0C63587D}"/>
              </a:ext>
            </a:extLst>
          </p:cNvPr>
          <p:cNvSpPr/>
          <p:nvPr/>
        </p:nvSpPr>
        <p:spPr>
          <a:xfrm>
            <a:off x="165154" y="375862"/>
            <a:ext cx="9512246" cy="1349728"/>
          </a:xfrm>
          <a:prstGeom prst="rect">
            <a:avLst/>
          </a:prstGeom>
        </p:spPr>
        <p:txBody>
          <a:bodyPr wrap="square">
            <a:spAutoFit/>
          </a:bodyPr>
          <a:lstStyle/>
          <a:p>
            <a:pPr marL="0" marR="0" lvl="0" indent="0" algn="l" defTabSz="914400" rtl="0" eaLnBrk="1" fontAlgn="auto" latinLnBrk="0" hangingPunct="1">
              <a:lnSpc>
                <a:spcPts val="9500"/>
              </a:lnSpc>
              <a:spcBef>
                <a:spcPts val="0"/>
              </a:spcBef>
              <a:spcAft>
                <a:spcPts val="0"/>
              </a:spcAft>
              <a:buClrTx/>
              <a:buSzTx/>
              <a:buFontTx/>
              <a:buNone/>
              <a:tabLst/>
              <a:defRPr/>
            </a:pPr>
            <a:r>
              <a:rPr kumimoji="1" lang="en-US" altLang="ja-JP" sz="11500" b="1" i="0" u="none" strike="noStrike" kern="1200" cap="none" spc="200" normalizeH="0" baseline="0" noProof="0" dirty="0">
                <a:ln w="31750">
                  <a:solidFill>
                    <a:prstClr val="white">
                      <a:alpha val="20000"/>
                    </a:prstClr>
                  </a:solidFill>
                </a:ln>
                <a:noFill/>
                <a:effectLst/>
                <a:uLnTx/>
                <a:uFillTx/>
                <a:latin typeface="DIN Alternate" panose="020B0500000000000000" pitchFamily="34" charset="0"/>
                <a:ea typeface="Hiragino Sans W6" panose="020B0400000000000000" pitchFamily="34" charset="-128"/>
                <a:cs typeface="+mn-cs"/>
              </a:rPr>
              <a:t>LOCATION</a:t>
            </a:r>
          </a:p>
        </p:txBody>
      </p:sp>
      <p:pic>
        <p:nvPicPr>
          <p:cNvPr id="33" name="図 32" descr="テキスト&#10;&#10;自動的に生成された説明">
            <a:extLst>
              <a:ext uri="{FF2B5EF4-FFF2-40B4-BE49-F238E27FC236}">
                <a16:creationId xmlns:a16="http://schemas.microsoft.com/office/drawing/2014/main" id="{E4D2F1C9-794F-D240-B0D9-2490F7B33A2B}"/>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16200000">
            <a:off x="-225716" y="6026259"/>
            <a:ext cx="998858" cy="317072"/>
          </a:xfrm>
          <a:prstGeom prst="rect">
            <a:avLst/>
          </a:prstGeom>
        </p:spPr>
      </p:pic>
      <p:sp>
        <p:nvSpPr>
          <p:cNvPr id="25" name="正方形/長方形 24">
            <a:extLst>
              <a:ext uri="{FF2B5EF4-FFF2-40B4-BE49-F238E27FC236}">
                <a16:creationId xmlns:a16="http://schemas.microsoft.com/office/drawing/2014/main" id="{11DA88D1-06AD-7581-E598-DA7314919DEA}"/>
              </a:ext>
            </a:extLst>
          </p:cNvPr>
          <p:cNvSpPr/>
          <p:nvPr/>
        </p:nvSpPr>
        <p:spPr>
          <a:xfrm>
            <a:off x="672107" y="6479664"/>
            <a:ext cx="3875721" cy="18466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00" b="0" i="0" u="none" strike="noStrike" kern="1200" cap="none" spc="0" normalizeH="0" baseline="0" noProof="0" dirty="0">
                <a:ln>
                  <a:noFill/>
                </a:ln>
                <a:solidFill>
                  <a:prstClr val="white"/>
                </a:solidFill>
                <a:effectLst/>
                <a:uLnTx/>
                <a:uFillTx/>
                <a:latin typeface="Hiragino Sans W3" panose="020B0400000000000000" pitchFamily="34" charset="-128"/>
                <a:ea typeface="Hiragino Sans W3" panose="020B0400000000000000" pitchFamily="34" charset="-128"/>
                <a:cs typeface="+mn-cs"/>
              </a:rPr>
              <a:t>※</a:t>
            </a:r>
            <a:r>
              <a:rPr kumimoji="1" lang="ja-JP" altLang="en-US" sz="6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首都圏喫煙所設置オフィスビルの喫煙所利用者インターネット調査より</a:t>
            </a:r>
            <a:r>
              <a:rPr kumimoji="1" lang="en-US" altLang="ja-JP" sz="600" b="0" i="0" u="none" strike="noStrike" kern="1200" cap="none" spc="0" normalizeH="0" baseline="0" noProof="0" dirty="0">
                <a:ln>
                  <a:noFill/>
                </a:ln>
                <a:solidFill>
                  <a:prstClr val="white"/>
                </a:solidFill>
                <a:effectLst/>
                <a:uLnTx/>
                <a:uFillTx/>
                <a:latin typeface="Hiragino Sans W3" panose="020B0400000000000000" pitchFamily="34" charset="-128"/>
                <a:ea typeface="Hiragino Sans W3" panose="020B0400000000000000" pitchFamily="34" charset="-128"/>
                <a:cs typeface="+mn-cs"/>
              </a:rPr>
              <a:t>(2021</a:t>
            </a:r>
            <a:r>
              <a:rPr kumimoji="1" lang="ja-JP" altLang="en-US" sz="6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年</a:t>
            </a:r>
            <a:r>
              <a:rPr kumimoji="1" lang="en-US" altLang="ja-JP" sz="600" b="0" i="0" u="none" strike="noStrike" kern="1200" cap="none" spc="0" normalizeH="0" baseline="0" noProof="0" dirty="0">
                <a:ln>
                  <a:noFill/>
                </a:ln>
                <a:solidFill>
                  <a:prstClr val="white"/>
                </a:solidFill>
                <a:effectLst/>
                <a:uLnTx/>
                <a:uFillTx/>
                <a:latin typeface="Hiragino Sans W3" panose="020B0400000000000000" pitchFamily="34" charset="-128"/>
                <a:ea typeface="Hiragino Sans W3" panose="020B0400000000000000" pitchFamily="34" charset="-128"/>
                <a:cs typeface="+mn-cs"/>
              </a:rPr>
              <a:t>8</a:t>
            </a:r>
            <a:r>
              <a:rPr kumimoji="1" lang="ja-JP" altLang="en-US" sz="6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月</a:t>
            </a:r>
            <a:r>
              <a:rPr kumimoji="1" lang="en-US" altLang="ja-JP" sz="600" b="0" i="0" u="none" strike="noStrike" kern="1200" cap="none" spc="0" normalizeH="0" baseline="0" noProof="0" dirty="0">
                <a:ln>
                  <a:noFill/>
                </a:ln>
                <a:solidFill>
                  <a:prstClr val="white"/>
                </a:solidFill>
                <a:effectLst/>
                <a:uLnTx/>
                <a:uFillTx/>
                <a:latin typeface="Hiragino Sans W3" panose="020B0400000000000000" pitchFamily="34" charset="-128"/>
                <a:ea typeface="Hiragino Sans W3" panose="020B0400000000000000" pitchFamily="34" charset="-128"/>
                <a:cs typeface="+mn-cs"/>
              </a:rPr>
              <a:t>)</a:t>
            </a:r>
            <a:endParaRPr kumimoji="1" lang="ja-JP" altLang="en-US" sz="6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endParaRPr>
          </a:p>
        </p:txBody>
      </p:sp>
      <p:sp>
        <p:nvSpPr>
          <p:cNvPr id="3" name="テキスト ボックス 2">
            <a:extLst>
              <a:ext uri="{FF2B5EF4-FFF2-40B4-BE49-F238E27FC236}">
                <a16:creationId xmlns:a16="http://schemas.microsoft.com/office/drawing/2014/main" id="{C331F517-5378-79EE-43B6-5A6D7E018603}"/>
              </a:ext>
            </a:extLst>
          </p:cNvPr>
          <p:cNvSpPr txBox="1"/>
          <p:nvPr/>
        </p:nvSpPr>
        <p:spPr>
          <a:xfrm>
            <a:off x="440124" y="756025"/>
            <a:ext cx="4955059" cy="1140953"/>
          </a:xfrm>
          <a:prstGeom prst="rect">
            <a:avLst/>
          </a:prstGeom>
          <a:noFill/>
          <a:effectLst/>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2400" b="1" i="0" u="none" strike="noStrike" kern="1200" cap="none" spc="300" normalizeH="0" baseline="0" noProof="0">
                <a:ln>
                  <a:noFill/>
                </a:ln>
                <a:solidFill>
                  <a:prstClr val="white"/>
                </a:solidFill>
                <a:effectLst/>
                <a:uLnTx/>
                <a:uFillTx/>
                <a:latin typeface="Hiragino Sans W7" panose="020B0400000000000000" pitchFamily="34" charset="-128"/>
                <a:ea typeface="Hiragino Sans W7" panose="020B0400000000000000" pitchFamily="34" charset="-128"/>
                <a:cs typeface="+mn-cs"/>
              </a:rPr>
              <a:t>上場企業・豊富な業種</a:t>
            </a:r>
            <a:endParaRPr kumimoji="1" lang="en-US" altLang="ja-JP" sz="2400" b="1" i="0" u="none" strike="noStrike" kern="1200" cap="none" spc="300" normalizeH="0" baseline="0" noProof="0" dirty="0">
              <a:ln>
                <a:noFill/>
              </a:ln>
              <a:solidFill>
                <a:prstClr val="white"/>
              </a:solidFill>
              <a:effectLst/>
              <a:uLnTx/>
              <a:uFillTx/>
              <a:latin typeface="Hiragino Sans W7" panose="020B0400000000000000" pitchFamily="34" charset="-128"/>
              <a:ea typeface="Hiragino Sans W7" panose="020B0400000000000000" pitchFamily="34" charset="-128"/>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2400" b="1" i="0" u="none" strike="noStrike" kern="1200" cap="none" spc="300" normalizeH="0" baseline="0" noProof="0">
                <a:ln>
                  <a:noFill/>
                </a:ln>
                <a:solidFill>
                  <a:prstClr val="white"/>
                </a:solidFill>
                <a:effectLst/>
                <a:uLnTx/>
                <a:uFillTx/>
                <a:latin typeface="Hiragino Sans W7" panose="020B0400000000000000" pitchFamily="34" charset="-128"/>
                <a:ea typeface="Hiragino Sans W7" panose="020B0400000000000000" pitchFamily="34" charset="-128"/>
                <a:cs typeface="+mn-cs"/>
              </a:rPr>
              <a:t>圧倒的なアプローチ企業数</a:t>
            </a:r>
            <a:endParaRPr kumimoji="1" lang="en-US" altLang="ja-JP" sz="2400" b="1" i="0" u="none" strike="noStrike" kern="1200" cap="none" spc="300" normalizeH="0" baseline="0" noProof="0" dirty="0">
              <a:ln>
                <a:noFill/>
              </a:ln>
              <a:solidFill>
                <a:prstClr val="white"/>
              </a:solidFill>
              <a:effectLst/>
              <a:uLnTx/>
              <a:uFillTx/>
              <a:latin typeface="Hiragino Sans W7" panose="020B0400000000000000" pitchFamily="34" charset="-128"/>
              <a:ea typeface="Hiragino Sans W7" panose="020B0400000000000000" pitchFamily="34" charset="-128"/>
              <a:cs typeface="+mn-cs"/>
            </a:endParaRPr>
          </a:p>
        </p:txBody>
      </p:sp>
      <p:pic>
        <p:nvPicPr>
          <p:cNvPr id="4" name="図 3">
            <a:extLst>
              <a:ext uri="{FF2B5EF4-FFF2-40B4-BE49-F238E27FC236}">
                <a16:creationId xmlns:a16="http://schemas.microsoft.com/office/drawing/2014/main" id="{B839F18B-D6FC-7F00-4FCA-6462EAEA9933}"/>
              </a:ext>
            </a:extLst>
          </p:cNvPr>
          <p:cNvPicPr>
            <a:picLocks noChangeAspect="1"/>
          </p:cNvPicPr>
          <p:nvPr/>
        </p:nvPicPr>
        <p:blipFill>
          <a:blip r:embed="rId5"/>
          <a:stretch>
            <a:fillRect/>
          </a:stretch>
        </p:blipFill>
        <p:spPr>
          <a:xfrm>
            <a:off x="543304" y="3628142"/>
            <a:ext cx="3349794" cy="1407695"/>
          </a:xfrm>
          <a:prstGeom prst="rect">
            <a:avLst/>
          </a:prstGeom>
        </p:spPr>
      </p:pic>
      <p:sp>
        <p:nvSpPr>
          <p:cNvPr id="6" name="テキスト ボックス 5">
            <a:extLst>
              <a:ext uri="{FF2B5EF4-FFF2-40B4-BE49-F238E27FC236}">
                <a16:creationId xmlns:a16="http://schemas.microsoft.com/office/drawing/2014/main" id="{50CEC537-EC60-0FFB-FDF9-98A3BE2E513B}"/>
              </a:ext>
            </a:extLst>
          </p:cNvPr>
          <p:cNvSpPr txBox="1"/>
          <p:nvPr/>
        </p:nvSpPr>
        <p:spPr>
          <a:xfrm>
            <a:off x="613265" y="1962464"/>
            <a:ext cx="2700902" cy="1107996"/>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600" b="1" i="0" u="none" strike="noStrike" kern="1200" cap="none" spc="-150" normalizeH="0" baseline="0" noProof="0" dirty="0">
                <a:ln>
                  <a:noFill/>
                </a:ln>
                <a:solidFill>
                  <a:prstClr val="white"/>
                </a:solidFill>
                <a:effectLst/>
                <a:uLnTx/>
                <a:uFillTx/>
                <a:latin typeface="DIN Alternate" panose="020B0500000000000000" pitchFamily="34" charset="0"/>
                <a:ea typeface="Hiragino Sans W6" panose="020B0400000000000000" pitchFamily="34" charset="-128"/>
                <a:cs typeface="+mn-cs"/>
              </a:rPr>
              <a:t>3</a:t>
            </a:r>
            <a:r>
              <a:rPr lang="en-US" altLang="ja-JP" sz="6600" b="1" spc="-150" dirty="0">
                <a:solidFill>
                  <a:prstClr val="white"/>
                </a:solidFill>
                <a:latin typeface="DIN Alternate" panose="020B0500000000000000" pitchFamily="34" charset="0"/>
                <a:ea typeface="Hiragino Sans W6" panose="020B0400000000000000" pitchFamily="34" charset="-128"/>
              </a:rPr>
              <a:t>0</a:t>
            </a:r>
            <a:r>
              <a:rPr kumimoji="1" lang="en-US" altLang="ja-JP" sz="6600" b="1" i="0" u="none" strike="noStrike" kern="1200" cap="none" spc="-150" normalizeH="0" baseline="0" noProof="0" dirty="0">
                <a:ln>
                  <a:noFill/>
                </a:ln>
                <a:solidFill>
                  <a:prstClr val="white"/>
                </a:solidFill>
                <a:effectLst/>
                <a:uLnTx/>
                <a:uFillTx/>
                <a:latin typeface="DIN Alternate" panose="020B0500000000000000" pitchFamily="34" charset="0"/>
                <a:ea typeface="Hiragino Sans W6" panose="020B0400000000000000" pitchFamily="34" charset="-128"/>
                <a:cs typeface="+mn-cs"/>
              </a:rPr>
              <a:t>,000</a:t>
            </a:r>
            <a:endParaRPr kumimoji="1" lang="en-US" altLang="ja-JP" sz="6000" b="1" i="0" u="none" strike="noStrike" kern="1200" cap="none" spc="-150" normalizeH="0" baseline="0" noProof="0" dirty="0">
              <a:ln>
                <a:noFill/>
              </a:ln>
              <a:solidFill>
                <a:prstClr val="white"/>
              </a:solidFill>
              <a:effectLst/>
              <a:uLnTx/>
              <a:uFillTx/>
              <a:latin typeface="DIN Alternate" panose="020B0500000000000000" pitchFamily="34" charset="0"/>
              <a:ea typeface="Hiragino Sans W6" panose="020B0400000000000000" pitchFamily="34" charset="-128"/>
              <a:cs typeface="+mn-cs"/>
            </a:endParaRPr>
          </a:p>
        </p:txBody>
      </p:sp>
      <p:sp>
        <p:nvSpPr>
          <p:cNvPr id="8" name="テキスト ボックス 7">
            <a:extLst>
              <a:ext uri="{FF2B5EF4-FFF2-40B4-BE49-F238E27FC236}">
                <a16:creationId xmlns:a16="http://schemas.microsoft.com/office/drawing/2014/main" id="{B66939FE-A4DD-EBAB-272E-85EFD745E8CF}"/>
              </a:ext>
            </a:extLst>
          </p:cNvPr>
          <p:cNvSpPr txBox="1"/>
          <p:nvPr/>
        </p:nvSpPr>
        <p:spPr>
          <a:xfrm>
            <a:off x="2970623" y="2481591"/>
            <a:ext cx="993864" cy="369332"/>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a:ln>
                  <a:noFill/>
                </a:ln>
                <a:solidFill>
                  <a:prstClr val="white"/>
                </a:solidFill>
                <a:effectLst/>
                <a:uLnTx/>
                <a:uFillTx/>
                <a:latin typeface="Hiragino Sans W4" panose="020B0400000000000000" pitchFamily="34" charset="-128"/>
                <a:ea typeface="Hiragino Sans W4" panose="020B0400000000000000" pitchFamily="34" charset="-128"/>
                <a:cs typeface="+mn-cs"/>
              </a:rPr>
              <a:t>社以上</a:t>
            </a:r>
            <a:endParaRPr kumimoji="1" lang="en-US" altLang="ja-JP" sz="1800" b="0" i="0" u="none" strike="noStrike" kern="1200" cap="none" spc="0" normalizeH="0" baseline="0" noProof="0" dirty="0">
              <a:ln>
                <a:noFill/>
              </a:ln>
              <a:solidFill>
                <a:prstClr val="white"/>
              </a:solidFill>
              <a:effectLst/>
              <a:uLnTx/>
              <a:uFillTx/>
              <a:latin typeface="Hiragino Sans W4" panose="020B0400000000000000" pitchFamily="34" charset="-128"/>
              <a:ea typeface="Hiragino Sans W4" panose="020B0400000000000000" pitchFamily="34" charset="-128"/>
              <a:cs typeface="+mn-cs"/>
            </a:endParaRPr>
          </a:p>
        </p:txBody>
      </p:sp>
      <p:sp>
        <p:nvSpPr>
          <p:cNvPr id="9" name="正方形/長方形 8">
            <a:extLst>
              <a:ext uri="{FF2B5EF4-FFF2-40B4-BE49-F238E27FC236}">
                <a16:creationId xmlns:a16="http://schemas.microsoft.com/office/drawing/2014/main" id="{05E1ABEB-17A0-5A2A-E311-EB247F7881FD}"/>
              </a:ext>
            </a:extLst>
          </p:cNvPr>
          <p:cNvSpPr/>
          <p:nvPr/>
        </p:nvSpPr>
        <p:spPr>
          <a:xfrm>
            <a:off x="707939" y="3031931"/>
            <a:ext cx="3261889" cy="18466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00" b="0" i="0" u="none" strike="noStrike" kern="1200" cap="none" spc="0" normalizeH="0" baseline="0" noProof="0" dirty="0">
                <a:ln>
                  <a:noFill/>
                </a:ln>
                <a:solidFill>
                  <a:prstClr val="white"/>
                </a:solidFill>
                <a:effectLst/>
                <a:uLnTx/>
                <a:uFillTx/>
                <a:latin typeface="Hiragino Sans W3" panose="020B0400000000000000" pitchFamily="34" charset="-128"/>
                <a:ea typeface="Hiragino Sans W3" panose="020B0400000000000000" pitchFamily="34" charset="-128"/>
                <a:cs typeface="+mn-cs"/>
              </a:rPr>
              <a:t>※</a:t>
            </a:r>
            <a:r>
              <a:rPr kumimoji="1" lang="ja-JP" altLang="en-US" sz="6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路面店喫煙所利用者も含めた、のべリーチ企業数</a:t>
            </a:r>
          </a:p>
        </p:txBody>
      </p:sp>
      <p:sp>
        <p:nvSpPr>
          <p:cNvPr id="20" name="テキスト ボックス 19">
            <a:extLst>
              <a:ext uri="{FF2B5EF4-FFF2-40B4-BE49-F238E27FC236}">
                <a16:creationId xmlns:a16="http://schemas.microsoft.com/office/drawing/2014/main" id="{34447D5C-3B02-D121-0EB7-F3E863FCD0DD}"/>
              </a:ext>
            </a:extLst>
          </p:cNvPr>
          <p:cNvSpPr txBox="1"/>
          <p:nvPr/>
        </p:nvSpPr>
        <p:spPr>
          <a:xfrm>
            <a:off x="695663" y="1922014"/>
            <a:ext cx="1629291" cy="261610"/>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想定アプローチ企業数</a:t>
            </a:r>
            <a:endParaRPr kumimoji="1" lang="en-US" altLang="ja-JP" sz="1100" b="0" i="0" u="none" strike="noStrike" kern="1200" cap="none" spc="0" normalizeH="0" baseline="0" noProof="0" dirty="0">
              <a:ln>
                <a:noFill/>
              </a:ln>
              <a:solidFill>
                <a:prstClr val="white"/>
              </a:solidFill>
              <a:effectLst/>
              <a:uLnTx/>
              <a:uFillTx/>
              <a:latin typeface="Hiragino Sans W3" panose="020B0400000000000000" pitchFamily="34" charset="-128"/>
              <a:ea typeface="Hiragino Sans W3" panose="020B0400000000000000" pitchFamily="34" charset="-128"/>
              <a:cs typeface="+mn-cs"/>
            </a:endParaRPr>
          </a:p>
        </p:txBody>
      </p:sp>
      <p:sp>
        <p:nvSpPr>
          <p:cNvPr id="35" name="正方形/長方形 34">
            <a:extLst>
              <a:ext uri="{FF2B5EF4-FFF2-40B4-BE49-F238E27FC236}">
                <a16:creationId xmlns:a16="http://schemas.microsoft.com/office/drawing/2014/main" id="{6A50C4D6-2348-B9BC-313F-5F6B40BB832B}"/>
              </a:ext>
            </a:extLst>
          </p:cNvPr>
          <p:cNvSpPr/>
          <p:nvPr/>
        </p:nvSpPr>
        <p:spPr>
          <a:xfrm>
            <a:off x="703158" y="2868939"/>
            <a:ext cx="2563511" cy="213713"/>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1" lang="en-US" altLang="ja-JP" sz="600" b="0" i="0" u="none" strike="noStrike" kern="1200" cap="none" spc="0" normalizeH="0" baseline="0" noProof="0" dirty="0">
                <a:ln>
                  <a:noFill/>
                </a:ln>
                <a:solidFill>
                  <a:prstClr val="white"/>
                </a:solidFill>
                <a:effectLst/>
                <a:uLnTx/>
                <a:uFillTx/>
                <a:latin typeface="Hiragino Sans W3" panose="020B0400000000000000" pitchFamily="34" charset="-128"/>
                <a:ea typeface="Hiragino Sans W3" panose="020B0400000000000000" pitchFamily="34" charset="-128"/>
                <a:cs typeface="+mn-cs"/>
              </a:rPr>
              <a:t>※2025</a:t>
            </a:r>
            <a:r>
              <a:rPr kumimoji="1" lang="ja-JP" altLang="en-US" sz="6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年</a:t>
            </a:r>
            <a:r>
              <a:rPr kumimoji="1" lang="en-US" altLang="ja-JP" sz="600" dirty="0">
                <a:solidFill>
                  <a:prstClr val="white"/>
                </a:solidFill>
                <a:latin typeface="Hiragino Sans W3" panose="020B0400000000000000" pitchFamily="34" charset="-128"/>
                <a:ea typeface="Hiragino Sans W3" panose="020B0400000000000000" pitchFamily="34" charset="-128"/>
              </a:rPr>
              <a:t>12</a:t>
            </a:r>
            <a:r>
              <a:rPr kumimoji="1" lang="ja-JP" altLang="en-US" sz="6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月時点での設置数（見込みも含む）から算出</a:t>
            </a:r>
          </a:p>
        </p:txBody>
      </p:sp>
      <p:sp>
        <p:nvSpPr>
          <p:cNvPr id="47" name="テキスト ボックス 46">
            <a:extLst>
              <a:ext uri="{FF2B5EF4-FFF2-40B4-BE49-F238E27FC236}">
                <a16:creationId xmlns:a16="http://schemas.microsoft.com/office/drawing/2014/main" id="{C0CAD094-01AB-C84B-4C73-77B6CAAF69AE}"/>
              </a:ext>
            </a:extLst>
          </p:cNvPr>
          <p:cNvSpPr txBox="1"/>
          <p:nvPr/>
        </p:nvSpPr>
        <p:spPr>
          <a:xfrm>
            <a:off x="805474" y="4290175"/>
            <a:ext cx="1294067" cy="830997"/>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4800" b="1" dirty="0">
                <a:solidFill>
                  <a:prstClr val="white"/>
                </a:solidFill>
                <a:latin typeface="DIN Alternate" panose="020B0500000000000000" pitchFamily="34" charset="0"/>
                <a:ea typeface="Hiragino Sans W6" panose="020B0400000000000000" pitchFamily="34" charset="-128"/>
              </a:rPr>
              <a:t>290</a:t>
            </a:r>
            <a:endParaRPr kumimoji="1" lang="en-US" altLang="ja-JP" sz="4400" b="1" i="0" u="none" strike="noStrike" kern="1200" cap="none" spc="0" normalizeH="0" baseline="0" noProof="0" dirty="0">
              <a:ln>
                <a:noFill/>
              </a:ln>
              <a:solidFill>
                <a:prstClr val="white"/>
              </a:solidFill>
              <a:effectLst/>
              <a:uLnTx/>
              <a:uFillTx/>
              <a:latin typeface="DIN Alternate" panose="020B0500000000000000" pitchFamily="34" charset="0"/>
              <a:ea typeface="Hiragino Sans W6" panose="020B0400000000000000" pitchFamily="34" charset="-128"/>
              <a:cs typeface="+mn-cs"/>
            </a:endParaRPr>
          </a:p>
        </p:txBody>
      </p:sp>
      <p:sp>
        <p:nvSpPr>
          <p:cNvPr id="48" name="テキスト ボックス 47">
            <a:extLst>
              <a:ext uri="{FF2B5EF4-FFF2-40B4-BE49-F238E27FC236}">
                <a16:creationId xmlns:a16="http://schemas.microsoft.com/office/drawing/2014/main" id="{14AFAEDB-E8BE-18E4-0B51-36374FD77628}"/>
              </a:ext>
            </a:extLst>
          </p:cNvPr>
          <p:cNvSpPr txBox="1"/>
          <p:nvPr/>
        </p:nvSpPr>
        <p:spPr>
          <a:xfrm>
            <a:off x="1793342" y="4691815"/>
            <a:ext cx="388052" cy="253916"/>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a:ln>
                  <a:noFill/>
                </a:ln>
                <a:solidFill>
                  <a:prstClr val="white"/>
                </a:solidFill>
                <a:effectLst/>
                <a:uLnTx/>
                <a:uFillTx/>
                <a:latin typeface="Hiragino Sans W4" panose="020B0400000000000000" pitchFamily="34" charset="-128"/>
                <a:ea typeface="Hiragino Sans W4" panose="020B0400000000000000" pitchFamily="34" charset="-128"/>
                <a:cs typeface="+mn-cs"/>
              </a:rPr>
              <a:t>社</a:t>
            </a:r>
            <a:endParaRPr kumimoji="1" lang="en-US" altLang="ja-JP" sz="1050" b="0" i="0" u="none" strike="noStrike" kern="1200" cap="none" spc="0" normalizeH="0" baseline="0" noProof="0" dirty="0">
              <a:ln>
                <a:noFill/>
              </a:ln>
              <a:solidFill>
                <a:prstClr val="white"/>
              </a:solidFill>
              <a:effectLst/>
              <a:uLnTx/>
              <a:uFillTx/>
              <a:latin typeface="Hiragino Sans W4" panose="020B0400000000000000" pitchFamily="34" charset="-128"/>
              <a:ea typeface="Hiragino Sans W4" panose="020B0400000000000000" pitchFamily="34" charset="-128"/>
              <a:cs typeface="+mn-cs"/>
            </a:endParaRPr>
          </a:p>
        </p:txBody>
      </p:sp>
      <p:sp>
        <p:nvSpPr>
          <p:cNvPr id="49" name="テキスト ボックス 48">
            <a:extLst>
              <a:ext uri="{FF2B5EF4-FFF2-40B4-BE49-F238E27FC236}">
                <a16:creationId xmlns:a16="http://schemas.microsoft.com/office/drawing/2014/main" id="{FD6B581F-796C-5FB0-DEF9-7BF643C1F00E}"/>
              </a:ext>
            </a:extLst>
          </p:cNvPr>
          <p:cNvSpPr txBox="1"/>
          <p:nvPr/>
        </p:nvSpPr>
        <p:spPr>
          <a:xfrm>
            <a:off x="785174" y="4145835"/>
            <a:ext cx="1294067" cy="261610"/>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上場企業数</a:t>
            </a:r>
            <a:endParaRPr kumimoji="1" lang="en-US" altLang="ja-JP" sz="1100" b="0" i="0" u="none" strike="noStrike" kern="1200" cap="none" spc="0" normalizeH="0" baseline="0" noProof="0" dirty="0">
              <a:ln>
                <a:noFill/>
              </a:ln>
              <a:solidFill>
                <a:prstClr val="white"/>
              </a:solidFill>
              <a:effectLst/>
              <a:uLnTx/>
              <a:uFillTx/>
              <a:latin typeface="Hiragino Sans W3" panose="020B0400000000000000" pitchFamily="34" charset="-128"/>
              <a:ea typeface="Hiragino Sans W3" panose="020B0400000000000000" pitchFamily="34" charset="-128"/>
              <a:cs typeface="+mn-cs"/>
            </a:endParaRPr>
          </a:p>
        </p:txBody>
      </p:sp>
      <p:sp>
        <p:nvSpPr>
          <p:cNvPr id="50" name="テキスト ボックス 49">
            <a:extLst>
              <a:ext uri="{FF2B5EF4-FFF2-40B4-BE49-F238E27FC236}">
                <a16:creationId xmlns:a16="http://schemas.microsoft.com/office/drawing/2014/main" id="{93FE3C23-D04F-3D1D-996F-3ED70F3B28D9}"/>
              </a:ext>
            </a:extLst>
          </p:cNvPr>
          <p:cNvSpPr txBox="1"/>
          <p:nvPr/>
        </p:nvSpPr>
        <p:spPr>
          <a:xfrm>
            <a:off x="2642969" y="4290175"/>
            <a:ext cx="1294067" cy="830997"/>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4800" b="1" i="0" u="none" strike="noStrike" kern="1200" cap="none" spc="0" normalizeH="0" baseline="0" noProof="0" dirty="0">
                <a:ln>
                  <a:noFill/>
                </a:ln>
                <a:solidFill>
                  <a:prstClr val="white"/>
                </a:solidFill>
                <a:effectLst/>
                <a:uLnTx/>
                <a:uFillTx/>
                <a:latin typeface="DIN Alternate" panose="020B0500000000000000" pitchFamily="34" charset="0"/>
                <a:ea typeface="Hiragino Sans W6" panose="020B0400000000000000" pitchFamily="34" charset="-128"/>
                <a:cs typeface="+mn-cs"/>
              </a:rPr>
              <a:t>147</a:t>
            </a:r>
            <a:endParaRPr kumimoji="1" lang="en-US" altLang="ja-JP" sz="4400" b="1" i="0" u="none" strike="noStrike" kern="1200" cap="none" spc="0" normalizeH="0" baseline="0" noProof="0" dirty="0">
              <a:ln>
                <a:noFill/>
              </a:ln>
              <a:solidFill>
                <a:prstClr val="white"/>
              </a:solidFill>
              <a:effectLst/>
              <a:uLnTx/>
              <a:uFillTx/>
              <a:latin typeface="DIN Alternate" panose="020B0500000000000000" pitchFamily="34" charset="0"/>
              <a:ea typeface="Hiragino Sans W6" panose="020B0400000000000000" pitchFamily="34" charset="-128"/>
              <a:cs typeface="+mn-cs"/>
            </a:endParaRPr>
          </a:p>
        </p:txBody>
      </p:sp>
      <p:sp>
        <p:nvSpPr>
          <p:cNvPr id="51" name="テキスト ボックス 50">
            <a:extLst>
              <a:ext uri="{FF2B5EF4-FFF2-40B4-BE49-F238E27FC236}">
                <a16:creationId xmlns:a16="http://schemas.microsoft.com/office/drawing/2014/main" id="{A6C4EA2D-0927-9E9D-12E3-CE9A3EAD7184}"/>
              </a:ext>
            </a:extLst>
          </p:cNvPr>
          <p:cNvSpPr txBox="1"/>
          <p:nvPr/>
        </p:nvSpPr>
        <p:spPr>
          <a:xfrm>
            <a:off x="3598892" y="4542377"/>
            <a:ext cx="558680" cy="415498"/>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a:ln>
                  <a:noFill/>
                </a:ln>
                <a:solidFill>
                  <a:prstClr val="white"/>
                </a:solidFill>
                <a:effectLst/>
                <a:uLnTx/>
                <a:uFillTx/>
                <a:latin typeface="Hiragino Sans W4" panose="020B0400000000000000" pitchFamily="34" charset="-128"/>
                <a:ea typeface="Hiragino Sans W4" panose="020B0400000000000000" pitchFamily="34" charset="-128"/>
                <a:cs typeface="+mn-cs"/>
              </a:rPr>
              <a:t>業種以上</a:t>
            </a:r>
            <a:endParaRPr kumimoji="1" lang="en-US" altLang="ja-JP" sz="1050" b="0" i="0" u="none" strike="noStrike" kern="1200" cap="none" spc="0" normalizeH="0" baseline="0" noProof="0" dirty="0">
              <a:ln>
                <a:noFill/>
              </a:ln>
              <a:solidFill>
                <a:prstClr val="white"/>
              </a:solidFill>
              <a:effectLst/>
              <a:uLnTx/>
              <a:uFillTx/>
              <a:latin typeface="Hiragino Sans W4" panose="020B0400000000000000" pitchFamily="34" charset="-128"/>
              <a:ea typeface="Hiragino Sans W4" panose="020B0400000000000000" pitchFamily="34" charset="-128"/>
              <a:cs typeface="+mn-cs"/>
            </a:endParaRPr>
          </a:p>
        </p:txBody>
      </p:sp>
      <p:sp>
        <p:nvSpPr>
          <p:cNvPr id="52" name="テキスト ボックス 51">
            <a:extLst>
              <a:ext uri="{FF2B5EF4-FFF2-40B4-BE49-F238E27FC236}">
                <a16:creationId xmlns:a16="http://schemas.microsoft.com/office/drawing/2014/main" id="{54935ED9-1BE9-AF48-62BE-73636E660846}"/>
              </a:ext>
            </a:extLst>
          </p:cNvPr>
          <p:cNvSpPr txBox="1"/>
          <p:nvPr/>
        </p:nvSpPr>
        <p:spPr>
          <a:xfrm>
            <a:off x="2622669" y="4145835"/>
            <a:ext cx="1485729" cy="261610"/>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テナント業種</a:t>
            </a:r>
            <a:endParaRPr kumimoji="1" lang="en-US" altLang="ja-JP" sz="1100" b="0" i="0" u="none" strike="noStrike" kern="1200" cap="none" spc="0" normalizeH="0" baseline="0" noProof="0" dirty="0">
              <a:ln>
                <a:noFill/>
              </a:ln>
              <a:solidFill>
                <a:prstClr val="white"/>
              </a:solidFill>
              <a:effectLst/>
              <a:uLnTx/>
              <a:uFillTx/>
              <a:latin typeface="Hiragino Sans W3" panose="020B0400000000000000" pitchFamily="34" charset="-128"/>
              <a:ea typeface="Hiragino Sans W3" panose="020B0400000000000000" pitchFamily="34" charset="-128"/>
              <a:cs typeface="+mn-cs"/>
            </a:endParaRPr>
          </a:p>
        </p:txBody>
      </p:sp>
      <p:sp>
        <p:nvSpPr>
          <p:cNvPr id="53" name="テキスト ボックス 52">
            <a:extLst>
              <a:ext uri="{FF2B5EF4-FFF2-40B4-BE49-F238E27FC236}">
                <a16:creationId xmlns:a16="http://schemas.microsoft.com/office/drawing/2014/main" id="{70ECBED3-CA34-D150-0EB0-28CB4564D761}"/>
              </a:ext>
            </a:extLst>
          </p:cNvPr>
          <p:cNvSpPr txBox="1"/>
          <p:nvPr/>
        </p:nvSpPr>
        <p:spPr>
          <a:xfrm>
            <a:off x="805474" y="5688271"/>
            <a:ext cx="1294067" cy="830997"/>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4800" b="1" i="0" u="none" strike="noStrike" kern="1200" cap="none" spc="0" normalizeH="0" baseline="0" noProof="0" dirty="0">
                <a:ln>
                  <a:noFill/>
                </a:ln>
                <a:solidFill>
                  <a:prstClr val="white"/>
                </a:solidFill>
                <a:effectLst/>
                <a:uLnTx/>
                <a:uFillTx/>
                <a:latin typeface="DIN Alternate" panose="020B0500000000000000" pitchFamily="34" charset="0"/>
                <a:ea typeface="Hiragino Sans W6" panose="020B0400000000000000" pitchFamily="34" charset="-128"/>
                <a:cs typeface="+mn-cs"/>
              </a:rPr>
              <a:t>55</a:t>
            </a:r>
            <a:endParaRPr kumimoji="1" lang="en-US" altLang="ja-JP" sz="4400" b="1" i="0" u="none" strike="noStrike" kern="1200" cap="none" spc="0" normalizeH="0" baseline="0" noProof="0" dirty="0">
              <a:ln>
                <a:noFill/>
              </a:ln>
              <a:solidFill>
                <a:prstClr val="white"/>
              </a:solidFill>
              <a:effectLst/>
              <a:uLnTx/>
              <a:uFillTx/>
              <a:latin typeface="DIN Alternate" panose="020B0500000000000000" pitchFamily="34" charset="0"/>
              <a:ea typeface="Hiragino Sans W6" panose="020B0400000000000000" pitchFamily="34" charset="-128"/>
              <a:cs typeface="+mn-cs"/>
            </a:endParaRPr>
          </a:p>
        </p:txBody>
      </p:sp>
      <p:sp>
        <p:nvSpPr>
          <p:cNvPr id="54" name="テキスト ボックス 53">
            <a:extLst>
              <a:ext uri="{FF2B5EF4-FFF2-40B4-BE49-F238E27FC236}">
                <a16:creationId xmlns:a16="http://schemas.microsoft.com/office/drawing/2014/main" id="{43E55FB3-B0A2-AFCD-AC27-53D648CDA4AC}"/>
              </a:ext>
            </a:extLst>
          </p:cNvPr>
          <p:cNvSpPr txBox="1"/>
          <p:nvPr/>
        </p:nvSpPr>
        <p:spPr>
          <a:xfrm>
            <a:off x="1499138" y="6127221"/>
            <a:ext cx="545935" cy="253916"/>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a:ln>
                  <a:noFill/>
                </a:ln>
                <a:solidFill>
                  <a:prstClr val="white"/>
                </a:solidFill>
                <a:effectLst/>
                <a:uLnTx/>
                <a:uFillTx/>
                <a:latin typeface="Hiragino Sans W4" panose="020B0400000000000000" pitchFamily="34" charset="-128"/>
                <a:ea typeface="Hiragino Sans W4" panose="020B0400000000000000" pitchFamily="34" charset="-128"/>
                <a:cs typeface="+mn-cs"/>
              </a:rPr>
              <a:t>%</a:t>
            </a:r>
          </a:p>
        </p:txBody>
      </p:sp>
      <p:sp>
        <p:nvSpPr>
          <p:cNvPr id="55" name="テキスト ボックス 54">
            <a:extLst>
              <a:ext uri="{FF2B5EF4-FFF2-40B4-BE49-F238E27FC236}">
                <a16:creationId xmlns:a16="http://schemas.microsoft.com/office/drawing/2014/main" id="{D434A700-51F7-B6CF-DFCE-7E59256F8427}"/>
              </a:ext>
            </a:extLst>
          </p:cNvPr>
          <p:cNvSpPr txBox="1"/>
          <p:nvPr/>
        </p:nvSpPr>
        <p:spPr>
          <a:xfrm>
            <a:off x="785174" y="5594731"/>
            <a:ext cx="1294067" cy="261610"/>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意思決定者割合</a:t>
            </a:r>
            <a:endParaRPr kumimoji="1" lang="en-US" altLang="ja-JP" sz="1100" b="0" i="0" u="none" strike="noStrike" kern="1200" cap="none" spc="0" normalizeH="0" baseline="0" noProof="0" dirty="0">
              <a:ln>
                <a:noFill/>
              </a:ln>
              <a:solidFill>
                <a:prstClr val="white"/>
              </a:solidFill>
              <a:effectLst/>
              <a:uLnTx/>
              <a:uFillTx/>
              <a:latin typeface="Hiragino Sans W3" panose="020B0400000000000000" pitchFamily="34" charset="-128"/>
              <a:ea typeface="Hiragino Sans W3" panose="020B0400000000000000" pitchFamily="34" charset="-128"/>
              <a:cs typeface="+mn-cs"/>
            </a:endParaRPr>
          </a:p>
        </p:txBody>
      </p:sp>
      <p:sp>
        <p:nvSpPr>
          <p:cNvPr id="56" name="テキスト ボックス 55">
            <a:extLst>
              <a:ext uri="{FF2B5EF4-FFF2-40B4-BE49-F238E27FC236}">
                <a16:creationId xmlns:a16="http://schemas.microsoft.com/office/drawing/2014/main" id="{35404BC0-FDAC-FC21-06E9-95BD60DB4752}"/>
              </a:ext>
            </a:extLst>
          </p:cNvPr>
          <p:cNvSpPr txBox="1"/>
          <p:nvPr/>
        </p:nvSpPr>
        <p:spPr>
          <a:xfrm>
            <a:off x="2642969" y="5688271"/>
            <a:ext cx="1294067" cy="830997"/>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4800" b="1" i="0" u="none" strike="noStrike" kern="1200" cap="none" spc="0" normalizeH="0" baseline="0" noProof="0" dirty="0">
                <a:ln>
                  <a:noFill/>
                </a:ln>
                <a:solidFill>
                  <a:prstClr val="white"/>
                </a:solidFill>
                <a:effectLst/>
                <a:uLnTx/>
                <a:uFillTx/>
                <a:latin typeface="DIN Alternate" panose="020B0500000000000000" pitchFamily="34" charset="0"/>
                <a:ea typeface="Hiragino Sans W6" panose="020B0400000000000000" pitchFamily="34" charset="-128"/>
                <a:cs typeface="+mn-cs"/>
              </a:rPr>
              <a:t>42</a:t>
            </a:r>
            <a:endParaRPr kumimoji="1" lang="en-US" altLang="ja-JP" sz="4400" b="1" i="0" u="none" strike="noStrike" kern="1200" cap="none" spc="0" normalizeH="0" baseline="0" noProof="0" dirty="0">
              <a:ln>
                <a:noFill/>
              </a:ln>
              <a:solidFill>
                <a:prstClr val="white"/>
              </a:solidFill>
              <a:effectLst/>
              <a:uLnTx/>
              <a:uFillTx/>
              <a:latin typeface="DIN Alternate" panose="020B0500000000000000" pitchFamily="34" charset="0"/>
              <a:ea typeface="Hiragino Sans W6" panose="020B0400000000000000" pitchFamily="34" charset="-128"/>
              <a:cs typeface="+mn-cs"/>
            </a:endParaRPr>
          </a:p>
        </p:txBody>
      </p:sp>
      <p:sp>
        <p:nvSpPr>
          <p:cNvPr id="57" name="テキスト ボックス 56">
            <a:extLst>
              <a:ext uri="{FF2B5EF4-FFF2-40B4-BE49-F238E27FC236}">
                <a16:creationId xmlns:a16="http://schemas.microsoft.com/office/drawing/2014/main" id="{21F3C015-C1F0-F50A-DA88-F7B376BEC6C1}"/>
              </a:ext>
            </a:extLst>
          </p:cNvPr>
          <p:cNvSpPr txBox="1"/>
          <p:nvPr/>
        </p:nvSpPr>
        <p:spPr>
          <a:xfrm>
            <a:off x="3314167" y="6112810"/>
            <a:ext cx="545935" cy="253916"/>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a:ln>
                  <a:noFill/>
                </a:ln>
                <a:solidFill>
                  <a:prstClr val="white"/>
                </a:solidFill>
                <a:effectLst/>
                <a:uLnTx/>
                <a:uFillTx/>
                <a:latin typeface="Hiragino Sans W4" panose="020B0400000000000000" pitchFamily="34" charset="-128"/>
                <a:ea typeface="Hiragino Sans W4" panose="020B0400000000000000" pitchFamily="34" charset="-128"/>
                <a:cs typeface="+mn-cs"/>
              </a:rPr>
              <a:t>%</a:t>
            </a:r>
          </a:p>
        </p:txBody>
      </p:sp>
      <p:sp>
        <p:nvSpPr>
          <p:cNvPr id="58" name="テキスト ボックス 57">
            <a:extLst>
              <a:ext uri="{FF2B5EF4-FFF2-40B4-BE49-F238E27FC236}">
                <a16:creationId xmlns:a16="http://schemas.microsoft.com/office/drawing/2014/main" id="{8751C6BA-5BEF-2902-CA13-99FF86410D7E}"/>
              </a:ext>
            </a:extLst>
          </p:cNvPr>
          <p:cNvSpPr txBox="1"/>
          <p:nvPr/>
        </p:nvSpPr>
        <p:spPr>
          <a:xfrm>
            <a:off x="2622669" y="5594731"/>
            <a:ext cx="1294067" cy="261610"/>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役職者割合</a:t>
            </a:r>
            <a:endParaRPr kumimoji="1" lang="en-US" altLang="ja-JP" sz="1100" b="0" i="0" u="none" strike="noStrike" kern="1200" cap="none" spc="0" normalizeH="0" baseline="0" noProof="0" dirty="0">
              <a:ln>
                <a:noFill/>
              </a:ln>
              <a:solidFill>
                <a:prstClr val="white"/>
              </a:solidFill>
              <a:effectLst/>
              <a:uLnTx/>
              <a:uFillTx/>
              <a:latin typeface="Hiragino Sans W3" panose="020B0400000000000000" pitchFamily="34" charset="-128"/>
              <a:ea typeface="Hiragino Sans W3" panose="020B0400000000000000" pitchFamily="34" charset="-128"/>
              <a:cs typeface="+mn-cs"/>
            </a:endParaRPr>
          </a:p>
        </p:txBody>
      </p:sp>
      <p:sp>
        <p:nvSpPr>
          <p:cNvPr id="60" name="テキスト ボックス 59">
            <a:extLst>
              <a:ext uri="{FF2B5EF4-FFF2-40B4-BE49-F238E27FC236}">
                <a16:creationId xmlns:a16="http://schemas.microsoft.com/office/drawing/2014/main" id="{9A0E949D-AEE0-540D-32E0-BFF20A886841}"/>
              </a:ext>
            </a:extLst>
          </p:cNvPr>
          <p:cNvSpPr txBox="1"/>
          <p:nvPr/>
        </p:nvSpPr>
        <p:spPr>
          <a:xfrm>
            <a:off x="656276" y="3781075"/>
            <a:ext cx="3856609" cy="338554"/>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a:ln>
                  <a:noFill/>
                </a:ln>
                <a:solidFill>
                  <a:prstClr val="white"/>
                </a:solidFill>
                <a:effectLst/>
                <a:uLnTx/>
                <a:uFillTx/>
                <a:latin typeface="Hiragino Sans W5" panose="020B0400000000000000" pitchFamily="34" charset="-128"/>
                <a:ea typeface="Hiragino Sans W5" panose="020B0400000000000000" pitchFamily="34" charset="-128"/>
                <a:cs typeface="+mn-cs"/>
              </a:rPr>
              <a:t>▶設置ビルには上場企業も多数入居</a:t>
            </a:r>
            <a:endParaRPr kumimoji="1" lang="en-US" altLang="ja-JP" sz="1600" b="0" i="0" u="none" strike="noStrike" kern="1200" cap="none" spc="0" normalizeH="0" baseline="0" noProof="0" dirty="0">
              <a:ln>
                <a:noFill/>
              </a:ln>
              <a:solidFill>
                <a:prstClr val="white"/>
              </a:solidFill>
              <a:effectLst/>
              <a:uLnTx/>
              <a:uFillTx/>
              <a:latin typeface="Hiragino Sans W5" panose="020B0400000000000000" pitchFamily="34" charset="-128"/>
              <a:ea typeface="Hiragino Sans W5" panose="020B0400000000000000" pitchFamily="34" charset="-128"/>
              <a:cs typeface="+mn-cs"/>
            </a:endParaRPr>
          </a:p>
        </p:txBody>
      </p:sp>
      <p:sp>
        <p:nvSpPr>
          <p:cNvPr id="63" name="テキスト ボックス 62">
            <a:extLst>
              <a:ext uri="{FF2B5EF4-FFF2-40B4-BE49-F238E27FC236}">
                <a16:creationId xmlns:a16="http://schemas.microsoft.com/office/drawing/2014/main" id="{70263AC4-6E55-8203-E171-0E0DAE144A17}"/>
              </a:ext>
            </a:extLst>
          </p:cNvPr>
          <p:cNvSpPr txBox="1"/>
          <p:nvPr/>
        </p:nvSpPr>
        <p:spPr>
          <a:xfrm>
            <a:off x="656276" y="5272912"/>
            <a:ext cx="3856609" cy="338554"/>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a:ln>
                  <a:noFill/>
                </a:ln>
                <a:solidFill>
                  <a:prstClr val="white"/>
                </a:solidFill>
                <a:effectLst/>
                <a:uLnTx/>
                <a:uFillTx/>
                <a:latin typeface="Hiragino Sans W5" panose="020B0400000000000000" pitchFamily="34" charset="-128"/>
                <a:ea typeface="Hiragino Sans W5" panose="020B0400000000000000" pitchFamily="34" charset="-128"/>
                <a:cs typeface="+mn-cs"/>
              </a:rPr>
              <a:t>▶意思決定者・役職者割合が高い</a:t>
            </a:r>
            <a:endParaRPr kumimoji="1" lang="en-US" altLang="ja-JP" sz="1600" b="0" i="0" u="none" strike="noStrike" kern="1200" cap="none" spc="0" normalizeH="0" baseline="0" noProof="0" dirty="0">
              <a:ln>
                <a:noFill/>
              </a:ln>
              <a:solidFill>
                <a:prstClr val="white"/>
              </a:solidFill>
              <a:effectLst/>
              <a:uLnTx/>
              <a:uFillTx/>
              <a:latin typeface="Hiragino Sans W5" panose="020B0400000000000000" pitchFamily="34" charset="-128"/>
              <a:ea typeface="Hiragino Sans W5" panose="020B0400000000000000" pitchFamily="34" charset="-128"/>
              <a:cs typeface="+mn-cs"/>
            </a:endParaRPr>
          </a:p>
        </p:txBody>
      </p:sp>
      <p:sp>
        <p:nvSpPr>
          <p:cNvPr id="1025" name="正方形/長方形 1024">
            <a:extLst>
              <a:ext uri="{FF2B5EF4-FFF2-40B4-BE49-F238E27FC236}">
                <a16:creationId xmlns:a16="http://schemas.microsoft.com/office/drawing/2014/main" id="{826F9129-7039-7CDE-88EE-22339F0545B0}"/>
              </a:ext>
            </a:extLst>
          </p:cNvPr>
          <p:cNvSpPr/>
          <p:nvPr/>
        </p:nvSpPr>
        <p:spPr>
          <a:xfrm>
            <a:off x="695663" y="5019374"/>
            <a:ext cx="3875721" cy="18466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00" b="0" i="0" u="none" strike="noStrike" kern="1200" cap="none" spc="0" normalizeH="0" baseline="0" noProof="0" dirty="0">
                <a:ln>
                  <a:noFill/>
                </a:ln>
                <a:solidFill>
                  <a:prstClr val="white"/>
                </a:solidFill>
                <a:effectLst/>
                <a:uLnTx/>
                <a:uFillTx/>
                <a:latin typeface="Hiragino Sans W3" panose="020B0400000000000000" pitchFamily="34" charset="-128"/>
                <a:ea typeface="Hiragino Sans W3" panose="020B0400000000000000" pitchFamily="34" charset="-128"/>
                <a:cs typeface="+mn-cs"/>
              </a:rPr>
              <a:t>※</a:t>
            </a:r>
            <a:r>
              <a:rPr kumimoji="1" lang="ja-JP" altLang="en-US" sz="6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設置オフィスビルテナントより</a:t>
            </a:r>
            <a:r>
              <a:rPr kumimoji="1" lang="en-US" altLang="ja-JP" sz="600" b="0" i="0" u="none" strike="noStrike" kern="1200" cap="none" spc="0" normalizeH="0" baseline="0" noProof="0" dirty="0">
                <a:ln>
                  <a:noFill/>
                </a:ln>
                <a:solidFill>
                  <a:prstClr val="white"/>
                </a:solidFill>
                <a:effectLst/>
                <a:uLnTx/>
                <a:uFillTx/>
                <a:latin typeface="Hiragino Sans W3" panose="020B0400000000000000" pitchFamily="34" charset="-128"/>
                <a:ea typeface="Hiragino Sans W3" panose="020B0400000000000000" pitchFamily="34" charset="-128"/>
                <a:cs typeface="+mn-cs"/>
              </a:rPr>
              <a:t>(2025</a:t>
            </a:r>
            <a:r>
              <a:rPr kumimoji="1" lang="ja-JP" altLang="en-US" sz="6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年</a:t>
            </a:r>
            <a:r>
              <a:rPr kumimoji="1" lang="en-US" altLang="ja-JP" sz="600" b="0" i="0" u="none" strike="noStrike" kern="1200" cap="none" spc="0" normalizeH="0" baseline="0" noProof="0" dirty="0">
                <a:ln>
                  <a:noFill/>
                </a:ln>
                <a:solidFill>
                  <a:prstClr val="white"/>
                </a:solidFill>
                <a:effectLst/>
                <a:uLnTx/>
                <a:uFillTx/>
                <a:latin typeface="Hiragino Sans W3" panose="020B0400000000000000" pitchFamily="34" charset="-128"/>
                <a:ea typeface="Hiragino Sans W3" panose="020B0400000000000000" pitchFamily="34" charset="-128"/>
                <a:cs typeface="+mn-cs"/>
              </a:rPr>
              <a:t>9</a:t>
            </a:r>
            <a:r>
              <a:rPr kumimoji="1" lang="ja-JP" altLang="en-US" sz="6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月</a:t>
            </a:r>
            <a:r>
              <a:rPr kumimoji="1" lang="en-US" altLang="ja-JP" sz="600" b="0" i="0" u="none" strike="noStrike" kern="1200" cap="none" spc="0" normalizeH="0" baseline="0" noProof="0" dirty="0">
                <a:ln>
                  <a:noFill/>
                </a:ln>
                <a:solidFill>
                  <a:prstClr val="white"/>
                </a:solidFill>
                <a:effectLst/>
                <a:uLnTx/>
                <a:uFillTx/>
                <a:latin typeface="Hiragino Sans W3" panose="020B0400000000000000" pitchFamily="34" charset="-128"/>
                <a:ea typeface="Hiragino Sans W3" panose="020B0400000000000000" pitchFamily="34" charset="-128"/>
                <a:cs typeface="+mn-cs"/>
              </a:rPr>
              <a:t>)</a:t>
            </a:r>
            <a:endParaRPr kumimoji="1" lang="ja-JP" altLang="en-US" sz="6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endParaRPr>
          </a:p>
        </p:txBody>
      </p:sp>
      <p:sp>
        <p:nvSpPr>
          <p:cNvPr id="10" name="スライド番号プレースホルダ 3">
            <a:extLst>
              <a:ext uri="{FF2B5EF4-FFF2-40B4-BE49-F238E27FC236}">
                <a16:creationId xmlns:a16="http://schemas.microsoft.com/office/drawing/2014/main" id="{7595756E-A2EC-ACC1-3202-6624CB7C434E}"/>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algn="r">
              <a:defRPr/>
            </a:pPr>
            <a:r>
              <a:rPr lang="en-US" altLang="ja-JP" sz="1100" dirty="0">
                <a:solidFill>
                  <a:schemeClr val="bg1"/>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chemeClr val="bg1"/>
                </a:solidFill>
                <a:latin typeface="DIN Alternate" panose="020B0500000000000000" pitchFamily="34" charset="0"/>
                <a:ea typeface="Hiragino Sans W1" panose="020B0300000000000000" pitchFamily="34" charset="-128"/>
              </a:rPr>
              <a:pPr algn="r">
                <a:defRPr/>
              </a:pPr>
              <a:t>15</a:t>
            </a:fld>
            <a:endParaRPr lang="en-US" altLang="ja-JP" sz="1100" dirty="0">
              <a:solidFill>
                <a:schemeClr val="bg1"/>
              </a:solidFill>
              <a:latin typeface="DIN Alternate" panose="020B0500000000000000" pitchFamily="34" charset="0"/>
              <a:ea typeface="Hiragino Sans W1" panose="020B0300000000000000" pitchFamily="34" charset="-128"/>
            </a:endParaRPr>
          </a:p>
        </p:txBody>
      </p:sp>
      <p:sp>
        <p:nvSpPr>
          <p:cNvPr id="11" name="正方形/長方形 10">
            <a:extLst>
              <a:ext uri="{FF2B5EF4-FFF2-40B4-BE49-F238E27FC236}">
                <a16:creationId xmlns:a16="http://schemas.microsoft.com/office/drawing/2014/main" id="{789414B3-BC14-E6CA-90B0-8F2E26CACCCC}"/>
              </a:ext>
            </a:extLst>
          </p:cNvPr>
          <p:cNvSpPr/>
          <p:nvPr/>
        </p:nvSpPr>
        <p:spPr>
          <a:xfrm>
            <a:off x="8270239" y="6442414"/>
            <a:ext cx="3344571" cy="298480"/>
          </a:xfrm>
          <a:prstGeom prst="rect">
            <a:avLst/>
          </a:prstGeom>
        </p:spPr>
        <p:txBody>
          <a:bodyPr wrap="square">
            <a:sp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schemeClr val="bg1"/>
                </a:solidFill>
                <a:effectLst/>
                <a:uLnTx/>
                <a:uFillTx/>
                <a:latin typeface="DIN Alternate" panose="020B0500000000000000" pitchFamily="34" charset="0"/>
                <a:ea typeface="Hiragino Sans W3" panose="020B0400000000000000" pitchFamily="34" charset="-128"/>
                <a:cs typeface="+mn-cs"/>
              </a:rPr>
              <a:t>© News Technology Co., Ltd. </a:t>
            </a:r>
            <a:r>
              <a:rPr kumimoji="1" lang="ja-JP" altLang="en-US" sz="1000" b="0" i="0" u="none" strike="noStrike" kern="1200" cap="none" spc="0" normalizeH="0" baseline="0" noProof="0">
                <a:ln>
                  <a:noFill/>
                </a:ln>
                <a:solidFill>
                  <a:schemeClr val="bg1"/>
                </a:solidFill>
                <a:effectLst/>
                <a:uLnTx/>
                <a:uFillTx/>
                <a:latin typeface="DIN Alternate" panose="020B0500000000000000" pitchFamily="34" charset="0"/>
                <a:ea typeface="Hiragino Sans W1" panose="020B0300000000000000" pitchFamily="34" charset="-128"/>
                <a:cs typeface="+mn-cs"/>
              </a:rPr>
              <a:t>│</a:t>
            </a:r>
            <a:endParaRPr kumimoji="1" lang="ja-JP" altLang="en-US" sz="900" b="0" i="0" u="none" strike="noStrike" kern="1200" cap="none" spc="0" normalizeH="0" baseline="0" noProof="0">
              <a:ln>
                <a:noFill/>
              </a:ln>
              <a:solidFill>
                <a:schemeClr val="bg1"/>
              </a:solidFill>
              <a:effectLst/>
              <a:uLnTx/>
              <a:uFillTx/>
              <a:latin typeface="DIN Alternate" panose="020B0500000000000000" pitchFamily="34" charset="0"/>
              <a:ea typeface="Hiragino Sans W3" panose="020B0400000000000000" pitchFamily="34" charset="-128"/>
              <a:cs typeface="+mn-cs"/>
            </a:endParaRPr>
          </a:p>
        </p:txBody>
      </p:sp>
    </p:spTree>
    <p:extLst>
      <p:ext uri="{BB962C8B-B14F-4D97-AF65-F5344CB8AC3E}">
        <p14:creationId xmlns:p14="http://schemas.microsoft.com/office/powerpoint/2010/main" val="11157452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descr="天井からハングしたテレビ&#10;&#10;中程度の精度で自動的に生成された説明">
            <a:extLst>
              <a:ext uri="{FF2B5EF4-FFF2-40B4-BE49-F238E27FC236}">
                <a16:creationId xmlns:a16="http://schemas.microsoft.com/office/drawing/2014/main" id="{F79FA1EA-FABD-9088-0FAF-FAD81F9304C0}"/>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4296909" y="-1"/>
            <a:ext cx="7895091" cy="6858001"/>
          </a:xfrm>
          <a:prstGeom prst="rect">
            <a:avLst/>
          </a:prstGeom>
        </p:spPr>
      </p:pic>
      <p:pic>
        <p:nvPicPr>
          <p:cNvPr id="12" name="図 11">
            <a:extLst>
              <a:ext uri="{FF2B5EF4-FFF2-40B4-BE49-F238E27FC236}">
                <a16:creationId xmlns:a16="http://schemas.microsoft.com/office/drawing/2014/main" id="{FD2267DB-D039-CD46-9A79-17591AA649C5}"/>
              </a:ext>
            </a:extLst>
          </p:cNvPr>
          <p:cNvPicPr>
            <a:picLocks noChangeAspect="1"/>
          </p:cNvPicPr>
          <p:nvPr/>
        </p:nvPicPr>
        <p:blipFill>
          <a:blip r:embed="rId3"/>
          <a:stretch>
            <a:fillRect/>
          </a:stretch>
        </p:blipFill>
        <p:spPr>
          <a:xfrm>
            <a:off x="-1" y="0"/>
            <a:ext cx="4955059" cy="6858000"/>
          </a:xfrm>
          <a:prstGeom prst="rect">
            <a:avLst/>
          </a:prstGeom>
        </p:spPr>
      </p:pic>
      <p:sp>
        <p:nvSpPr>
          <p:cNvPr id="30" name="正方形/長方形 29">
            <a:extLst>
              <a:ext uri="{FF2B5EF4-FFF2-40B4-BE49-F238E27FC236}">
                <a16:creationId xmlns:a16="http://schemas.microsoft.com/office/drawing/2014/main" id="{F7919AAD-2576-163C-EE52-073EDEB4F411}"/>
              </a:ext>
            </a:extLst>
          </p:cNvPr>
          <p:cNvSpPr/>
          <p:nvPr/>
        </p:nvSpPr>
        <p:spPr>
          <a:xfrm>
            <a:off x="165154" y="375862"/>
            <a:ext cx="7517908" cy="2568011"/>
          </a:xfrm>
          <a:prstGeom prst="rect">
            <a:avLst/>
          </a:prstGeom>
        </p:spPr>
        <p:txBody>
          <a:bodyPr wrap="square">
            <a:spAutoFit/>
          </a:bodyPr>
          <a:lstStyle/>
          <a:p>
            <a:pPr marL="0" marR="0" lvl="0" indent="0" algn="l" defTabSz="914400" rtl="0" eaLnBrk="1" fontAlgn="auto" latinLnBrk="0" hangingPunct="1">
              <a:lnSpc>
                <a:spcPts val="9500"/>
              </a:lnSpc>
              <a:spcBef>
                <a:spcPts val="0"/>
              </a:spcBef>
              <a:spcAft>
                <a:spcPts val="0"/>
              </a:spcAft>
              <a:buClrTx/>
              <a:buSzTx/>
              <a:buFontTx/>
              <a:buNone/>
              <a:tabLst/>
              <a:defRPr/>
            </a:pPr>
            <a:r>
              <a:rPr kumimoji="1" lang="en-US" altLang="ja-JP" sz="11500" b="1" i="0" u="none" strike="noStrike" kern="1200" cap="none" spc="200" normalizeH="0" baseline="0" noProof="0" dirty="0">
                <a:ln w="31750">
                  <a:solidFill>
                    <a:prstClr val="white">
                      <a:alpha val="20000"/>
                    </a:prstClr>
                  </a:solidFill>
                </a:ln>
                <a:noFill/>
                <a:effectLst/>
                <a:uLnTx/>
                <a:uFillTx/>
                <a:latin typeface="DIN Alternate" panose="020B0500000000000000" pitchFamily="34" charset="0"/>
                <a:ea typeface="Hiragino Sans W6" panose="020B0400000000000000" pitchFamily="34" charset="-128"/>
                <a:cs typeface="+mn-cs"/>
              </a:rPr>
              <a:t>MEDIA</a:t>
            </a:r>
          </a:p>
          <a:p>
            <a:pPr marL="0" marR="0" lvl="0" indent="0" algn="l" defTabSz="914400" rtl="0" eaLnBrk="1" fontAlgn="auto" latinLnBrk="0" hangingPunct="1">
              <a:lnSpc>
                <a:spcPts val="9500"/>
              </a:lnSpc>
              <a:spcBef>
                <a:spcPts val="0"/>
              </a:spcBef>
              <a:spcAft>
                <a:spcPts val="0"/>
              </a:spcAft>
              <a:buClrTx/>
              <a:buSzTx/>
              <a:buFontTx/>
              <a:buNone/>
              <a:tabLst/>
              <a:defRPr/>
            </a:pPr>
            <a:r>
              <a:rPr kumimoji="1" lang="en-US" altLang="ja-JP" sz="11500" b="1" i="0" u="none" strike="noStrike" kern="1200" cap="none" spc="200" normalizeH="0" baseline="0" noProof="0" dirty="0">
                <a:ln w="31750">
                  <a:solidFill>
                    <a:prstClr val="white">
                      <a:alpha val="20000"/>
                    </a:prstClr>
                  </a:solidFill>
                </a:ln>
                <a:noFill/>
                <a:effectLst/>
                <a:uLnTx/>
                <a:uFillTx/>
                <a:latin typeface="DIN Alternate" panose="020B0500000000000000" pitchFamily="34" charset="0"/>
                <a:ea typeface="Hiragino Sans W6" panose="020B0400000000000000" pitchFamily="34" charset="-128"/>
                <a:cs typeface="+mn-cs"/>
              </a:rPr>
              <a:t>SPEC</a:t>
            </a:r>
          </a:p>
        </p:txBody>
      </p:sp>
      <p:sp>
        <p:nvSpPr>
          <p:cNvPr id="159" name="正方形/長方形 158">
            <a:extLst>
              <a:ext uri="{FF2B5EF4-FFF2-40B4-BE49-F238E27FC236}">
                <a16:creationId xmlns:a16="http://schemas.microsoft.com/office/drawing/2014/main" id="{E442FE37-4BDE-EB40-B213-5F218FBC0D53}"/>
              </a:ext>
            </a:extLst>
          </p:cNvPr>
          <p:cNvSpPr/>
          <p:nvPr/>
        </p:nvSpPr>
        <p:spPr>
          <a:xfrm>
            <a:off x="4202814" y="6127664"/>
            <a:ext cx="3671778" cy="729819"/>
          </a:xfrm>
          <a:prstGeom prst="rect">
            <a:avLst/>
          </a:prstGeom>
          <a:solidFill>
            <a:srgbClr val="FE55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Hiragino Sans W5" panose="020B0400000000000000" pitchFamily="34" charset="-128"/>
              <a:ea typeface="Hiragino Sans W5" panose="020B0400000000000000" pitchFamily="34" charset="-128"/>
              <a:cs typeface="+mn-cs"/>
            </a:endParaRPr>
          </a:p>
        </p:txBody>
      </p:sp>
      <p:sp>
        <p:nvSpPr>
          <p:cNvPr id="160" name="正方形/長方形 159">
            <a:extLst>
              <a:ext uri="{FF2B5EF4-FFF2-40B4-BE49-F238E27FC236}">
                <a16:creationId xmlns:a16="http://schemas.microsoft.com/office/drawing/2014/main" id="{C601958E-09B9-0445-8989-8DC132198B0A}"/>
              </a:ext>
            </a:extLst>
          </p:cNvPr>
          <p:cNvSpPr/>
          <p:nvPr/>
        </p:nvSpPr>
        <p:spPr>
          <a:xfrm>
            <a:off x="4202814" y="5662844"/>
            <a:ext cx="1974659" cy="506959"/>
          </a:xfrm>
          <a:prstGeom prst="rect">
            <a:avLst/>
          </a:prstGeom>
          <a:solidFill>
            <a:srgbClr val="FE55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Hiragino Sans W5" panose="020B0400000000000000" pitchFamily="34" charset="-128"/>
              <a:ea typeface="Hiragino Sans W5" panose="020B0400000000000000" pitchFamily="34" charset="-128"/>
              <a:cs typeface="+mn-cs"/>
            </a:endParaRPr>
          </a:p>
        </p:txBody>
      </p:sp>
      <p:sp>
        <p:nvSpPr>
          <p:cNvPr id="2" name="テキスト ボックス 1">
            <a:extLst>
              <a:ext uri="{FF2B5EF4-FFF2-40B4-BE49-F238E27FC236}">
                <a16:creationId xmlns:a16="http://schemas.microsoft.com/office/drawing/2014/main" id="{879A3C10-9433-9F2B-9B53-841FBA687FA5}"/>
              </a:ext>
            </a:extLst>
          </p:cNvPr>
          <p:cNvSpPr txBox="1"/>
          <p:nvPr/>
        </p:nvSpPr>
        <p:spPr>
          <a:xfrm>
            <a:off x="457650" y="421394"/>
            <a:ext cx="4955059" cy="1500347"/>
          </a:xfrm>
          <a:prstGeom prst="rect">
            <a:avLst/>
          </a:prstGeom>
          <a:noFill/>
          <a:effectLst/>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2400" b="1" i="0" u="none" strike="noStrike" kern="1200" cap="none" normalizeH="0" baseline="0" noProof="0">
                <a:ln>
                  <a:noFill/>
                </a:ln>
                <a:solidFill>
                  <a:prstClr val="white"/>
                </a:solidFill>
                <a:effectLst/>
                <a:uLnTx/>
                <a:uFillTx/>
                <a:latin typeface="Hiragino Sans W7" panose="020B0400000000000000" pitchFamily="34" charset="-128"/>
                <a:ea typeface="Hiragino Sans W7" panose="020B0400000000000000" pitchFamily="34" charset="-128"/>
                <a:cs typeface="+mn-cs"/>
              </a:rPr>
              <a:t>最大</a:t>
            </a:r>
            <a:r>
              <a:rPr kumimoji="1" lang="en-US" altLang="ja-JP" sz="1600" b="1" i="0" u="none" strike="noStrike" kern="1200" cap="none" normalizeH="0" baseline="0" noProof="0" dirty="0">
                <a:ln>
                  <a:noFill/>
                </a:ln>
                <a:solidFill>
                  <a:prstClr val="white"/>
                </a:solidFill>
                <a:effectLst/>
                <a:uLnTx/>
                <a:uFillTx/>
                <a:latin typeface="Hiragino Sans W7" panose="020B0400000000000000" pitchFamily="34" charset="-128"/>
                <a:ea typeface="Hiragino Sans W7" panose="020B0400000000000000" pitchFamily="34" charset="-128"/>
                <a:cs typeface="+mn-cs"/>
              </a:rPr>
              <a:t> </a:t>
            </a:r>
            <a:r>
              <a:rPr kumimoji="1" lang="en-US" altLang="ja-JP" sz="3600" b="1" i="0" u="none" strike="noStrike" kern="1200" cap="none" normalizeH="0" baseline="0" noProof="0" dirty="0">
                <a:ln>
                  <a:noFill/>
                </a:ln>
                <a:solidFill>
                  <a:prstClr val="white"/>
                </a:solidFill>
                <a:effectLst/>
                <a:uLnTx/>
                <a:uFillTx/>
                <a:latin typeface="DIN Alternate" panose="020B0500000000000000" pitchFamily="34" charset="0"/>
                <a:ea typeface="Hiragino Sans W7" panose="020B0400000000000000" pitchFamily="34" charset="-128"/>
                <a:cs typeface="+mn-cs"/>
              </a:rPr>
              <a:t>55</a:t>
            </a:r>
            <a:r>
              <a:rPr kumimoji="1" lang="en-US" altLang="ja-JP" sz="1600" b="1" i="0" u="none" strike="noStrike" kern="1200" cap="none" normalizeH="0" baseline="0" noProof="0" dirty="0">
                <a:ln>
                  <a:noFill/>
                </a:ln>
                <a:solidFill>
                  <a:prstClr val="white"/>
                </a:solidFill>
                <a:effectLst/>
                <a:uLnTx/>
                <a:uFillTx/>
                <a:latin typeface="DIN Alternate" panose="020B0500000000000000" pitchFamily="34" charset="0"/>
                <a:ea typeface="Hiragino Sans W7" panose="020B0400000000000000" pitchFamily="34" charset="-128"/>
                <a:cs typeface="+mn-cs"/>
              </a:rPr>
              <a:t> </a:t>
            </a:r>
            <a:r>
              <a:rPr kumimoji="1" lang="en-US" altLang="ja-JP" sz="2400" b="1" i="0" u="none" strike="noStrike" kern="1200" cap="none" normalizeH="0" baseline="0" noProof="0" dirty="0">
                <a:ln>
                  <a:noFill/>
                </a:ln>
                <a:solidFill>
                  <a:prstClr val="white"/>
                </a:solidFill>
                <a:effectLst/>
                <a:uLnTx/>
                <a:uFillTx/>
                <a:latin typeface="DIN Alternate" panose="020B0500000000000000" pitchFamily="34" charset="0"/>
                <a:ea typeface="Hiragino Sans W7" panose="020B0400000000000000" pitchFamily="34" charset="-128"/>
                <a:cs typeface="+mn-cs"/>
              </a:rPr>
              <a:t>inch</a:t>
            </a:r>
            <a:r>
              <a:rPr kumimoji="1" lang="en-US" altLang="ja-JP" sz="1800" b="1" i="0" u="none" strike="noStrike" kern="1200" cap="none" normalizeH="0" baseline="0" noProof="0" dirty="0">
                <a:ln>
                  <a:noFill/>
                </a:ln>
                <a:solidFill>
                  <a:prstClr val="white"/>
                </a:solidFill>
                <a:effectLst/>
                <a:uLnTx/>
                <a:uFillTx/>
                <a:latin typeface="DIN Alternate" panose="020B0500000000000000" pitchFamily="34" charset="0"/>
                <a:ea typeface="Hiragino Sans W7" panose="020B0400000000000000" pitchFamily="34" charset="-128"/>
                <a:cs typeface="+mn-cs"/>
              </a:rPr>
              <a:t> </a:t>
            </a:r>
            <a:r>
              <a:rPr kumimoji="1" lang="ja-JP" altLang="en-US" sz="2400" b="1" i="0" u="none" strike="noStrike" kern="1200" cap="none" normalizeH="0" baseline="0" noProof="0">
                <a:ln>
                  <a:noFill/>
                </a:ln>
                <a:solidFill>
                  <a:prstClr val="white"/>
                </a:solidFill>
                <a:effectLst/>
                <a:uLnTx/>
                <a:uFillTx/>
                <a:latin typeface="Hiragino Sans W7" panose="020B0400000000000000" pitchFamily="34" charset="-128"/>
                <a:ea typeface="Hiragino Sans W7" panose="020B0400000000000000" pitchFamily="34" charset="-128"/>
                <a:cs typeface="+mn-cs"/>
              </a:rPr>
              <a:t>の</a:t>
            </a:r>
            <a:r>
              <a:rPr kumimoji="1" lang="ja-JP" altLang="en-US" sz="2800" b="1" i="0" u="none" strike="noStrike" kern="1200" cap="none" normalizeH="0" baseline="0" noProof="0">
                <a:ln>
                  <a:noFill/>
                </a:ln>
                <a:solidFill>
                  <a:prstClr val="white"/>
                </a:solidFill>
                <a:effectLst/>
                <a:uLnTx/>
                <a:uFillTx/>
                <a:latin typeface="Hiragino Sans W7" panose="020B0400000000000000" pitchFamily="34" charset="-128"/>
                <a:ea typeface="Hiragino Sans W7" panose="020B0400000000000000" pitchFamily="34" charset="-128"/>
                <a:cs typeface="+mn-cs"/>
              </a:rPr>
              <a:t>大型</a:t>
            </a:r>
            <a:r>
              <a:rPr kumimoji="1" lang="ja-JP" altLang="en-US" sz="2400" b="1" i="0" u="none" strike="noStrike" kern="1200" cap="none" normalizeH="0" baseline="0" noProof="0">
                <a:ln>
                  <a:noFill/>
                </a:ln>
                <a:solidFill>
                  <a:prstClr val="white"/>
                </a:solidFill>
                <a:effectLst/>
                <a:uLnTx/>
                <a:uFillTx/>
                <a:latin typeface="Hiragino Sans W7" panose="020B0400000000000000" pitchFamily="34" charset="-128"/>
                <a:ea typeface="Hiragino Sans W7" panose="020B0400000000000000" pitchFamily="34" charset="-128"/>
                <a:cs typeface="+mn-cs"/>
              </a:rPr>
              <a:t>モニター</a:t>
            </a:r>
            <a:endParaRPr kumimoji="1" lang="en-US" altLang="ja-JP" sz="2400" b="1" i="0" u="none" strike="noStrike" kern="1200" cap="none" normalizeH="0" baseline="0" noProof="0" dirty="0">
              <a:ln>
                <a:noFill/>
              </a:ln>
              <a:solidFill>
                <a:prstClr val="white"/>
              </a:solidFill>
              <a:effectLst/>
              <a:uLnTx/>
              <a:uFillTx/>
              <a:latin typeface="Hiragino Sans W7" panose="020B0400000000000000" pitchFamily="34" charset="-128"/>
              <a:ea typeface="Hiragino Sans W7" panose="020B0400000000000000" pitchFamily="34" charset="-128"/>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2800" b="1" i="0" u="none" strike="noStrike" kern="1200" cap="none" normalizeH="0" baseline="0" noProof="0">
                <a:ln>
                  <a:noFill/>
                </a:ln>
                <a:solidFill>
                  <a:schemeClr val="bg1"/>
                </a:solidFill>
                <a:effectLst/>
                <a:uLnTx/>
                <a:uFillTx/>
                <a:latin typeface="Hiragino Sans W7" panose="020B0400000000000000" pitchFamily="34" charset="-128"/>
                <a:ea typeface="Hiragino Sans W7" panose="020B0400000000000000" pitchFamily="34" charset="-128"/>
                <a:cs typeface="+mn-cs"/>
              </a:rPr>
              <a:t>音</a:t>
            </a:r>
            <a:r>
              <a:rPr kumimoji="1" lang="ja-JP" altLang="en-US" sz="2400" b="1" i="0" u="none" strike="noStrike" kern="1200" cap="none" normalizeH="0" baseline="0" noProof="0">
                <a:ln>
                  <a:noFill/>
                </a:ln>
                <a:solidFill>
                  <a:schemeClr val="bg1"/>
                </a:solidFill>
                <a:effectLst/>
                <a:uLnTx/>
                <a:uFillTx/>
                <a:latin typeface="Hiragino Sans W7" panose="020B0400000000000000" pitchFamily="34" charset="-128"/>
                <a:ea typeface="Hiragino Sans W7" panose="020B0400000000000000" pitchFamily="34" charset="-128"/>
                <a:cs typeface="+mn-cs"/>
              </a:rPr>
              <a:t>と映像で</a:t>
            </a:r>
            <a:r>
              <a:rPr kumimoji="1" lang="en-US" altLang="ja-JP" sz="2400" b="1" i="0" u="none" strike="noStrike" kern="1200" cap="none" normalizeH="0" baseline="0" noProof="0" dirty="0">
                <a:ln>
                  <a:noFill/>
                </a:ln>
                <a:solidFill>
                  <a:schemeClr val="bg1"/>
                </a:solidFill>
                <a:effectLst/>
                <a:uLnTx/>
                <a:uFillTx/>
                <a:latin typeface="Hiragino Sans W7" panose="020B0400000000000000" pitchFamily="34" charset="-128"/>
                <a:ea typeface="Hiragino Sans W7" panose="020B0400000000000000" pitchFamily="34" charset="-128"/>
                <a:cs typeface="+mn-cs"/>
              </a:rPr>
              <a:t> </a:t>
            </a:r>
            <a:r>
              <a:rPr kumimoji="1" lang="ja-JP" altLang="en-US" sz="2800" b="1" i="0" u="none" strike="noStrike" kern="1200" cap="none" normalizeH="0" baseline="0" noProof="0">
                <a:ln>
                  <a:noFill/>
                </a:ln>
                <a:solidFill>
                  <a:schemeClr val="bg1"/>
                </a:solidFill>
                <a:effectLst/>
                <a:uLnTx/>
                <a:uFillTx/>
                <a:latin typeface="Hiragino Sans W7" panose="020B0400000000000000" pitchFamily="34" charset="-128"/>
                <a:ea typeface="Hiragino Sans W7" panose="020B0400000000000000" pitchFamily="34" charset="-128"/>
                <a:cs typeface="+mn-cs"/>
              </a:rPr>
              <a:t>記憶</a:t>
            </a:r>
            <a:r>
              <a:rPr kumimoji="1" lang="ja-JP" altLang="en-US" sz="2400" b="1" i="0" u="none" strike="noStrike" kern="1200" cap="none" normalizeH="0" baseline="0" noProof="0">
                <a:ln>
                  <a:noFill/>
                </a:ln>
                <a:solidFill>
                  <a:schemeClr val="bg1"/>
                </a:solidFill>
                <a:effectLst/>
                <a:uLnTx/>
                <a:uFillTx/>
                <a:latin typeface="Hiragino Sans W7" panose="020B0400000000000000" pitchFamily="34" charset="-128"/>
                <a:ea typeface="Hiragino Sans W7" panose="020B0400000000000000" pitchFamily="34" charset="-128"/>
                <a:cs typeface="+mn-cs"/>
              </a:rPr>
              <a:t>に残せる</a:t>
            </a:r>
          </a:p>
        </p:txBody>
      </p:sp>
      <p:pic>
        <p:nvPicPr>
          <p:cNvPr id="4" name="図 3" descr="テキスト&#10;&#10;自動的に生成された説明">
            <a:extLst>
              <a:ext uri="{FF2B5EF4-FFF2-40B4-BE49-F238E27FC236}">
                <a16:creationId xmlns:a16="http://schemas.microsoft.com/office/drawing/2014/main" id="{1A20DD17-2879-EFE6-515B-D5FA5C96C2B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16200000">
            <a:off x="-225716" y="6026259"/>
            <a:ext cx="998858" cy="317072"/>
          </a:xfrm>
          <a:prstGeom prst="rect">
            <a:avLst/>
          </a:prstGeom>
        </p:spPr>
      </p:pic>
      <p:sp>
        <p:nvSpPr>
          <p:cNvPr id="44" name="1つの角を切り取り、1つの角を丸めた四角形 43">
            <a:extLst>
              <a:ext uri="{FF2B5EF4-FFF2-40B4-BE49-F238E27FC236}">
                <a16:creationId xmlns:a16="http://schemas.microsoft.com/office/drawing/2014/main" id="{41417966-51D1-1E4F-8AF4-D3BF2A906646}"/>
              </a:ext>
            </a:extLst>
          </p:cNvPr>
          <p:cNvSpPr/>
          <p:nvPr/>
        </p:nvSpPr>
        <p:spPr>
          <a:xfrm flipH="1" flipV="1">
            <a:off x="739949" y="2847153"/>
            <a:ext cx="1294067" cy="238110"/>
          </a:xfrm>
          <a:prstGeom prst="snip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Hiragino Sans W5" panose="020B0400000000000000" pitchFamily="34" charset="-128"/>
              <a:ea typeface="Hiragino Sans W1"/>
              <a:cs typeface="+mn-cs"/>
            </a:endParaRPr>
          </a:p>
        </p:txBody>
      </p:sp>
      <p:sp>
        <p:nvSpPr>
          <p:cNvPr id="6" name="テキスト ボックス 5">
            <a:extLst>
              <a:ext uri="{FF2B5EF4-FFF2-40B4-BE49-F238E27FC236}">
                <a16:creationId xmlns:a16="http://schemas.microsoft.com/office/drawing/2014/main" id="{1C6B7D76-BAB6-02A1-2181-A2D77FA7129A}"/>
              </a:ext>
            </a:extLst>
          </p:cNvPr>
          <p:cNvSpPr txBox="1"/>
          <p:nvPr/>
        </p:nvSpPr>
        <p:spPr>
          <a:xfrm>
            <a:off x="739949" y="2829771"/>
            <a:ext cx="994178" cy="261610"/>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a:ln>
                  <a:noFill/>
                </a:ln>
                <a:solidFill>
                  <a:srgbClr val="FE5519"/>
                </a:solidFill>
                <a:effectLst/>
                <a:uLnTx/>
                <a:uFillTx/>
                <a:latin typeface="Hiragino Sans W3" panose="020B0400000000000000" pitchFamily="34" charset="-128"/>
                <a:ea typeface="Hiragino Sans W3" panose="020B0400000000000000" pitchFamily="34" charset="-128"/>
                <a:cs typeface="+mn-cs"/>
              </a:rPr>
              <a:t>音声配信</a:t>
            </a:r>
            <a:endParaRPr kumimoji="1" lang="en-US" altLang="ja-JP" sz="1100" b="0" i="0" u="none" strike="noStrike" kern="1200" cap="none" spc="0" normalizeH="0" baseline="0" noProof="0" dirty="0">
              <a:ln>
                <a:noFill/>
              </a:ln>
              <a:solidFill>
                <a:srgbClr val="FE5519"/>
              </a:solidFill>
              <a:effectLst/>
              <a:uLnTx/>
              <a:uFillTx/>
              <a:latin typeface="Hiragino Sans W3" panose="020B0400000000000000" pitchFamily="34" charset="-128"/>
              <a:ea typeface="Hiragino Sans W3" panose="020B0400000000000000" pitchFamily="34" charset="-128"/>
              <a:cs typeface="+mn-cs"/>
            </a:endParaRPr>
          </a:p>
        </p:txBody>
      </p:sp>
      <p:sp>
        <p:nvSpPr>
          <p:cNvPr id="16" name="テキスト ボックス 15">
            <a:extLst>
              <a:ext uri="{FF2B5EF4-FFF2-40B4-BE49-F238E27FC236}">
                <a16:creationId xmlns:a16="http://schemas.microsoft.com/office/drawing/2014/main" id="{19B4D0C1-9DC8-46BF-DC99-8BB18CF3211D}"/>
              </a:ext>
            </a:extLst>
          </p:cNvPr>
          <p:cNvSpPr txBox="1"/>
          <p:nvPr/>
        </p:nvSpPr>
        <p:spPr>
          <a:xfrm>
            <a:off x="1576678" y="3456742"/>
            <a:ext cx="3386508" cy="369332"/>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b="0" i="0" u="none" strike="noStrike" kern="1200" cap="none" spc="0" normalizeH="0" baseline="0" noProof="0">
                <a:ln>
                  <a:noFill/>
                </a:ln>
                <a:solidFill>
                  <a:prstClr val="white"/>
                </a:solidFill>
                <a:effectLst/>
                <a:uLnTx/>
                <a:uFillTx/>
                <a:latin typeface="Hiragino Sans W4" panose="020B0400000000000000" pitchFamily="34" charset="-128"/>
                <a:ea typeface="Hiragino Sans W4" panose="020B0400000000000000" pitchFamily="34" charset="-128"/>
                <a:cs typeface="+mn-cs"/>
              </a:rPr>
              <a:t>音声有</a:t>
            </a:r>
            <a:r>
              <a:rPr kumimoji="1" lang="en-US" altLang="ja-JP" b="0" i="0" u="none" strike="noStrike" kern="1200" cap="none" spc="0" normalizeH="0" baseline="0" noProof="0" dirty="0">
                <a:ln>
                  <a:noFill/>
                </a:ln>
                <a:solidFill>
                  <a:prstClr val="white"/>
                </a:solidFill>
                <a:effectLst/>
                <a:uLnTx/>
                <a:uFillTx/>
                <a:latin typeface="Hiragino Sans W4" panose="020B0400000000000000" pitchFamily="34" charset="-128"/>
                <a:ea typeface="Hiragino Sans W4" panose="020B0400000000000000" pitchFamily="34" charset="-128"/>
                <a:cs typeface="+mn-cs"/>
              </a:rPr>
              <a:t>	- </a:t>
            </a:r>
            <a:r>
              <a:rPr lang="ja-JP" altLang="en-US">
                <a:solidFill>
                  <a:prstClr val="white"/>
                </a:solidFill>
                <a:latin typeface="Hiragino Sans W4" panose="020B0400000000000000" pitchFamily="34" charset="-128"/>
                <a:ea typeface="Hiragino Sans W4" panose="020B0400000000000000" pitchFamily="34" charset="-128"/>
              </a:rPr>
              <a:t>個室空間に響く</a:t>
            </a:r>
            <a:endParaRPr kumimoji="1" lang="en-US" altLang="ja-JP" b="0" i="0" u="none" strike="noStrike" kern="1200" cap="none" spc="0" normalizeH="0" baseline="0" noProof="0" dirty="0">
              <a:ln>
                <a:noFill/>
              </a:ln>
              <a:solidFill>
                <a:prstClr val="white"/>
              </a:solidFill>
              <a:effectLst/>
              <a:uLnTx/>
              <a:uFillTx/>
              <a:latin typeface="Hiragino Sans W4" panose="020B0400000000000000" pitchFamily="34" charset="-128"/>
              <a:ea typeface="Hiragino Sans W4" panose="020B0400000000000000" pitchFamily="34" charset="-128"/>
              <a:cs typeface="+mn-cs"/>
            </a:endParaRPr>
          </a:p>
        </p:txBody>
      </p:sp>
      <p:sp>
        <p:nvSpPr>
          <p:cNvPr id="17" name="テキスト ボックス 16">
            <a:extLst>
              <a:ext uri="{FF2B5EF4-FFF2-40B4-BE49-F238E27FC236}">
                <a16:creationId xmlns:a16="http://schemas.microsoft.com/office/drawing/2014/main" id="{BD47BCC7-E1B0-1F6D-447C-B893B0E8226A}"/>
              </a:ext>
            </a:extLst>
          </p:cNvPr>
          <p:cNvSpPr txBox="1"/>
          <p:nvPr/>
        </p:nvSpPr>
        <p:spPr>
          <a:xfrm>
            <a:off x="696594" y="3053697"/>
            <a:ext cx="1166419" cy="923330"/>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5400" b="1" i="0" u="none" strike="noStrike" kern="1200" cap="none" spc="0" normalizeH="0" baseline="0" noProof="0" dirty="0">
                <a:ln>
                  <a:noFill/>
                </a:ln>
                <a:solidFill>
                  <a:prstClr val="white"/>
                </a:solidFill>
                <a:effectLst/>
                <a:uLnTx/>
                <a:uFillTx/>
                <a:latin typeface="DIN Alternate" panose="020B0500000000000000" pitchFamily="34" charset="0"/>
                <a:ea typeface="Hiragino Sans W6" panose="020B0400000000000000" pitchFamily="34" charset="-128"/>
                <a:cs typeface="+mn-cs"/>
              </a:rPr>
              <a:t>ON</a:t>
            </a:r>
            <a:endParaRPr kumimoji="1" lang="en-US" altLang="ja-JP" sz="4800" b="1" i="0" u="none" strike="noStrike" kern="1200" cap="none" spc="0" normalizeH="0" baseline="0" noProof="0" dirty="0">
              <a:ln>
                <a:noFill/>
              </a:ln>
              <a:solidFill>
                <a:prstClr val="white"/>
              </a:solidFill>
              <a:effectLst/>
              <a:uLnTx/>
              <a:uFillTx/>
              <a:latin typeface="DIN Alternate" panose="020B0500000000000000" pitchFamily="34" charset="0"/>
              <a:ea typeface="Hiragino Sans W6" panose="020B0400000000000000" pitchFamily="34" charset="-128"/>
              <a:cs typeface="+mn-cs"/>
            </a:endParaRPr>
          </a:p>
        </p:txBody>
      </p:sp>
      <p:sp>
        <p:nvSpPr>
          <p:cNvPr id="52" name="1つの角を切り取り、1つの角を丸めた四角形 51">
            <a:extLst>
              <a:ext uri="{FF2B5EF4-FFF2-40B4-BE49-F238E27FC236}">
                <a16:creationId xmlns:a16="http://schemas.microsoft.com/office/drawing/2014/main" id="{999E082E-F514-6B49-91C4-741BEAEB656C}"/>
              </a:ext>
            </a:extLst>
          </p:cNvPr>
          <p:cNvSpPr/>
          <p:nvPr/>
        </p:nvSpPr>
        <p:spPr>
          <a:xfrm flipH="1" flipV="1">
            <a:off x="746588" y="4128174"/>
            <a:ext cx="1294067" cy="238110"/>
          </a:xfrm>
          <a:prstGeom prst="snip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Hiragino Sans W5" panose="020B0400000000000000" pitchFamily="34" charset="-128"/>
              <a:ea typeface="Hiragino Sans W1"/>
              <a:cs typeface="+mn-cs"/>
            </a:endParaRPr>
          </a:p>
        </p:txBody>
      </p:sp>
      <p:sp>
        <p:nvSpPr>
          <p:cNvPr id="7" name="テキスト ボックス 6">
            <a:extLst>
              <a:ext uri="{FF2B5EF4-FFF2-40B4-BE49-F238E27FC236}">
                <a16:creationId xmlns:a16="http://schemas.microsoft.com/office/drawing/2014/main" id="{7BCAADC2-018B-F9B1-665D-1F9FF5724A1F}"/>
              </a:ext>
            </a:extLst>
          </p:cNvPr>
          <p:cNvSpPr txBox="1"/>
          <p:nvPr/>
        </p:nvSpPr>
        <p:spPr>
          <a:xfrm>
            <a:off x="746588" y="4110792"/>
            <a:ext cx="994178" cy="261610"/>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a:ln>
                  <a:noFill/>
                </a:ln>
                <a:solidFill>
                  <a:srgbClr val="FE5519"/>
                </a:solidFill>
                <a:effectLst/>
                <a:uLnTx/>
                <a:uFillTx/>
                <a:latin typeface="Hiragino Sans W3" panose="020B0400000000000000" pitchFamily="34" charset="-128"/>
                <a:ea typeface="Hiragino Sans W3" panose="020B0400000000000000" pitchFamily="34" charset="-128"/>
                <a:cs typeface="+mn-cs"/>
              </a:rPr>
              <a:t>計測方法</a:t>
            </a:r>
            <a:endParaRPr kumimoji="1" lang="en-US" altLang="ja-JP" sz="1100" b="0" i="0" u="none" strike="noStrike" kern="1200" cap="none" spc="0" normalizeH="0" baseline="0" noProof="0" dirty="0">
              <a:ln>
                <a:noFill/>
              </a:ln>
              <a:solidFill>
                <a:srgbClr val="FE5519"/>
              </a:solidFill>
              <a:effectLst/>
              <a:uLnTx/>
              <a:uFillTx/>
              <a:latin typeface="Hiragino Sans W3" panose="020B0400000000000000" pitchFamily="34" charset="-128"/>
              <a:ea typeface="Hiragino Sans W3" panose="020B0400000000000000" pitchFamily="34" charset="-128"/>
              <a:cs typeface="+mn-cs"/>
            </a:endParaRPr>
          </a:p>
        </p:txBody>
      </p:sp>
      <p:sp>
        <p:nvSpPr>
          <p:cNvPr id="18" name="テキスト ボックス 17">
            <a:extLst>
              <a:ext uri="{FF2B5EF4-FFF2-40B4-BE49-F238E27FC236}">
                <a16:creationId xmlns:a16="http://schemas.microsoft.com/office/drawing/2014/main" id="{5FE5C36A-B7FA-6232-3065-664CC27151F3}"/>
              </a:ext>
            </a:extLst>
          </p:cNvPr>
          <p:cNvSpPr txBox="1"/>
          <p:nvPr/>
        </p:nvSpPr>
        <p:spPr>
          <a:xfrm>
            <a:off x="746438" y="4334718"/>
            <a:ext cx="830240" cy="923330"/>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5400" b="1" i="0" u="none" strike="noStrike" kern="1200" cap="none" spc="0" normalizeH="0" baseline="0" noProof="0" dirty="0">
                <a:ln>
                  <a:noFill/>
                </a:ln>
                <a:solidFill>
                  <a:prstClr val="white"/>
                </a:solidFill>
                <a:effectLst/>
                <a:uLnTx/>
                <a:uFillTx/>
                <a:latin typeface="DIN Alternate" panose="020B0500000000000000" pitchFamily="34" charset="0"/>
                <a:ea typeface="Hiragino Sans W6" panose="020B0400000000000000" pitchFamily="34" charset="-128"/>
                <a:cs typeface="+mn-cs"/>
              </a:rPr>
              <a:t>AI</a:t>
            </a:r>
            <a:endParaRPr kumimoji="1" lang="en-US" altLang="ja-JP" sz="4800" b="1" i="0" u="none" strike="noStrike" kern="1200" cap="none" spc="0" normalizeH="0" baseline="0" noProof="0" dirty="0">
              <a:ln>
                <a:noFill/>
              </a:ln>
              <a:solidFill>
                <a:prstClr val="white"/>
              </a:solidFill>
              <a:effectLst/>
              <a:uLnTx/>
              <a:uFillTx/>
              <a:latin typeface="DIN Alternate" panose="020B0500000000000000" pitchFamily="34" charset="0"/>
              <a:ea typeface="Hiragino Sans W6" panose="020B0400000000000000" pitchFamily="34" charset="-128"/>
              <a:cs typeface="+mn-cs"/>
            </a:endParaRPr>
          </a:p>
        </p:txBody>
      </p:sp>
      <p:sp>
        <p:nvSpPr>
          <p:cNvPr id="19" name="テキスト ボックス 18">
            <a:extLst>
              <a:ext uri="{FF2B5EF4-FFF2-40B4-BE49-F238E27FC236}">
                <a16:creationId xmlns:a16="http://schemas.microsoft.com/office/drawing/2014/main" id="{7135F976-5101-33E6-44F7-CD9C56888C0A}"/>
              </a:ext>
            </a:extLst>
          </p:cNvPr>
          <p:cNvSpPr txBox="1"/>
          <p:nvPr/>
        </p:nvSpPr>
        <p:spPr>
          <a:xfrm>
            <a:off x="1495423" y="4757417"/>
            <a:ext cx="3460248" cy="369332"/>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a:ln>
                  <a:noFill/>
                </a:ln>
                <a:solidFill>
                  <a:prstClr val="white"/>
                </a:solidFill>
                <a:effectLst/>
                <a:uLnTx/>
                <a:uFillTx/>
                <a:latin typeface="Hiragino Sans W4" panose="020B0400000000000000" pitchFamily="34" charset="-128"/>
                <a:ea typeface="Hiragino Sans W4" panose="020B0400000000000000" pitchFamily="34" charset="-128"/>
                <a:cs typeface="+mn-cs"/>
              </a:rPr>
              <a:t>カメラ</a:t>
            </a:r>
            <a:r>
              <a:rPr kumimoji="1" lang="en-US" altLang="ja-JP" sz="1800" b="0" i="0" u="none" strike="noStrike" kern="1200" cap="none" spc="0" normalizeH="0" baseline="0" noProof="0" dirty="0">
                <a:ln>
                  <a:noFill/>
                </a:ln>
                <a:solidFill>
                  <a:prstClr val="white"/>
                </a:solidFill>
                <a:effectLst/>
                <a:uLnTx/>
                <a:uFillTx/>
                <a:latin typeface="Hiragino Sans W4" panose="020B0400000000000000" pitchFamily="34" charset="-128"/>
                <a:ea typeface="Hiragino Sans W4" panose="020B0400000000000000" pitchFamily="34" charset="-128"/>
                <a:cs typeface="+mn-cs"/>
              </a:rPr>
              <a:t>	</a:t>
            </a:r>
            <a:r>
              <a:rPr lang="en-US" altLang="ja-JP" dirty="0">
                <a:solidFill>
                  <a:prstClr val="white"/>
                </a:solidFill>
                <a:latin typeface="Hiragino Sans W4" panose="020B0400000000000000" pitchFamily="34" charset="-128"/>
                <a:ea typeface="Hiragino Sans W4" panose="020B0400000000000000" pitchFamily="34" charset="-128"/>
              </a:rPr>
              <a:t>- </a:t>
            </a:r>
            <a:r>
              <a:rPr kumimoji="1" lang="ja-JP" altLang="en-US" sz="1800" b="0" i="0" u="none" strike="noStrike" kern="1200" cap="none" spc="0" normalizeH="0" baseline="0" noProof="0">
                <a:ln>
                  <a:noFill/>
                </a:ln>
                <a:solidFill>
                  <a:prstClr val="white"/>
                </a:solidFill>
                <a:effectLst/>
                <a:uLnTx/>
                <a:uFillTx/>
                <a:latin typeface="Hiragino Sans W4" panose="020B0400000000000000" pitchFamily="34" charset="-128"/>
                <a:ea typeface="Hiragino Sans W4" panose="020B0400000000000000" pitchFamily="34" charset="-128"/>
                <a:cs typeface="+mn-cs"/>
              </a:rPr>
              <a:t>人数を正確に計測</a:t>
            </a:r>
            <a:endParaRPr kumimoji="1" lang="en-US" altLang="ja-JP" sz="1800" b="0" i="0" u="none" strike="noStrike" kern="1200" cap="none" spc="0" normalizeH="0" baseline="0" noProof="0" dirty="0">
              <a:ln>
                <a:noFill/>
              </a:ln>
              <a:solidFill>
                <a:prstClr val="white"/>
              </a:solidFill>
              <a:effectLst/>
              <a:uLnTx/>
              <a:uFillTx/>
              <a:latin typeface="Hiragino Sans W4" panose="020B0400000000000000" pitchFamily="34" charset="-128"/>
              <a:ea typeface="Hiragino Sans W4" panose="020B0400000000000000" pitchFamily="34" charset="-128"/>
              <a:cs typeface="+mn-cs"/>
            </a:endParaRPr>
          </a:p>
        </p:txBody>
      </p:sp>
      <p:sp>
        <p:nvSpPr>
          <p:cNvPr id="13" name="1つの角を切り取り、1つの角を丸めた四角形 12">
            <a:extLst>
              <a:ext uri="{FF2B5EF4-FFF2-40B4-BE49-F238E27FC236}">
                <a16:creationId xmlns:a16="http://schemas.microsoft.com/office/drawing/2014/main" id="{0F7495E2-3F72-5D05-4F31-8DB359E9269E}"/>
              </a:ext>
            </a:extLst>
          </p:cNvPr>
          <p:cNvSpPr/>
          <p:nvPr/>
        </p:nvSpPr>
        <p:spPr>
          <a:xfrm flipH="1" flipV="1">
            <a:off x="747464" y="5453821"/>
            <a:ext cx="1294067" cy="238110"/>
          </a:xfrm>
          <a:prstGeom prst="snip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Hiragino Sans W5" panose="020B0400000000000000" pitchFamily="34" charset="-128"/>
              <a:ea typeface="Hiragino Sans W1"/>
              <a:cs typeface="+mn-cs"/>
            </a:endParaRPr>
          </a:p>
        </p:txBody>
      </p:sp>
      <p:sp>
        <p:nvSpPr>
          <p:cNvPr id="22" name="テキスト ボックス 21">
            <a:extLst>
              <a:ext uri="{FF2B5EF4-FFF2-40B4-BE49-F238E27FC236}">
                <a16:creationId xmlns:a16="http://schemas.microsoft.com/office/drawing/2014/main" id="{1997BAB6-0D6C-DAD8-9B1A-091AC853607F}"/>
              </a:ext>
            </a:extLst>
          </p:cNvPr>
          <p:cNvSpPr txBox="1"/>
          <p:nvPr/>
        </p:nvSpPr>
        <p:spPr>
          <a:xfrm>
            <a:off x="747463" y="5436439"/>
            <a:ext cx="1291263" cy="261610"/>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a:ln>
                  <a:noFill/>
                </a:ln>
                <a:solidFill>
                  <a:srgbClr val="FE5519"/>
                </a:solidFill>
                <a:effectLst/>
                <a:uLnTx/>
                <a:uFillTx/>
                <a:latin typeface="Hiragino Sans W3" panose="020B0400000000000000" pitchFamily="34" charset="-128"/>
                <a:ea typeface="Hiragino Sans W3" panose="020B0400000000000000" pitchFamily="34" charset="-128"/>
                <a:cs typeface="+mn-cs"/>
              </a:rPr>
              <a:t>モニターサイズ</a:t>
            </a:r>
            <a:endParaRPr kumimoji="1" lang="en-US" altLang="ja-JP" sz="1100" b="0" i="0" u="none" strike="noStrike" kern="1200" cap="none" spc="0" normalizeH="0" baseline="0" noProof="0" dirty="0">
              <a:ln>
                <a:noFill/>
              </a:ln>
              <a:solidFill>
                <a:srgbClr val="FE5519"/>
              </a:solidFill>
              <a:effectLst/>
              <a:uLnTx/>
              <a:uFillTx/>
              <a:latin typeface="Hiragino Sans W3" panose="020B0400000000000000" pitchFamily="34" charset="-128"/>
              <a:ea typeface="Hiragino Sans W3" panose="020B0400000000000000" pitchFamily="34" charset="-128"/>
              <a:cs typeface="+mn-cs"/>
            </a:endParaRPr>
          </a:p>
        </p:txBody>
      </p:sp>
      <p:sp>
        <p:nvSpPr>
          <p:cNvPr id="25" name="テキスト ボックス 24">
            <a:extLst>
              <a:ext uri="{FF2B5EF4-FFF2-40B4-BE49-F238E27FC236}">
                <a16:creationId xmlns:a16="http://schemas.microsoft.com/office/drawing/2014/main" id="{12E5086F-1730-2A3B-E1B2-E2A2BC842861}"/>
              </a:ext>
            </a:extLst>
          </p:cNvPr>
          <p:cNvSpPr txBox="1"/>
          <p:nvPr/>
        </p:nvSpPr>
        <p:spPr>
          <a:xfrm>
            <a:off x="753953" y="5660365"/>
            <a:ext cx="1479815" cy="923330"/>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5400" b="1" i="0" u="none" strike="noStrike" kern="1200" cap="none" spc="0" normalizeH="0" baseline="0" noProof="0" dirty="0">
                <a:ln>
                  <a:noFill/>
                </a:ln>
                <a:solidFill>
                  <a:prstClr val="white"/>
                </a:solidFill>
                <a:effectLst/>
                <a:uLnTx/>
                <a:uFillTx/>
                <a:latin typeface="DIN Alternate" panose="020B0500000000000000" pitchFamily="34" charset="0"/>
                <a:ea typeface="Hiragino Sans W6" panose="020B0400000000000000" pitchFamily="34" charset="-128"/>
                <a:cs typeface="+mn-cs"/>
              </a:rPr>
              <a:t>55</a:t>
            </a:r>
            <a:endParaRPr kumimoji="1" lang="en-US" altLang="ja-JP" sz="4800" b="1" i="0" u="none" strike="noStrike" kern="1200" cap="none" spc="0" normalizeH="0" baseline="0" noProof="0" dirty="0">
              <a:ln>
                <a:noFill/>
              </a:ln>
              <a:solidFill>
                <a:prstClr val="white"/>
              </a:solidFill>
              <a:effectLst/>
              <a:uLnTx/>
              <a:uFillTx/>
              <a:latin typeface="DIN Alternate" panose="020B0500000000000000" pitchFamily="34" charset="0"/>
              <a:ea typeface="Hiragino Sans W6" panose="020B0400000000000000" pitchFamily="34" charset="-128"/>
              <a:cs typeface="+mn-cs"/>
            </a:endParaRPr>
          </a:p>
        </p:txBody>
      </p:sp>
      <p:sp>
        <p:nvSpPr>
          <p:cNvPr id="26" name="テキスト ボックス 25">
            <a:extLst>
              <a:ext uri="{FF2B5EF4-FFF2-40B4-BE49-F238E27FC236}">
                <a16:creationId xmlns:a16="http://schemas.microsoft.com/office/drawing/2014/main" id="{90906C3A-FAB5-7669-7A0C-8BED569BF8E7}"/>
              </a:ext>
            </a:extLst>
          </p:cNvPr>
          <p:cNvSpPr txBox="1"/>
          <p:nvPr/>
        </p:nvSpPr>
        <p:spPr>
          <a:xfrm>
            <a:off x="1495423" y="6028004"/>
            <a:ext cx="2977082" cy="369332"/>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a:ln>
                  <a:noFill/>
                </a:ln>
                <a:solidFill>
                  <a:prstClr val="white"/>
                </a:solidFill>
                <a:effectLst/>
                <a:uLnTx/>
                <a:uFillTx/>
                <a:latin typeface="Hiragino Sans W4" panose="020B0400000000000000" pitchFamily="34" charset="-128"/>
                <a:ea typeface="Hiragino Sans W4" panose="020B0400000000000000" pitchFamily="34" charset="-128"/>
                <a:cs typeface="+mn-cs"/>
              </a:rPr>
              <a:t>インチ</a:t>
            </a:r>
            <a:r>
              <a:rPr lang="en-US" altLang="ja-JP" dirty="0">
                <a:solidFill>
                  <a:prstClr val="white"/>
                </a:solidFill>
                <a:latin typeface="Hiragino Sans W4" panose="020B0400000000000000" pitchFamily="34" charset="-128"/>
                <a:ea typeface="Hiragino Sans W4" panose="020B0400000000000000" pitchFamily="34" charset="-128"/>
              </a:rPr>
              <a:t>	</a:t>
            </a:r>
            <a:r>
              <a:rPr kumimoji="1" lang="en-US" altLang="ja-JP" sz="1800" b="0" i="0" u="none" strike="noStrike" kern="1200" cap="none" spc="0" normalizeH="0" baseline="0" noProof="0" dirty="0">
                <a:ln>
                  <a:noFill/>
                </a:ln>
                <a:solidFill>
                  <a:prstClr val="white"/>
                </a:solidFill>
                <a:effectLst/>
                <a:uLnTx/>
                <a:uFillTx/>
                <a:latin typeface="Hiragino Sans W4" panose="020B0400000000000000" pitchFamily="34" charset="-128"/>
                <a:ea typeface="Hiragino Sans W4" panose="020B0400000000000000" pitchFamily="34" charset="-128"/>
                <a:cs typeface="+mn-cs"/>
              </a:rPr>
              <a:t>- </a:t>
            </a:r>
            <a:r>
              <a:rPr kumimoji="1" lang="ja-JP" altLang="en-US" sz="1800" b="0" i="0" u="none" strike="noStrike" kern="1200" cap="none" spc="0" normalizeH="0" baseline="0" noProof="0">
                <a:ln>
                  <a:noFill/>
                </a:ln>
                <a:solidFill>
                  <a:prstClr val="white"/>
                </a:solidFill>
                <a:effectLst/>
                <a:uLnTx/>
                <a:uFillTx/>
                <a:latin typeface="Hiragino Sans W4" panose="020B0400000000000000" pitchFamily="34" charset="-128"/>
                <a:ea typeface="Hiragino Sans W4" panose="020B0400000000000000" pitchFamily="34" charset="-128"/>
                <a:cs typeface="+mn-cs"/>
              </a:rPr>
              <a:t>高い視認性</a:t>
            </a:r>
            <a:endParaRPr kumimoji="1" lang="en-US" altLang="ja-JP" sz="1800" b="0" i="0" u="none" strike="noStrike" kern="1200" cap="none" spc="0" normalizeH="0" baseline="0" noProof="0" dirty="0">
              <a:ln>
                <a:noFill/>
              </a:ln>
              <a:solidFill>
                <a:prstClr val="white"/>
              </a:solidFill>
              <a:effectLst/>
              <a:uLnTx/>
              <a:uFillTx/>
              <a:latin typeface="Hiragino Sans W4" panose="020B0400000000000000" pitchFamily="34" charset="-128"/>
              <a:ea typeface="Hiragino Sans W4" panose="020B0400000000000000" pitchFamily="34" charset="-128"/>
              <a:cs typeface="+mn-cs"/>
            </a:endParaRPr>
          </a:p>
        </p:txBody>
      </p:sp>
      <p:sp>
        <p:nvSpPr>
          <p:cNvPr id="10" name="正方形/長方形 9">
            <a:extLst>
              <a:ext uri="{FF2B5EF4-FFF2-40B4-BE49-F238E27FC236}">
                <a16:creationId xmlns:a16="http://schemas.microsoft.com/office/drawing/2014/main" id="{D4AF1651-10DA-EEAF-FB30-4104217B2B55}"/>
              </a:ext>
            </a:extLst>
          </p:cNvPr>
          <p:cNvSpPr/>
          <p:nvPr/>
        </p:nvSpPr>
        <p:spPr>
          <a:xfrm>
            <a:off x="749752" y="6392546"/>
            <a:ext cx="753185" cy="20005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700" b="0" i="0" u="none" strike="noStrike" kern="1200" cap="none" spc="0" normalizeH="0" baseline="0" noProof="0" dirty="0">
                <a:ln>
                  <a:noFill/>
                </a:ln>
                <a:solidFill>
                  <a:prstClr val="white"/>
                </a:solidFill>
                <a:effectLst/>
                <a:uLnTx/>
                <a:uFillTx/>
                <a:latin typeface="Hiragino Sans W3" panose="020B0400000000000000" pitchFamily="34" charset="-128"/>
                <a:ea typeface="Hiragino Sans W3" panose="020B0400000000000000" pitchFamily="34" charset="-128"/>
                <a:cs typeface="+mn-cs"/>
              </a:rPr>
              <a:t>※</a:t>
            </a:r>
            <a:r>
              <a:rPr kumimoji="1" lang="ja-JP" altLang="en-US" sz="7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最大</a:t>
            </a:r>
          </a:p>
        </p:txBody>
      </p:sp>
      <p:cxnSp>
        <p:nvCxnSpPr>
          <p:cNvPr id="14" name="直線コネクタ 13">
            <a:extLst>
              <a:ext uri="{FF2B5EF4-FFF2-40B4-BE49-F238E27FC236}">
                <a16:creationId xmlns:a16="http://schemas.microsoft.com/office/drawing/2014/main" id="{E6B0EADA-39DC-A0ED-1B14-6C64E4224080}"/>
              </a:ext>
            </a:extLst>
          </p:cNvPr>
          <p:cNvCxnSpPr>
            <a:cxnSpLocks/>
          </p:cNvCxnSpPr>
          <p:nvPr/>
        </p:nvCxnSpPr>
        <p:spPr>
          <a:xfrm>
            <a:off x="2557812" y="3840877"/>
            <a:ext cx="191469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直線コネクタ 19">
            <a:extLst>
              <a:ext uri="{FF2B5EF4-FFF2-40B4-BE49-F238E27FC236}">
                <a16:creationId xmlns:a16="http://schemas.microsoft.com/office/drawing/2014/main" id="{6C6267F8-57ED-39F2-02EB-720DD60B458A}"/>
              </a:ext>
            </a:extLst>
          </p:cNvPr>
          <p:cNvCxnSpPr>
            <a:cxnSpLocks/>
          </p:cNvCxnSpPr>
          <p:nvPr/>
        </p:nvCxnSpPr>
        <p:spPr>
          <a:xfrm>
            <a:off x="2557812" y="5128805"/>
            <a:ext cx="191469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直線コネクタ 20">
            <a:extLst>
              <a:ext uri="{FF2B5EF4-FFF2-40B4-BE49-F238E27FC236}">
                <a16:creationId xmlns:a16="http://schemas.microsoft.com/office/drawing/2014/main" id="{853DF791-FCF7-BFE1-D7D6-26700B1DF7EC}"/>
              </a:ext>
            </a:extLst>
          </p:cNvPr>
          <p:cNvCxnSpPr>
            <a:cxnSpLocks/>
          </p:cNvCxnSpPr>
          <p:nvPr/>
        </p:nvCxnSpPr>
        <p:spPr>
          <a:xfrm>
            <a:off x="2557812" y="6392546"/>
            <a:ext cx="191469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 name="スライド番号プレースホルダ 3">
            <a:extLst>
              <a:ext uri="{FF2B5EF4-FFF2-40B4-BE49-F238E27FC236}">
                <a16:creationId xmlns:a16="http://schemas.microsoft.com/office/drawing/2014/main" id="{BFB670FC-E940-6C4C-D9A9-ED7D09535119}"/>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white"/>
                </a:solidFill>
                <a:effectLst/>
                <a:uLnTx/>
                <a:uFillTx/>
                <a:latin typeface="DIN Alternate" panose="020B0500000000000000" pitchFamily="34" charset="0"/>
                <a:ea typeface="Hiragino Sans W1" panose="020B0300000000000000" pitchFamily="34" charset="-128"/>
                <a:cs typeface="+mn-cs"/>
              </a:rPr>
              <a:t>0</a:t>
            </a:r>
            <a:fld id="{76D8E150-8261-4C28-BB88-CF7E9D4FABBB}" type="slidenum">
              <a:rPr kumimoji="1" lang="en-US" altLang="ja-JP" sz="1100" b="0" i="0" u="none" strike="noStrike" kern="1200" cap="none" spc="0" normalizeH="0" baseline="0" noProof="0" smtClean="0">
                <a:ln>
                  <a:noFill/>
                </a:ln>
                <a:solidFill>
                  <a:prstClr val="white"/>
                </a:solidFill>
                <a:effectLst/>
                <a:uLnTx/>
                <a:uFillTx/>
                <a:latin typeface="DIN Alternate" panose="020B0500000000000000" pitchFamily="34" charset="0"/>
                <a:ea typeface="Hiragino Sans W1" panose="020B0300000000000000"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1" lang="en-US" altLang="ja-JP" sz="1100" b="0" i="0" u="none" strike="noStrike" kern="1200" cap="none" spc="0" normalizeH="0" baseline="0" noProof="0" dirty="0">
              <a:ln>
                <a:noFill/>
              </a:ln>
              <a:solidFill>
                <a:prstClr val="white"/>
              </a:solidFill>
              <a:effectLst/>
              <a:uLnTx/>
              <a:uFillTx/>
              <a:latin typeface="DIN Alternate" panose="020B0500000000000000" pitchFamily="34" charset="0"/>
              <a:ea typeface="Hiragino Sans W1" panose="020B0300000000000000" pitchFamily="34" charset="-128"/>
              <a:cs typeface="+mn-cs"/>
            </a:endParaRPr>
          </a:p>
        </p:txBody>
      </p:sp>
      <p:sp>
        <p:nvSpPr>
          <p:cNvPr id="11" name="正方形/長方形 10">
            <a:extLst>
              <a:ext uri="{FF2B5EF4-FFF2-40B4-BE49-F238E27FC236}">
                <a16:creationId xmlns:a16="http://schemas.microsoft.com/office/drawing/2014/main" id="{CEE70B36-ECF6-EAED-5E94-3BC88515FE07}"/>
              </a:ext>
            </a:extLst>
          </p:cNvPr>
          <p:cNvSpPr/>
          <p:nvPr/>
        </p:nvSpPr>
        <p:spPr>
          <a:xfrm>
            <a:off x="8270239" y="6442414"/>
            <a:ext cx="3344571" cy="298480"/>
          </a:xfrm>
          <a:prstGeom prst="rect">
            <a:avLst/>
          </a:prstGeom>
        </p:spPr>
        <p:txBody>
          <a:bodyPr wrap="square">
            <a:sp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prstClr val="white"/>
                </a:solidFill>
                <a:effectLst/>
                <a:uLnTx/>
                <a:uFillTx/>
                <a:latin typeface="DIN Alternate" panose="020B0500000000000000" pitchFamily="34" charset="0"/>
                <a:ea typeface="Hiragino Sans W3" panose="020B0400000000000000" pitchFamily="34" charset="-128"/>
                <a:cs typeface="+mn-cs"/>
              </a:rPr>
              <a:t>© News Technology Co., Ltd. </a:t>
            </a:r>
            <a:r>
              <a:rPr kumimoji="1" lang="ja-JP" altLang="en-US" sz="1000" b="0" i="0" u="none" strike="noStrike" kern="1200" cap="none" spc="0" normalizeH="0" baseline="0" noProof="0">
                <a:ln>
                  <a:noFill/>
                </a:ln>
                <a:solidFill>
                  <a:prstClr val="white"/>
                </a:solidFill>
                <a:effectLst/>
                <a:uLnTx/>
                <a:uFillTx/>
                <a:latin typeface="DIN Alternate" panose="020B0500000000000000" pitchFamily="34" charset="0"/>
                <a:ea typeface="Hiragino Sans W1" panose="020B0300000000000000" pitchFamily="34" charset="-128"/>
                <a:cs typeface="+mn-cs"/>
              </a:rPr>
              <a:t>│</a:t>
            </a:r>
            <a:endParaRPr kumimoji="1" lang="ja-JP" altLang="en-US" sz="900" b="0" i="0" u="none" strike="noStrike" kern="1200" cap="none" spc="0" normalizeH="0" baseline="0" noProof="0">
              <a:ln>
                <a:noFill/>
              </a:ln>
              <a:solidFill>
                <a:prstClr val="white"/>
              </a:solidFill>
              <a:effectLst/>
              <a:uLnTx/>
              <a:uFillTx/>
              <a:latin typeface="DIN Alternate" panose="020B0500000000000000" pitchFamily="34" charset="0"/>
              <a:ea typeface="Hiragino Sans W3" panose="020B0400000000000000" pitchFamily="34" charset="-128"/>
              <a:cs typeface="+mn-cs"/>
            </a:endParaRPr>
          </a:p>
        </p:txBody>
      </p:sp>
    </p:spTree>
    <p:extLst>
      <p:ext uri="{BB962C8B-B14F-4D97-AF65-F5344CB8AC3E}">
        <p14:creationId xmlns:p14="http://schemas.microsoft.com/office/powerpoint/2010/main" val="29808493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a:extLst>
              <a:ext uri="{FF2B5EF4-FFF2-40B4-BE49-F238E27FC236}">
                <a16:creationId xmlns:a16="http://schemas.microsoft.com/office/drawing/2014/main" id="{D111A6C8-B733-E1CF-6F79-CEF921F09756}"/>
              </a:ext>
            </a:extLst>
          </p:cNvPr>
          <p:cNvPicPr>
            <a:picLocks noChangeAspect="1"/>
          </p:cNvPicPr>
          <p:nvPr/>
        </p:nvPicPr>
        <p:blipFill>
          <a:blip r:embed="rId2"/>
          <a:stretch>
            <a:fillRect/>
          </a:stretch>
        </p:blipFill>
        <p:spPr>
          <a:xfrm>
            <a:off x="0" y="0"/>
            <a:ext cx="12192000" cy="6858000"/>
          </a:xfrm>
          <a:prstGeom prst="rect">
            <a:avLst/>
          </a:prstGeom>
        </p:spPr>
      </p:pic>
      <p:sp>
        <p:nvSpPr>
          <p:cNvPr id="11" name="正方形/長方形 10">
            <a:extLst>
              <a:ext uri="{FF2B5EF4-FFF2-40B4-BE49-F238E27FC236}">
                <a16:creationId xmlns:a16="http://schemas.microsoft.com/office/drawing/2014/main" id="{DDE6E379-8B7A-7427-0BDA-77FB944F59B1}"/>
              </a:ext>
            </a:extLst>
          </p:cNvPr>
          <p:cNvSpPr/>
          <p:nvPr/>
        </p:nvSpPr>
        <p:spPr>
          <a:xfrm>
            <a:off x="165154" y="364707"/>
            <a:ext cx="7709438" cy="1365951"/>
          </a:xfrm>
          <a:prstGeom prst="rect">
            <a:avLst/>
          </a:prstGeom>
        </p:spPr>
        <p:txBody>
          <a:bodyPr wrap="square">
            <a:spAutoFit/>
          </a:bodyPr>
          <a:lstStyle/>
          <a:p>
            <a:pPr>
              <a:lnSpc>
                <a:spcPts val="9500"/>
              </a:lnSpc>
            </a:pPr>
            <a:r>
              <a:rPr lang="en-US" altLang="ja-JP" sz="11500" b="1" spc="200" dirty="0">
                <a:ln w="31750">
                  <a:solidFill>
                    <a:schemeClr val="bg1">
                      <a:alpha val="20000"/>
                    </a:schemeClr>
                  </a:solidFill>
                </a:ln>
                <a:noFill/>
                <a:latin typeface="DIN Alternate" panose="020B0500000000000000" pitchFamily="34" charset="0"/>
                <a:ea typeface="Hiragino Sans W6" panose="020B0400000000000000" pitchFamily="34" charset="-128"/>
              </a:rPr>
              <a:t>REPORT</a:t>
            </a:r>
          </a:p>
        </p:txBody>
      </p:sp>
      <p:grpSp>
        <p:nvGrpSpPr>
          <p:cNvPr id="7" name="グループ化 6">
            <a:extLst>
              <a:ext uri="{FF2B5EF4-FFF2-40B4-BE49-F238E27FC236}">
                <a16:creationId xmlns:a16="http://schemas.microsoft.com/office/drawing/2014/main" id="{445B2596-7EA9-EB9B-5D76-E397519E2C28}"/>
              </a:ext>
            </a:extLst>
          </p:cNvPr>
          <p:cNvGrpSpPr/>
          <p:nvPr/>
        </p:nvGrpSpPr>
        <p:grpSpPr>
          <a:xfrm>
            <a:off x="515652" y="2220462"/>
            <a:ext cx="4369440" cy="3861162"/>
            <a:chOff x="515652" y="2220462"/>
            <a:chExt cx="4369440" cy="3861162"/>
          </a:xfrm>
        </p:grpSpPr>
        <p:sp>
          <p:nvSpPr>
            <p:cNvPr id="44" name="フリーフォーム 43">
              <a:extLst>
                <a:ext uri="{FF2B5EF4-FFF2-40B4-BE49-F238E27FC236}">
                  <a16:creationId xmlns:a16="http://schemas.microsoft.com/office/drawing/2014/main" id="{5C0DA2E9-D451-24E9-052B-B449243101C9}"/>
                </a:ext>
              </a:extLst>
            </p:cNvPr>
            <p:cNvSpPr/>
            <p:nvPr/>
          </p:nvSpPr>
          <p:spPr>
            <a:xfrm>
              <a:off x="980367" y="3523103"/>
              <a:ext cx="3456916" cy="2175739"/>
            </a:xfrm>
            <a:custGeom>
              <a:avLst/>
              <a:gdLst>
                <a:gd name="connsiteX0" fmla="*/ 0 w 3456916"/>
                <a:gd name="connsiteY0" fmla="*/ 2172929 h 2175739"/>
                <a:gd name="connsiteX1" fmla="*/ 0 w 3456916"/>
                <a:gd name="connsiteY1" fmla="*/ 19665 h 2175739"/>
                <a:gd name="connsiteX2" fmla="*/ 619432 w 3456916"/>
                <a:gd name="connsiteY2" fmla="*/ 39329 h 2175739"/>
                <a:gd name="connsiteX3" fmla="*/ 1101213 w 3456916"/>
                <a:gd name="connsiteY3" fmla="*/ 0 h 2175739"/>
                <a:gd name="connsiteX4" fmla="*/ 1730477 w 3456916"/>
                <a:gd name="connsiteY4" fmla="*/ 58994 h 2175739"/>
                <a:gd name="connsiteX5" fmla="*/ 2320413 w 3456916"/>
                <a:gd name="connsiteY5" fmla="*/ 9833 h 2175739"/>
                <a:gd name="connsiteX6" fmla="*/ 2918074 w 3456916"/>
                <a:gd name="connsiteY6" fmla="*/ 1163367 h 2175739"/>
                <a:gd name="connsiteX7" fmla="*/ 3456916 w 3456916"/>
                <a:gd name="connsiteY7" fmla="*/ 1457281 h 2175739"/>
                <a:gd name="connsiteX8" fmla="*/ 3456916 w 3456916"/>
                <a:gd name="connsiteY8" fmla="*/ 2175739 h 2175739"/>
                <a:gd name="connsiteX9" fmla="*/ 0 w 3456916"/>
                <a:gd name="connsiteY9" fmla="*/ 2172929 h 2175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56916" h="2175739">
                  <a:moveTo>
                    <a:pt x="0" y="2172929"/>
                  </a:moveTo>
                  <a:lnTo>
                    <a:pt x="0" y="19665"/>
                  </a:lnTo>
                  <a:lnTo>
                    <a:pt x="619432" y="39329"/>
                  </a:lnTo>
                  <a:lnTo>
                    <a:pt x="1101213" y="0"/>
                  </a:lnTo>
                  <a:lnTo>
                    <a:pt x="1730477" y="58994"/>
                  </a:lnTo>
                  <a:lnTo>
                    <a:pt x="2320413" y="9833"/>
                  </a:lnTo>
                  <a:lnTo>
                    <a:pt x="2918074" y="1163367"/>
                  </a:lnTo>
                  <a:lnTo>
                    <a:pt x="3456916" y="1457281"/>
                  </a:lnTo>
                  <a:lnTo>
                    <a:pt x="3456916" y="2175739"/>
                  </a:lnTo>
                  <a:lnTo>
                    <a:pt x="0" y="2172929"/>
                  </a:lnTo>
                  <a:close/>
                </a:path>
              </a:pathLst>
            </a:custGeom>
            <a:pattFill prst="wdUpDiag">
              <a:fgClr>
                <a:srgbClr val="FFF7CE"/>
              </a:fgClr>
              <a:bgClr>
                <a:srgbClr val="FE5519"/>
              </a:bgClr>
            </a:pattFill>
            <a:ln>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DIN Alternate" panose="020B0500000000000000" pitchFamily="34" charset="0"/>
              </a:endParaRPr>
            </a:p>
          </p:txBody>
        </p:sp>
        <p:sp>
          <p:nvSpPr>
            <p:cNvPr id="16" name="正方形/長方形 15">
              <a:extLst>
                <a:ext uri="{FF2B5EF4-FFF2-40B4-BE49-F238E27FC236}">
                  <a16:creationId xmlns:a16="http://schemas.microsoft.com/office/drawing/2014/main" id="{9EB688AE-3698-1F46-ABCD-E10AAD6137BC}"/>
                </a:ext>
              </a:extLst>
            </p:cNvPr>
            <p:cNvSpPr/>
            <p:nvPr/>
          </p:nvSpPr>
          <p:spPr>
            <a:xfrm>
              <a:off x="833396" y="3645297"/>
              <a:ext cx="288235" cy="2043687"/>
            </a:xfrm>
            <a:prstGeom prst="rect">
              <a:avLst/>
            </a:prstGeom>
            <a:solidFill>
              <a:srgbClr val="FFF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latin typeface="DIN Alternate" panose="020B0500000000000000" pitchFamily="34" charset="0"/>
              </a:endParaRPr>
            </a:p>
          </p:txBody>
        </p:sp>
        <p:sp>
          <p:nvSpPr>
            <p:cNvPr id="17" name="テキスト ボックス 16">
              <a:extLst>
                <a:ext uri="{FF2B5EF4-FFF2-40B4-BE49-F238E27FC236}">
                  <a16:creationId xmlns:a16="http://schemas.microsoft.com/office/drawing/2014/main" id="{4AF15814-4712-90AA-4EE5-ED60C75E1235}"/>
                </a:ext>
              </a:extLst>
            </p:cNvPr>
            <p:cNvSpPr txBox="1"/>
            <p:nvPr/>
          </p:nvSpPr>
          <p:spPr>
            <a:xfrm>
              <a:off x="1699968" y="2220462"/>
              <a:ext cx="2048717" cy="400110"/>
            </a:xfrm>
            <a:prstGeom prst="rect">
              <a:avLst/>
            </a:prstGeom>
            <a:noFill/>
            <a:effectLst/>
          </p:spPr>
          <p:txBody>
            <a:bodyPr wrap="square" rtlCol="0">
              <a:spAutoFit/>
            </a:bodyPr>
            <a:lstStyle/>
            <a:p>
              <a:pPr algn="ctr"/>
              <a:r>
                <a:rPr lang="ja-JP" altLang="en-US" sz="2000">
                  <a:solidFill>
                    <a:schemeClr val="bg1"/>
                  </a:solidFill>
                  <a:latin typeface="DIN Alternate" panose="020B0500000000000000" pitchFamily="34" charset="0"/>
                  <a:ea typeface="Hiragino Sans W3" panose="020B0400000000000000" pitchFamily="34" charset="-128"/>
                </a:rPr>
                <a:t>曜日別</a:t>
              </a:r>
              <a:endParaRPr lang="en-US" altLang="ja-JP" sz="1600" dirty="0">
                <a:solidFill>
                  <a:schemeClr val="bg1"/>
                </a:solidFill>
                <a:latin typeface="DIN Alternate" panose="020B0500000000000000" pitchFamily="34" charset="0"/>
                <a:ea typeface="Hiragino Sans W3" panose="020B0400000000000000" pitchFamily="34" charset="-128"/>
              </a:endParaRPr>
            </a:p>
          </p:txBody>
        </p:sp>
        <p:cxnSp>
          <p:nvCxnSpPr>
            <p:cNvPr id="22" name="直線コネクタ 21">
              <a:extLst>
                <a:ext uri="{FF2B5EF4-FFF2-40B4-BE49-F238E27FC236}">
                  <a16:creationId xmlns:a16="http://schemas.microsoft.com/office/drawing/2014/main" id="{3D844972-AA34-CB72-C467-916D5F0EDF42}"/>
                </a:ext>
              </a:extLst>
            </p:cNvPr>
            <p:cNvCxnSpPr/>
            <p:nvPr/>
          </p:nvCxnSpPr>
          <p:spPr>
            <a:xfrm>
              <a:off x="550158" y="5688983"/>
              <a:ext cx="4320000" cy="0"/>
            </a:xfrm>
            <a:prstGeom prst="line">
              <a:avLst/>
            </a:prstGeom>
            <a:ln>
              <a:solidFill>
                <a:srgbClr val="FFF7CE"/>
              </a:solidFill>
            </a:ln>
          </p:spPr>
          <p:style>
            <a:lnRef idx="1">
              <a:schemeClr val="accent1"/>
            </a:lnRef>
            <a:fillRef idx="0">
              <a:schemeClr val="accent1"/>
            </a:fillRef>
            <a:effectRef idx="0">
              <a:schemeClr val="accent1"/>
            </a:effectRef>
            <a:fontRef idx="minor">
              <a:schemeClr val="tx1"/>
            </a:fontRef>
          </p:style>
        </p:cxnSp>
        <p:cxnSp>
          <p:nvCxnSpPr>
            <p:cNvPr id="23" name="直線コネクタ 22">
              <a:extLst>
                <a:ext uri="{FF2B5EF4-FFF2-40B4-BE49-F238E27FC236}">
                  <a16:creationId xmlns:a16="http://schemas.microsoft.com/office/drawing/2014/main" id="{A66FE736-7B51-0075-7E5B-3D6A4D06BA9D}"/>
                </a:ext>
              </a:extLst>
            </p:cNvPr>
            <p:cNvCxnSpPr/>
            <p:nvPr/>
          </p:nvCxnSpPr>
          <p:spPr>
            <a:xfrm>
              <a:off x="515652" y="2688542"/>
              <a:ext cx="4284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4" name="テキスト ボックス 23">
              <a:extLst>
                <a:ext uri="{FF2B5EF4-FFF2-40B4-BE49-F238E27FC236}">
                  <a16:creationId xmlns:a16="http://schemas.microsoft.com/office/drawing/2014/main" id="{D8099BCB-1344-D69E-E46B-D7A722852EE0}"/>
                </a:ext>
              </a:extLst>
            </p:cNvPr>
            <p:cNvSpPr txBox="1"/>
            <p:nvPr/>
          </p:nvSpPr>
          <p:spPr>
            <a:xfrm>
              <a:off x="659060" y="5806567"/>
              <a:ext cx="636906" cy="261610"/>
            </a:xfrm>
            <a:prstGeom prst="rect">
              <a:avLst/>
            </a:prstGeom>
            <a:noFill/>
            <a:effectLst/>
          </p:spPr>
          <p:txBody>
            <a:bodyPr wrap="square" rtlCol="0">
              <a:spAutoFit/>
            </a:bodyPr>
            <a:lstStyle/>
            <a:p>
              <a:pPr algn="ctr"/>
              <a:r>
                <a:rPr lang="ja-JP" altLang="en-US" sz="1050">
                  <a:solidFill>
                    <a:srgbClr val="FFF7CE"/>
                  </a:solidFill>
                  <a:latin typeface="DIN Alternate" panose="020B0500000000000000" pitchFamily="34" charset="0"/>
                  <a:ea typeface="Hiragino Sans W3" panose="020B0400000000000000" pitchFamily="34" charset="-128"/>
                </a:rPr>
                <a:t>月</a:t>
              </a:r>
              <a:endParaRPr lang="en-US" altLang="ja-JP" sz="900" dirty="0">
                <a:solidFill>
                  <a:srgbClr val="FFF7CE"/>
                </a:solidFill>
                <a:latin typeface="DIN Alternate" panose="020B0500000000000000" pitchFamily="34" charset="0"/>
                <a:ea typeface="Hiragino Sans W3" panose="020B0400000000000000" pitchFamily="34" charset="-128"/>
              </a:endParaRPr>
            </a:p>
          </p:txBody>
        </p:sp>
        <p:sp>
          <p:nvSpPr>
            <p:cNvPr id="26" name="正方形/長方形 25">
              <a:extLst>
                <a:ext uri="{FF2B5EF4-FFF2-40B4-BE49-F238E27FC236}">
                  <a16:creationId xmlns:a16="http://schemas.microsoft.com/office/drawing/2014/main" id="{8655907B-BB9E-5CA1-688A-9DD703F0F8A9}"/>
                </a:ext>
              </a:extLst>
            </p:cNvPr>
            <p:cNvSpPr/>
            <p:nvPr/>
          </p:nvSpPr>
          <p:spPr>
            <a:xfrm>
              <a:off x="1401534" y="3645297"/>
              <a:ext cx="288235" cy="2043687"/>
            </a:xfrm>
            <a:prstGeom prst="rect">
              <a:avLst/>
            </a:prstGeom>
            <a:solidFill>
              <a:srgbClr val="FFF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latin typeface="DIN Alternate" panose="020B0500000000000000" pitchFamily="34" charset="0"/>
              </a:endParaRPr>
            </a:p>
          </p:txBody>
        </p:sp>
        <p:sp>
          <p:nvSpPr>
            <p:cNvPr id="27" name="テキスト ボックス 26">
              <a:extLst>
                <a:ext uri="{FF2B5EF4-FFF2-40B4-BE49-F238E27FC236}">
                  <a16:creationId xmlns:a16="http://schemas.microsoft.com/office/drawing/2014/main" id="{224A753E-E133-498F-2B43-94CBC86C65EF}"/>
                </a:ext>
              </a:extLst>
            </p:cNvPr>
            <p:cNvSpPr txBox="1"/>
            <p:nvPr/>
          </p:nvSpPr>
          <p:spPr>
            <a:xfrm>
              <a:off x="1227198" y="5806567"/>
              <a:ext cx="636906" cy="261610"/>
            </a:xfrm>
            <a:prstGeom prst="rect">
              <a:avLst/>
            </a:prstGeom>
            <a:noFill/>
            <a:effectLst/>
          </p:spPr>
          <p:txBody>
            <a:bodyPr wrap="square" rtlCol="0">
              <a:spAutoFit/>
            </a:bodyPr>
            <a:lstStyle/>
            <a:p>
              <a:pPr algn="ctr"/>
              <a:r>
                <a:rPr lang="ja-JP" altLang="en-US" sz="1050">
                  <a:solidFill>
                    <a:srgbClr val="FFF7CE"/>
                  </a:solidFill>
                  <a:latin typeface="DIN Alternate" panose="020B0500000000000000" pitchFamily="34" charset="0"/>
                  <a:ea typeface="Hiragino Sans W3" panose="020B0400000000000000" pitchFamily="34" charset="-128"/>
                </a:rPr>
                <a:t>火</a:t>
              </a:r>
              <a:endParaRPr lang="en-US" altLang="ja-JP" sz="900" dirty="0">
                <a:solidFill>
                  <a:srgbClr val="FFF7CE"/>
                </a:solidFill>
                <a:latin typeface="DIN Alternate" panose="020B0500000000000000" pitchFamily="34" charset="0"/>
                <a:ea typeface="Hiragino Sans W3" panose="020B0400000000000000" pitchFamily="34" charset="-128"/>
              </a:endParaRPr>
            </a:p>
          </p:txBody>
        </p:sp>
        <p:sp>
          <p:nvSpPr>
            <p:cNvPr id="28" name="正方形/長方形 27">
              <a:extLst>
                <a:ext uri="{FF2B5EF4-FFF2-40B4-BE49-F238E27FC236}">
                  <a16:creationId xmlns:a16="http://schemas.microsoft.com/office/drawing/2014/main" id="{811D69AA-EDCC-274E-27B7-C9688312ECDE}"/>
                </a:ext>
              </a:extLst>
            </p:cNvPr>
            <p:cNvSpPr/>
            <p:nvPr/>
          </p:nvSpPr>
          <p:spPr>
            <a:xfrm>
              <a:off x="1980878" y="3633316"/>
              <a:ext cx="288235" cy="2069115"/>
            </a:xfrm>
            <a:prstGeom prst="rect">
              <a:avLst/>
            </a:prstGeom>
            <a:solidFill>
              <a:srgbClr val="FFF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latin typeface="DIN Alternate" panose="020B0500000000000000" pitchFamily="34" charset="0"/>
              </a:endParaRPr>
            </a:p>
          </p:txBody>
        </p:sp>
        <p:sp>
          <p:nvSpPr>
            <p:cNvPr id="29" name="テキスト ボックス 28">
              <a:extLst>
                <a:ext uri="{FF2B5EF4-FFF2-40B4-BE49-F238E27FC236}">
                  <a16:creationId xmlns:a16="http://schemas.microsoft.com/office/drawing/2014/main" id="{F6E055D7-874F-336D-A0D1-A0EA7616A650}"/>
                </a:ext>
              </a:extLst>
            </p:cNvPr>
            <p:cNvSpPr txBox="1"/>
            <p:nvPr/>
          </p:nvSpPr>
          <p:spPr>
            <a:xfrm>
              <a:off x="1806542" y="5820014"/>
              <a:ext cx="636906" cy="261610"/>
            </a:xfrm>
            <a:prstGeom prst="rect">
              <a:avLst/>
            </a:prstGeom>
            <a:noFill/>
            <a:effectLst/>
          </p:spPr>
          <p:txBody>
            <a:bodyPr wrap="square" rtlCol="0">
              <a:spAutoFit/>
            </a:bodyPr>
            <a:lstStyle/>
            <a:p>
              <a:pPr algn="ctr"/>
              <a:r>
                <a:rPr lang="ja-JP" altLang="en-US" sz="1050">
                  <a:solidFill>
                    <a:srgbClr val="FFF7CE"/>
                  </a:solidFill>
                  <a:latin typeface="DIN Alternate" panose="020B0500000000000000" pitchFamily="34" charset="0"/>
                  <a:ea typeface="Hiragino Sans W3" panose="020B0400000000000000" pitchFamily="34" charset="-128"/>
                </a:rPr>
                <a:t>水</a:t>
              </a:r>
              <a:endParaRPr lang="en-US" altLang="ja-JP" sz="900" dirty="0">
                <a:solidFill>
                  <a:srgbClr val="FFF7CE"/>
                </a:solidFill>
                <a:latin typeface="DIN Alternate" panose="020B0500000000000000" pitchFamily="34" charset="0"/>
                <a:ea typeface="Hiragino Sans W3" panose="020B0400000000000000" pitchFamily="34" charset="-128"/>
              </a:endParaRPr>
            </a:p>
          </p:txBody>
        </p:sp>
        <p:sp>
          <p:nvSpPr>
            <p:cNvPr id="30" name="正方形/長方形 29">
              <a:extLst>
                <a:ext uri="{FF2B5EF4-FFF2-40B4-BE49-F238E27FC236}">
                  <a16:creationId xmlns:a16="http://schemas.microsoft.com/office/drawing/2014/main" id="{1A9015BF-930F-1650-53F0-EF92EC1C5F86}"/>
                </a:ext>
              </a:extLst>
            </p:cNvPr>
            <p:cNvSpPr/>
            <p:nvPr/>
          </p:nvSpPr>
          <p:spPr>
            <a:xfrm>
              <a:off x="2568066" y="3658744"/>
              <a:ext cx="288235" cy="2043687"/>
            </a:xfrm>
            <a:prstGeom prst="rect">
              <a:avLst/>
            </a:prstGeom>
            <a:solidFill>
              <a:srgbClr val="FFF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latin typeface="DIN Alternate" panose="020B0500000000000000" pitchFamily="34" charset="0"/>
              </a:endParaRPr>
            </a:p>
          </p:txBody>
        </p:sp>
        <p:sp>
          <p:nvSpPr>
            <p:cNvPr id="31" name="テキスト ボックス 30">
              <a:extLst>
                <a:ext uri="{FF2B5EF4-FFF2-40B4-BE49-F238E27FC236}">
                  <a16:creationId xmlns:a16="http://schemas.microsoft.com/office/drawing/2014/main" id="{5B41D0A0-EC0D-1C0A-A597-FF62DF5A1D74}"/>
                </a:ext>
              </a:extLst>
            </p:cNvPr>
            <p:cNvSpPr txBox="1"/>
            <p:nvPr/>
          </p:nvSpPr>
          <p:spPr>
            <a:xfrm>
              <a:off x="2393730" y="5820014"/>
              <a:ext cx="636906" cy="261610"/>
            </a:xfrm>
            <a:prstGeom prst="rect">
              <a:avLst/>
            </a:prstGeom>
            <a:noFill/>
            <a:effectLst/>
          </p:spPr>
          <p:txBody>
            <a:bodyPr wrap="square" rtlCol="0">
              <a:spAutoFit/>
            </a:bodyPr>
            <a:lstStyle/>
            <a:p>
              <a:pPr algn="ctr"/>
              <a:r>
                <a:rPr lang="ja-JP" altLang="en-US" sz="1050">
                  <a:solidFill>
                    <a:srgbClr val="FFF7CE"/>
                  </a:solidFill>
                  <a:latin typeface="DIN Alternate" panose="020B0500000000000000" pitchFamily="34" charset="0"/>
                  <a:ea typeface="Hiragino Sans W3" panose="020B0400000000000000" pitchFamily="34" charset="-128"/>
                </a:rPr>
                <a:t>木</a:t>
              </a:r>
              <a:endParaRPr lang="en-US" altLang="ja-JP" sz="900" dirty="0">
                <a:solidFill>
                  <a:srgbClr val="FFF7CE"/>
                </a:solidFill>
                <a:latin typeface="DIN Alternate" panose="020B0500000000000000" pitchFamily="34" charset="0"/>
                <a:ea typeface="Hiragino Sans W3" panose="020B0400000000000000" pitchFamily="34" charset="-128"/>
              </a:endParaRPr>
            </a:p>
          </p:txBody>
        </p:sp>
        <p:sp>
          <p:nvSpPr>
            <p:cNvPr id="32" name="正方形/長方形 31">
              <a:extLst>
                <a:ext uri="{FF2B5EF4-FFF2-40B4-BE49-F238E27FC236}">
                  <a16:creationId xmlns:a16="http://schemas.microsoft.com/office/drawing/2014/main" id="{D0FD1FEF-C867-E84E-03C2-24109B2024CD}"/>
                </a:ext>
              </a:extLst>
            </p:cNvPr>
            <p:cNvSpPr/>
            <p:nvPr/>
          </p:nvSpPr>
          <p:spPr>
            <a:xfrm>
              <a:off x="3134123" y="3760897"/>
              <a:ext cx="288235" cy="1946110"/>
            </a:xfrm>
            <a:prstGeom prst="rect">
              <a:avLst/>
            </a:prstGeom>
            <a:solidFill>
              <a:srgbClr val="FFF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latin typeface="DIN Alternate" panose="020B0500000000000000" pitchFamily="34" charset="0"/>
              </a:endParaRPr>
            </a:p>
          </p:txBody>
        </p:sp>
        <p:sp>
          <p:nvSpPr>
            <p:cNvPr id="33" name="テキスト ボックス 32">
              <a:extLst>
                <a:ext uri="{FF2B5EF4-FFF2-40B4-BE49-F238E27FC236}">
                  <a16:creationId xmlns:a16="http://schemas.microsoft.com/office/drawing/2014/main" id="{6FEE4FCB-4136-BEF3-78F1-EC0C283C6BF6}"/>
                </a:ext>
              </a:extLst>
            </p:cNvPr>
            <p:cNvSpPr txBox="1"/>
            <p:nvPr/>
          </p:nvSpPr>
          <p:spPr>
            <a:xfrm>
              <a:off x="2959787" y="5803685"/>
              <a:ext cx="636906" cy="261610"/>
            </a:xfrm>
            <a:prstGeom prst="rect">
              <a:avLst/>
            </a:prstGeom>
            <a:noFill/>
            <a:effectLst/>
          </p:spPr>
          <p:txBody>
            <a:bodyPr wrap="square" rtlCol="0">
              <a:spAutoFit/>
            </a:bodyPr>
            <a:lstStyle/>
            <a:p>
              <a:pPr algn="ctr"/>
              <a:r>
                <a:rPr lang="ja-JP" altLang="en-US" sz="1050">
                  <a:solidFill>
                    <a:srgbClr val="FFF7CE"/>
                  </a:solidFill>
                  <a:latin typeface="DIN Alternate" panose="020B0500000000000000" pitchFamily="34" charset="0"/>
                  <a:ea typeface="Hiragino Sans W3" panose="020B0400000000000000" pitchFamily="34" charset="-128"/>
                </a:rPr>
                <a:t>金</a:t>
              </a:r>
              <a:endParaRPr lang="en-US" altLang="ja-JP" sz="900" dirty="0">
                <a:solidFill>
                  <a:srgbClr val="FFF7CE"/>
                </a:solidFill>
                <a:latin typeface="DIN Alternate" panose="020B0500000000000000" pitchFamily="34" charset="0"/>
                <a:ea typeface="Hiragino Sans W3" panose="020B0400000000000000" pitchFamily="34" charset="-128"/>
              </a:endParaRPr>
            </a:p>
          </p:txBody>
        </p:sp>
        <p:sp>
          <p:nvSpPr>
            <p:cNvPr id="40" name="正方形/長方形 39">
              <a:extLst>
                <a:ext uri="{FF2B5EF4-FFF2-40B4-BE49-F238E27FC236}">
                  <a16:creationId xmlns:a16="http://schemas.microsoft.com/office/drawing/2014/main" id="{677DD838-0EB6-202D-5718-8F643F21753D}"/>
                </a:ext>
              </a:extLst>
            </p:cNvPr>
            <p:cNvSpPr/>
            <p:nvPr/>
          </p:nvSpPr>
          <p:spPr>
            <a:xfrm>
              <a:off x="3711066" y="4724399"/>
              <a:ext cx="288235" cy="978031"/>
            </a:xfrm>
            <a:prstGeom prst="rect">
              <a:avLst/>
            </a:prstGeom>
            <a:solidFill>
              <a:srgbClr val="FFF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latin typeface="DIN Alternate" panose="020B0500000000000000" pitchFamily="34" charset="0"/>
              </a:endParaRPr>
            </a:p>
          </p:txBody>
        </p:sp>
        <p:sp>
          <p:nvSpPr>
            <p:cNvPr id="41" name="テキスト ボックス 40">
              <a:extLst>
                <a:ext uri="{FF2B5EF4-FFF2-40B4-BE49-F238E27FC236}">
                  <a16:creationId xmlns:a16="http://schemas.microsoft.com/office/drawing/2014/main" id="{F27CB72D-7ACF-3782-8CBA-C2CBF2D3D26B}"/>
                </a:ext>
              </a:extLst>
            </p:cNvPr>
            <p:cNvSpPr txBox="1"/>
            <p:nvPr/>
          </p:nvSpPr>
          <p:spPr>
            <a:xfrm>
              <a:off x="3536730" y="5820014"/>
              <a:ext cx="636906" cy="261610"/>
            </a:xfrm>
            <a:prstGeom prst="rect">
              <a:avLst/>
            </a:prstGeom>
            <a:noFill/>
            <a:effectLst/>
          </p:spPr>
          <p:txBody>
            <a:bodyPr wrap="square" rtlCol="0">
              <a:spAutoFit/>
            </a:bodyPr>
            <a:lstStyle/>
            <a:p>
              <a:pPr algn="ctr"/>
              <a:r>
                <a:rPr lang="ja-JP" altLang="en-US" sz="1050">
                  <a:solidFill>
                    <a:srgbClr val="FFF7CE"/>
                  </a:solidFill>
                  <a:latin typeface="DIN Alternate" panose="020B0500000000000000" pitchFamily="34" charset="0"/>
                  <a:ea typeface="Hiragino Sans W3" panose="020B0400000000000000" pitchFamily="34" charset="-128"/>
                </a:rPr>
                <a:t>土</a:t>
              </a:r>
              <a:endParaRPr lang="en-US" altLang="ja-JP" sz="900" dirty="0">
                <a:solidFill>
                  <a:srgbClr val="FFF7CE"/>
                </a:solidFill>
                <a:latin typeface="DIN Alternate" panose="020B0500000000000000" pitchFamily="34" charset="0"/>
                <a:ea typeface="Hiragino Sans W3" panose="020B0400000000000000" pitchFamily="34" charset="-128"/>
              </a:endParaRPr>
            </a:p>
          </p:txBody>
        </p:sp>
        <p:sp>
          <p:nvSpPr>
            <p:cNvPr id="42" name="正方形/長方形 41">
              <a:extLst>
                <a:ext uri="{FF2B5EF4-FFF2-40B4-BE49-F238E27FC236}">
                  <a16:creationId xmlns:a16="http://schemas.microsoft.com/office/drawing/2014/main" id="{C969C698-8ACC-75B5-73FA-955C5FDE693A}"/>
                </a:ext>
              </a:extLst>
            </p:cNvPr>
            <p:cNvSpPr/>
            <p:nvPr/>
          </p:nvSpPr>
          <p:spPr>
            <a:xfrm>
              <a:off x="4264855" y="5009748"/>
              <a:ext cx="288235" cy="704135"/>
            </a:xfrm>
            <a:prstGeom prst="rect">
              <a:avLst/>
            </a:prstGeom>
            <a:solidFill>
              <a:srgbClr val="FFF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latin typeface="DIN Alternate" panose="020B0500000000000000" pitchFamily="34" charset="0"/>
              </a:endParaRPr>
            </a:p>
          </p:txBody>
        </p:sp>
        <p:sp>
          <p:nvSpPr>
            <p:cNvPr id="43" name="テキスト ボックス 42">
              <a:extLst>
                <a:ext uri="{FF2B5EF4-FFF2-40B4-BE49-F238E27FC236}">
                  <a16:creationId xmlns:a16="http://schemas.microsoft.com/office/drawing/2014/main" id="{A79FD344-172C-3646-03C6-F730BB31977D}"/>
                </a:ext>
              </a:extLst>
            </p:cNvPr>
            <p:cNvSpPr txBox="1"/>
            <p:nvPr/>
          </p:nvSpPr>
          <p:spPr>
            <a:xfrm>
              <a:off x="4102787" y="5803685"/>
              <a:ext cx="636906" cy="261610"/>
            </a:xfrm>
            <a:prstGeom prst="rect">
              <a:avLst/>
            </a:prstGeom>
            <a:noFill/>
            <a:effectLst/>
          </p:spPr>
          <p:txBody>
            <a:bodyPr wrap="square" rtlCol="0">
              <a:spAutoFit/>
            </a:bodyPr>
            <a:lstStyle/>
            <a:p>
              <a:pPr algn="ctr"/>
              <a:r>
                <a:rPr lang="ja-JP" altLang="en-US" sz="1050">
                  <a:solidFill>
                    <a:srgbClr val="FFF7CE"/>
                  </a:solidFill>
                  <a:latin typeface="DIN Alternate" panose="020B0500000000000000" pitchFamily="34" charset="0"/>
                  <a:ea typeface="Hiragino Sans W3" panose="020B0400000000000000" pitchFamily="34" charset="-128"/>
                </a:rPr>
                <a:t>日</a:t>
              </a:r>
              <a:endParaRPr lang="en-US" altLang="ja-JP" sz="900" dirty="0">
                <a:solidFill>
                  <a:srgbClr val="FFF7CE"/>
                </a:solidFill>
                <a:latin typeface="DIN Alternate" panose="020B0500000000000000" pitchFamily="34" charset="0"/>
                <a:ea typeface="Hiragino Sans W3" panose="020B0400000000000000" pitchFamily="34" charset="-128"/>
              </a:endParaRPr>
            </a:p>
          </p:txBody>
        </p:sp>
        <p:sp>
          <p:nvSpPr>
            <p:cNvPr id="45" name="正方形/長方形 44">
              <a:extLst>
                <a:ext uri="{FF2B5EF4-FFF2-40B4-BE49-F238E27FC236}">
                  <a16:creationId xmlns:a16="http://schemas.microsoft.com/office/drawing/2014/main" id="{3FA754E0-9AF1-534E-9A6F-6DE6EB648DAB}"/>
                </a:ext>
              </a:extLst>
            </p:cNvPr>
            <p:cNvSpPr/>
            <p:nvPr/>
          </p:nvSpPr>
          <p:spPr>
            <a:xfrm>
              <a:off x="3859310" y="2976965"/>
              <a:ext cx="103487" cy="116309"/>
            </a:xfrm>
            <a:prstGeom prst="rect">
              <a:avLst/>
            </a:prstGeom>
            <a:solidFill>
              <a:srgbClr val="FFF7CE"/>
            </a:solidFill>
            <a:ln>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DIN Alternate" panose="020B0500000000000000" pitchFamily="34" charset="0"/>
              </a:endParaRPr>
            </a:p>
          </p:txBody>
        </p:sp>
        <p:sp>
          <p:nvSpPr>
            <p:cNvPr id="46" name="正方形/長方形 45">
              <a:extLst>
                <a:ext uri="{FF2B5EF4-FFF2-40B4-BE49-F238E27FC236}">
                  <a16:creationId xmlns:a16="http://schemas.microsoft.com/office/drawing/2014/main" id="{82FB8380-C738-8E9B-803F-1FF22FBCDE73}"/>
                </a:ext>
              </a:extLst>
            </p:cNvPr>
            <p:cNvSpPr/>
            <p:nvPr/>
          </p:nvSpPr>
          <p:spPr>
            <a:xfrm>
              <a:off x="3859310" y="3236714"/>
              <a:ext cx="103487" cy="116309"/>
            </a:xfrm>
            <a:prstGeom prst="rect">
              <a:avLst/>
            </a:prstGeom>
            <a:pattFill prst="wdUpDiag">
              <a:fgClr>
                <a:srgbClr val="FFF7CE"/>
              </a:fgClr>
              <a:bgClr>
                <a:srgbClr val="FE5519"/>
              </a:bgClr>
            </a:pattFill>
            <a:ln>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DIN Alternate" panose="020B0500000000000000" pitchFamily="34" charset="0"/>
              </a:endParaRPr>
            </a:p>
          </p:txBody>
        </p:sp>
        <p:sp>
          <p:nvSpPr>
            <p:cNvPr id="47" name="テキスト ボックス 46">
              <a:extLst>
                <a:ext uri="{FF2B5EF4-FFF2-40B4-BE49-F238E27FC236}">
                  <a16:creationId xmlns:a16="http://schemas.microsoft.com/office/drawing/2014/main" id="{B457249A-FF3F-D364-FBB7-227D9C90E183}"/>
                </a:ext>
              </a:extLst>
            </p:cNvPr>
            <p:cNvSpPr txBox="1"/>
            <p:nvPr/>
          </p:nvSpPr>
          <p:spPr>
            <a:xfrm>
              <a:off x="3951955" y="2903730"/>
              <a:ext cx="933137" cy="276999"/>
            </a:xfrm>
            <a:prstGeom prst="rect">
              <a:avLst/>
            </a:prstGeom>
            <a:noFill/>
            <a:effectLst/>
          </p:spPr>
          <p:txBody>
            <a:bodyPr wrap="square" rtlCol="0">
              <a:spAutoFit/>
            </a:bodyPr>
            <a:lstStyle/>
            <a:p>
              <a:pPr algn="ctr"/>
              <a:r>
                <a:rPr lang="ja-JP" altLang="en-US" sz="1200">
                  <a:solidFill>
                    <a:srgbClr val="FFF7CE"/>
                  </a:solidFill>
                  <a:latin typeface="DIN Alternate" panose="020B0500000000000000" pitchFamily="34" charset="0"/>
                  <a:ea typeface="Hiragino Sans W3" panose="020B0400000000000000" pitchFamily="34" charset="-128"/>
                </a:rPr>
                <a:t>放映回数</a:t>
              </a:r>
              <a:endParaRPr lang="en-US" altLang="ja-JP" sz="1050" dirty="0">
                <a:solidFill>
                  <a:srgbClr val="FFF7CE"/>
                </a:solidFill>
                <a:latin typeface="DIN Alternate" panose="020B0500000000000000" pitchFamily="34" charset="0"/>
                <a:ea typeface="Hiragino Sans W3" panose="020B0400000000000000" pitchFamily="34" charset="-128"/>
              </a:endParaRPr>
            </a:p>
          </p:txBody>
        </p:sp>
        <p:sp>
          <p:nvSpPr>
            <p:cNvPr id="48" name="テキスト ボックス 47">
              <a:extLst>
                <a:ext uri="{FF2B5EF4-FFF2-40B4-BE49-F238E27FC236}">
                  <a16:creationId xmlns:a16="http://schemas.microsoft.com/office/drawing/2014/main" id="{6193B14D-73E6-1C43-AEEB-CFB1AE7A4AB0}"/>
                </a:ext>
              </a:extLst>
            </p:cNvPr>
            <p:cNvSpPr txBox="1"/>
            <p:nvPr/>
          </p:nvSpPr>
          <p:spPr>
            <a:xfrm>
              <a:off x="3951955" y="3138861"/>
              <a:ext cx="933137" cy="276999"/>
            </a:xfrm>
            <a:prstGeom prst="rect">
              <a:avLst/>
            </a:prstGeom>
            <a:noFill/>
            <a:effectLst/>
          </p:spPr>
          <p:txBody>
            <a:bodyPr wrap="square" rtlCol="0">
              <a:spAutoFit/>
            </a:bodyPr>
            <a:lstStyle/>
            <a:p>
              <a:pPr algn="ctr"/>
              <a:r>
                <a:rPr lang="ja-JP" altLang="en-US" sz="1200">
                  <a:solidFill>
                    <a:srgbClr val="FFF7CE"/>
                  </a:solidFill>
                  <a:latin typeface="DIN Alternate" panose="020B0500000000000000" pitchFamily="34" charset="0"/>
                  <a:ea typeface="Hiragino Sans W3" panose="020B0400000000000000" pitchFamily="34" charset="-128"/>
                </a:rPr>
                <a:t>利用人数</a:t>
              </a:r>
              <a:endParaRPr lang="en-US" altLang="ja-JP" sz="1050" dirty="0">
                <a:solidFill>
                  <a:srgbClr val="FFF7CE"/>
                </a:solidFill>
                <a:latin typeface="DIN Alternate" panose="020B0500000000000000" pitchFamily="34" charset="0"/>
                <a:ea typeface="Hiragino Sans W3" panose="020B0400000000000000" pitchFamily="34" charset="-128"/>
              </a:endParaRPr>
            </a:p>
          </p:txBody>
        </p:sp>
        <p:sp>
          <p:nvSpPr>
            <p:cNvPr id="72" name="テキスト ボックス 71">
              <a:extLst>
                <a:ext uri="{FF2B5EF4-FFF2-40B4-BE49-F238E27FC236}">
                  <a16:creationId xmlns:a16="http://schemas.microsoft.com/office/drawing/2014/main" id="{48BCEB6A-D01D-E6BB-A0FC-27E0614773C8}"/>
                </a:ext>
              </a:extLst>
            </p:cNvPr>
            <p:cNvSpPr txBox="1"/>
            <p:nvPr/>
          </p:nvSpPr>
          <p:spPr>
            <a:xfrm>
              <a:off x="675686" y="3146494"/>
              <a:ext cx="636906" cy="261610"/>
            </a:xfrm>
            <a:prstGeom prst="rect">
              <a:avLst/>
            </a:prstGeom>
            <a:noFill/>
            <a:effectLst/>
          </p:spPr>
          <p:txBody>
            <a:bodyPr wrap="square" rtlCol="0">
              <a:spAutoFit/>
            </a:bodyPr>
            <a:lstStyle/>
            <a:p>
              <a:pPr algn="ctr"/>
              <a:r>
                <a:rPr lang="en-US" altLang="ja-JP" sz="1100" dirty="0">
                  <a:solidFill>
                    <a:srgbClr val="FFF7CE"/>
                  </a:solidFill>
                  <a:latin typeface="DIN Alternate" panose="020B0500000000000000" pitchFamily="34" charset="0"/>
                  <a:ea typeface="Hiragino Sans W3" panose="020B0400000000000000" pitchFamily="34" charset="-128"/>
                </a:rPr>
                <a:t>208,205</a:t>
              </a:r>
              <a:endParaRPr lang="en-US" altLang="ja-JP" sz="1000" dirty="0">
                <a:solidFill>
                  <a:srgbClr val="FFF7CE"/>
                </a:solidFill>
                <a:latin typeface="DIN Alternate" panose="020B0500000000000000" pitchFamily="34" charset="0"/>
                <a:ea typeface="Hiragino Sans W3" panose="020B0400000000000000" pitchFamily="34" charset="-128"/>
              </a:endParaRPr>
            </a:p>
          </p:txBody>
        </p:sp>
        <p:sp>
          <p:nvSpPr>
            <p:cNvPr id="73" name="テキスト ボックス 72">
              <a:extLst>
                <a:ext uri="{FF2B5EF4-FFF2-40B4-BE49-F238E27FC236}">
                  <a16:creationId xmlns:a16="http://schemas.microsoft.com/office/drawing/2014/main" id="{9CD0B1B7-9BD2-2264-81DF-3AFA55577957}"/>
                </a:ext>
              </a:extLst>
            </p:cNvPr>
            <p:cNvSpPr txBox="1"/>
            <p:nvPr/>
          </p:nvSpPr>
          <p:spPr>
            <a:xfrm>
              <a:off x="1240462" y="3209247"/>
              <a:ext cx="636906" cy="261610"/>
            </a:xfrm>
            <a:prstGeom prst="rect">
              <a:avLst/>
            </a:prstGeom>
            <a:noFill/>
            <a:effectLst/>
          </p:spPr>
          <p:txBody>
            <a:bodyPr wrap="square" rtlCol="0">
              <a:spAutoFit/>
            </a:bodyPr>
            <a:lstStyle/>
            <a:p>
              <a:pPr algn="ctr"/>
              <a:r>
                <a:rPr lang="en-US" altLang="ja-JP" sz="1100" dirty="0">
                  <a:solidFill>
                    <a:srgbClr val="FFF7CE"/>
                  </a:solidFill>
                  <a:latin typeface="DIN Alternate" panose="020B0500000000000000" pitchFamily="34" charset="0"/>
                  <a:ea typeface="Hiragino Sans W3" panose="020B0400000000000000" pitchFamily="34" charset="-128"/>
                </a:rPr>
                <a:t>207,115</a:t>
              </a:r>
              <a:endParaRPr lang="en-US" altLang="ja-JP" sz="1000" dirty="0">
                <a:solidFill>
                  <a:srgbClr val="FFF7CE"/>
                </a:solidFill>
                <a:latin typeface="DIN Alternate" panose="020B0500000000000000" pitchFamily="34" charset="0"/>
                <a:ea typeface="Hiragino Sans W3" panose="020B0400000000000000" pitchFamily="34" charset="-128"/>
              </a:endParaRPr>
            </a:p>
          </p:txBody>
        </p:sp>
        <p:sp>
          <p:nvSpPr>
            <p:cNvPr id="74" name="テキスト ボックス 73">
              <a:extLst>
                <a:ext uri="{FF2B5EF4-FFF2-40B4-BE49-F238E27FC236}">
                  <a16:creationId xmlns:a16="http://schemas.microsoft.com/office/drawing/2014/main" id="{D9B06510-B8FE-17A1-C414-71AD644DA26C}"/>
                </a:ext>
              </a:extLst>
            </p:cNvPr>
            <p:cNvSpPr txBox="1"/>
            <p:nvPr/>
          </p:nvSpPr>
          <p:spPr>
            <a:xfrm>
              <a:off x="1823168" y="3155459"/>
              <a:ext cx="636906" cy="261610"/>
            </a:xfrm>
            <a:prstGeom prst="rect">
              <a:avLst/>
            </a:prstGeom>
            <a:noFill/>
            <a:effectLst/>
          </p:spPr>
          <p:txBody>
            <a:bodyPr wrap="square" rtlCol="0">
              <a:spAutoFit/>
            </a:bodyPr>
            <a:lstStyle/>
            <a:p>
              <a:pPr algn="ctr"/>
              <a:r>
                <a:rPr lang="en-US" altLang="ja-JP" sz="1100" dirty="0">
                  <a:solidFill>
                    <a:srgbClr val="FFF7CE"/>
                  </a:solidFill>
                  <a:latin typeface="DIN Alternate" panose="020B0500000000000000" pitchFamily="34" charset="0"/>
                  <a:ea typeface="Hiragino Sans W3" panose="020B0400000000000000" pitchFamily="34" charset="-128"/>
                </a:rPr>
                <a:t>208,700</a:t>
              </a:r>
              <a:endParaRPr lang="en-US" altLang="ja-JP" sz="1000" dirty="0">
                <a:solidFill>
                  <a:srgbClr val="FFF7CE"/>
                </a:solidFill>
                <a:latin typeface="DIN Alternate" panose="020B0500000000000000" pitchFamily="34" charset="0"/>
                <a:ea typeface="Hiragino Sans W3" panose="020B0400000000000000" pitchFamily="34" charset="-128"/>
              </a:endParaRPr>
            </a:p>
          </p:txBody>
        </p:sp>
        <p:sp>
          <p:nvSpPr>
            <p:cNvPr id="75" name="テキスト ボックス 74">
              <a:extLst>
                <a:ext uri="{FF2B5EF4-FFF2-40B4-BE49-F238E27FC236}">
                  <a16:creationId xmlns:a16="http://schemas.microsoft.com/office/drawing/2014/main" id="{70C2AC50-05EF-C33D-17D4-5141C862E4F0}"/>
                </a:ext>
              </a:extLst>
            </p:cNvPr>
            <p:cNvSpPr txBox="1"/>
            <p:nvPr/>
          </p:nvSpPr>
          <p:spPr>
            <a:xfrm>
              <a:off x="2405874" y="3200283"/>
              <a:ext cx="636906" cy="261610"/>
            </a:xfrm>
            <a:prstGeom prst="rect">
              <a:avLst/>
            </a:prstGeom>
            <a:noFill/>
            <a:effectLst/>
          </p:spPr>
          <p:txBody>
            <a:bodyPr wrap="square" rtlCol="0">
              <a:spAutoFit/>
            </a:bodyPr>
            <a:lstStyle/>
            <a:p>
              <a:pPr algn="ctr"/>
              <a:r>
                <a:rPr lang="en-US" altLang="ja-JP" sz="1100" dirty="0">
                  <a:solidFill>
                    <a:srgbClr val="FFF7CE"/>
                  </a:solidFill>
                  <a:latin typeface="DIN Alternate" panose="020B0500000000000000" pitchFamily="34" charset="0"/>
                  <a:ea typeface="Hiragino Sans W3" panose="020B0400000000000000" pitchFamily="34" charset="-128"/>
                </a:rPr>
                <a:t>206,224</a:t>
              </a:r>
              <a:endParaRPr lang="en-US" altLang="ja-JP" sz="1000" dirty="0">
                <a:solidFill>
                  <a:srgbClr val="FFF7CE"/>
                </a:solidFill>
                <a:latin typeface="DIN Alternate" panose="020B0500000000000000" pitchFamily="34" charset="0"/>
                <a:ea typeface="Hiragino Sans W3" panose="020B0400000000000000" pitchFamily="34" charset="-128"/>
              </a:endParaRPr>
            </a:p>
          </p:txBody>
        </p:sp>
        <p:sp>
          <p:nvSpPr>
            <p:cNvPr id="76" name="テキスト ボックス 75">
              <a:extLst>
                <a:ext uri="{FF2B5EF4-FFF2-40B4-BE49-F238E27FC236}">
                  <a16:creationId xmlns:a16="http://schemas.microsoft.com/office/drawing/2014/main" id="{196CDFF0-D724-5F74-9BD0-0A3E5A517EC5}"/>
                </a:ext>
              </a:extLst>
            </p:cNvPr>
            <p:cNvSpPr txBox="1"/>
            <p:nvPr/>
          </p:nvSpPr>
          <p:spPr>
            <a:xfrm>
              <a:off x="2952721" y="3227177"/>
              <a:ext cx="636906" cy="261610"/>
            </a:xfrm>
            <a:prstGeom prst="rect">
              <a:avLst/>
            </a:prstGeom>
            <a:noFill/>
            <a:effectLst/>
          </p:spPr>
          <p:txBody>
            <a:bodyPr wrap="square" rtlCol="0">
              <a:spAutoFit/>
            </a:bodyPr>
            <a:lstStyle/>
            <a:p>
              <a:pPr algn="ctr"/>
              <a:r>
                <a:rPr lang="en-US" altLang="ja-JP" sz="1100" dirty="0">
                  <a:solidFill>
                    <a:srgbClr val="FFF7CE"/>
                  </a:solidFill>
                  <a:latin typeface="DIN Alternate" panose="020B0500000000000000" pitchFamily="34" charset="0"/>
                  <a:ea typeface="Hiragino Sans W3" panose="020B0400000000000000" pitchFamily="34" charset="-128"/>
                </a:rPr>
                <a:t>199,815</a:t>
              </a:r>
              <a:endParaRPr lang="en-US" altLang="ja-JP" sz="1000" dirty="0">
                <a:solidFill>
                  <a:srgbClr val="FFF7CE"/>
                </a:solidFill>
                <a:latin typeface="DIN Alternate" panose="020B0500000000000000" pitchFamily="34" charset="0"/>
                <a:ea typeface="Hiragino Sans W3" panose="020B0400000000000000" pitchFamily="34" charset="-128"/>
              </a:endParaRPr>
            </a:p>
          </p:txBody>
        </p:sp>
        <p:sp>
          <p:nvSpPr>
            <p:cNvPr id="77" name="テキスト ボックス 76">
              <a:extLst>
                <a:ext uri="{FF2B5EF4-FFF2-40B4-BE49-F238E27FC236}">
                  <a16:creationId xmlns:a16="http://schemas.microsoft.com/office/drawing/2014/main" id="{A908FC65-CE41-9974-2002-840F1005937D}"/>
                </a:ext>
              </a:extLst>
            </p:cNvPr>
            <p:cNvSpPr txBox="1"/>
            <p:nvPr/>
          </p:nvSpPr>
          <p:spPr>
            <a:xfrm>
              <a:off x="3539807" y="4039835"/>
              <a:ext cx="636906" cy="261610"/>
            </a:xfrm>
            <a:prstGeom prst="rect">
              <a:avLst/>
            </a:prstGeom>
            <a:noFill/>
            <a:effectLst/>
          </p:spPr>
          <p:txBody>
            <a:bodyPr wrap="square" rtlCol="0">
              <a:spAutoFit/>
            </a:bodyPr>
            <a:lstStyle/>
            <a:p>
              <a:pPr algn="ctr"/>
              <a:r>
                <a:rPr lang="en-US" altLang="ja-JP" sz="1100" dirty="0">
                  <a:solidFill>
                    <a:srgbClr val="FFF7CE"/>
                  </a:solidFill>
                  <a:latin typeface="DIN Alternate" panose="020B0500000000000000" pitchFamily="34" charset="0"/>
                  <a:ea typeface="Hiragino Sans W3" panose="020B0400000000000000" pitchFamily="34" charset="-128"/>
                </a:rPr>
                <a:t>58,603</a:t>
              </a:r>
              <a:endParaRPr lang="en-US" altLang="ja-JP" sz="1000" dirty="0">
                <a:solidFill>
                  <a:srgbClr val="FFF7CE"/>
                </a:solidFill>
                <a:latin typeface="DIN Alternate" panose="020B0500000000000000" pitchFamily="34" charset="0"/>
                <a:ea typeface="Hiragino Sans W3" panose="020B0400000000000000" pitchFamily="34" charset="-128"/>
              </a:endParaRPr>
            </a:p>
          </p:txBody>
        </p:sp>
        <p:sp>
          <p:nvSpPr>
            <p:cNvPr id="78" name="テキスト ボックス 77">
              <a:extLst>
                <a:ext uri="{FF2B5EF4-FFF2-40B4-BE49-F238E27FC236}">
                  <a16:creationId xmlns:a16="http://schemas.microsoft.com/office/drawing/2014/main" id="{A0133ADD-1A10-2C27-F9E7-63C0A662CBE7}"/>
                </a:ext>
              </a:extLst>
            </p:cNvPr>
            <p:cNvSpPr txBox="1"/>
            <p:nvPr/>
          </p:nvSpPr>
          <p:spPr>
            <a:xfrm>
              <a:off x="4114550" y="4298266"/>
              <a:ext cx="636906" cy="261610"/>
            </a:xfrm>
            <a:prstGeom prst="rect">
              <a:avLst/>
            </a:prstGeom>
            <a:noFill/>
            <a:effectLst/>
          </p:spPr>
          <p:txBody>
            <a:bodyPr wrap="square" rtlCol="0">
              <a:spAutoFit/>
            </a:bodyPr>
            <a:lstStyle/>
            <a:p>
              <a:pPr algn="ctr"/>
              <a:r>
                <a:rPr lang="en-US" altLang="ja-JP" sz="1100" dirty="0">
                  <a:solidFill>
                    <a:srgbClr val="FFF7CE"/>
                  </a:solidFill>
                  <a:latin typeface="DIN Alternate" panose="020B0500000000000000" pitchFamily="34" charset="0"/>
                  <a:ea typeface="Hiragino Sans W3" panose="020B0400000000000000" pitchFamily="34" charset="-128"/>
                </a:rPr>
                <a:t>48,225</a:t>
              </a:r>
              <a:endParaRPr lang="en-US" altLang="ja-JP" sz="1000" dirty="0">
                <a:solidFill>
                  <a:srgbClr val="FFF7CE"/>
                </a:solidFill>
                <a:latin typeface="DIN Alternate" panose="020B0500000000000000" pitchFamily="34" charset="0"/>
                <a:ea typeface="Hiragino Sans W3" panose="020B0400000000000000" pitchFamily="34" charset="-128"/>
              </a:endParaRPr>
            </a:p>
          </p:txBody>
        </p:sp>
      </p:grpSp>
      <p:grpSp>
        <p:nvGrpSpPr>
          <p:cNvPr id="5" name="グループ化 4">
            <a:extLst>
              <a:ext uri="{FF2B5EF4-FFF2-40B4-BE49-F238E27FC236}">
                <a16:creationId xmlns:a16="http://schemas.microsoft.com/office/drawing/2014/main" id="{918DE3EF-34FA-808A-8ABB-2FA663EC1296}"/>
              </a:ext>
            </a:extLst>
          </p:cNvPr>
          <p:cNvGrpSpPr/>
          <p:nvPr/>
        </p:nvGrpSpPr>
        <p:grpSpPr>
          <a:xfrm>
            <a:off x="5703554" y="2246917"/>
            <a:ext cx="5578506" cy="3962141"/>
            <a:chOff x="5703554" y="2246917"/>
            <a:chExt cx="5578506" cy="3962141"/>
          </a:xfrm>
        </p:grpSpPr>
        <p:sp>
          <p:nvSpPr>
            <p:cNvPr id="51" name="正方形/長方形 50">
              <a:extLst>
                <a:ext uri="{FF2B5EF4-FFF2-40B4-BE49-F238E27FC236}">
                  <a16:creationId xmlns:a16="http://schemas.microsoft.com/office/drawing/2014/main" id="{524F4AD0-9712-4BF1-075F-83A051B1744C}"/>
                </a:ext>
              </a:extLst>
            </p:cNvPr>
            <p:cNvSpPr/>
            <p:nvPr/>
          </p:nvSpPr>
          <p:spPr>
            <a:xfrm>
              <a:off x="5938142" y="5632938"/>
              <a:ext cx="100119" cy="45719"/>
            </a:xfrm>
            <a:prstGeom prst="rect">
              <a:avLst/>
            </a:prstGeom>
            <a:solidFill>
              <a:srgbClr val="FFF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latin typeface="DIN Alternate" panose="020B0500000000000000" pitchFamily="34" charset="0"/>
              </a:endParaRPr>
            </a:p>
          </p:txBody>
        </p:sp>
        <p:sp>
          <p:nvSpPr>
            <p:cNvPr id="52" name="テキスト ボックス 51">
              <a:extLst>
                <a:ext uri="{FF2B5EF4-FFF2-40B4-BE49-F238E27FC236}">
                  <a16:creationId xmlns:a16="http://schemas.microsoft.com/office/drawing/2014/main" id="{EA2F63AE-7396-5813-904E-F77F10151648}"/>
                </a:ext>
              </a:extLst>
            </p:cNvPr>
            <p:cNvSpPr txBox="1"/>
            <p:nvPr/>
          </p:nvSpPr>
          <p:spPr>
            <a:xfrm>
              <a:off x="7451195" y="2246917"/>
              <a:ext cx="2048717" cy="400110"/>
            </a:xfrm>
            <a:prstGeom prst="rect">
              <a:avLst/>
            </a:prstGeom>
            <a:noFill/>
            <a:effectLst/>
          </p:spPr>
          <p:txBody>
            <a:bodyPr wrap="square" rtlCol="0">
              <a:spAutoFit/>
            </a:bodyPr>
            <a:lstStyle/>
            <a:p>
              <a:pPr algn="ctr"/>
              <a:r>
                <a:rPr lang="ja-JP" altLang="en-US" sz="2000">
                  <a:solidFill>
                    <a:schemeClr val="bg1"/>
                  </a:solidFill>
                  <a:latin typeface="DIN Alternate" panose="020B0500000000000000" pitchFamily="34" charset="0"/>
                  <a:ea typeface="Hiragino Sans W3" panose="020B0400000000000000" pitchFamily="34" charset="-128"/>
                </a:rPr>
                <a:t>時間帯別</a:t>
              </a:r>
              <a:endParaRPr lang="en-US" altLang="ja-JP" sz="1600" dirty="0">
                <a:solidFill>
                  <a:schemeClr val="bg1"/>
                </a:solidFill>
                <a:latin typeface="DIN Alternate" panose="020B0500000000000000" pitchFamily="34" charset="0"/>
                <a:ea typeface="Hiragino Sans W3" panose="020B0400000000000000" pitchFamily="34" charset="-128"/>
              </a:endParaRPr>
            </a:p>
          </p:txBody>
        </p:sp>
        <p:cxnSp>
          <p:nvCxnSpPr>
            <p:cNvPr id="53" name="直線コネクタ 52">
              <a:extLst>
                <a:ext uri="{FF2B5EF4-FFF2-40B4-BE49-F238E27FC236}">
                  <a16:creationId xmlns:a16="http://schemas.microsoft.com/office/drawing/2014/main" id="{0F46A7B4-D8AC-8F02-C38F-C61B71324F4F}"/>
                </a:ext>
              </a:extLst>
            </p:cNvPr>
            <p:cNvCxnSpPr/>
            <p:nvPr/>
          </p:nvCxnSpPr>
          <p:spPr>
            <a:xfrm>
              <a:off x="5738060" y="5675976"/>
              <a:ext cx="5544000" cy="0"/>
            </a:xfrm>
            <a:prstGeom prst="line">
              <a:avLst/>
            </a:prstGeom>
            <a:ln>
              <a:solidFill>
                <a:srgbClr val="FFF7CE"/>
              </a:solidFill>
            </a:ln>
          </p:spPr>
          <p:style>
            <a:lnRef idx="1">
              <a:schemeClr val="accent1"/>
            </a:lnRef>
            <a:fillRef idx="0">
              <a:schemeClr val="accent1"/>
            </a:fillRef>
            <a:effectRef idx="0">
              <a:schemeClr val="accent1"/>
            </a:effectRef>
            <a:fontRef idx="minor">
              <a:schemeClr val="tx1"/>
            </a:fontRef>
          </p:style>
        </p:cxnSp>
        <p:cxnSp>
          <p:nvCxnSpPr>
            <p:cNvPr id="54" name="直線コネクタ 53">
              <a:extLst>
                <a:ext uri="{FF2B5EF4-FFF2-40B4-BE49-F238E27FC236}">
                  <a16:creationId xmlns:a16="http://schemas.microsoft.com/office/drawing/2014/main" id="{EF2BA3B8-6BB8-1AB9-2C59-063BBA846101}"/>
                </a:ext>
              </a:extLst>
            </p:cNvPr>
            <p:cNvCxnSpPr/>
            <p:nvPr/>
          </p:nvCxnSpPr>
          <p:spPr>
            <a:xfrm>
              <a:off x="5703554" y="2675535"/>
              <a:ext cx="5544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5" name="テキスト ボックス 54">
              <a:extLst>
                <a:ext uri="{FF2B5EF4-FFF2-40B4-BE49-F238E27FC236}">
                  <a16:creationId xmlns:a16="http://schemas.microsoft.com/office/drawing/2014/main" id="{BA7F038E-6E56-A94D-6A4B-1A0F5B2B1833}"/>
                </a:ext>
              </a:extLst>
            </p:cNvPr>
            <p:cNvSpPr txBox="1"/>
            <p:nvPr/>
          </p:nvSpPr>
          <p:spPr>
            <a:xfrm>
              <a:off x="5846961" y="5793560"/>
              <a:ext cx="285417" cy="261610"/>
            </a:xfrm>
            <a:prstGeom prst="rect">
              <a:avLst/>
            </a:prstGeom>
            <a:noFill/>
            <a:effectLst/>
          </p:spPr>
          <p:txBody>
            <a:bodyPr wrap="square" rtlCol="0">
              <a:spAutoFit/>
            </a:bodyPr>
            <a:lstStyle/>
            <a:p>
              <a:pPr algn="ctr"/>
              <a:r>
                <a:rPr lang="en-US" altLang="ja-JP" sz="1050" dirty="0">
                  <a:solidFill>
                    <a:srgbClr val="FFF7CE"/>
                  </a:solidFill>
                  <a:latin typeface="DIN Alternate" panose="020B0500000000000000" pitchFamily="34" charset="0"/>
                  <a:ea typeface="Hiragino Sans W3" panose="020B0400000000000000" pitchFamily="34" charset="-128"/>
                </a:rPr>
                <a:t>0</a:t>
              </a:r>
              <a:endParaRPr lang="en-US" altLang="ja-JP" sz="900" dirty="0">
                <a:solidFill>
                  <a:srgbClr val="FFF7CE"/>
                </a:solidFill>
                <a:latin typeface="DIN Alternate" panose="020B0500000000000000" pitchFamily="34" charset="0"/>
                <a:ea typeface="Hiragino Sans W3" panose="020B0400000000000000" pitchFamily="34" charset="-128"/>
              </a:endParaRPr>
            </a:p>
          </p:txBody>
        </p:sp>
        <p:sp>
          <p:nvSpPr>
            <p:cNvPr id="56" name="正方形/長方形 55">
              <a:extLst>
                <a:ext uri="{FF2B5EF4-FFF2-40B4-BE49-F238E27FC236}">
                  <a16:creationId xmlns:a16="http://schemas.microsoft.com/office/drawing/2014/main" id="{0AF51A6B-DBBE-B881-6401-347FE770B0B7}"/>
                </a:ext>
              </a:extLst>
            </p:cNvPr>
            <p:cNvSpPr/>
            <p:nvPr/>
          </p:nvSpPr>
          <p:spPr>
            <a:xfrm>
              <a:off x="6152326" y="5632938"/>
              <a:ext cx="100119" cy="45719"/>
            </a:xfrm>
            <a:prstGeom prst="rect">
              <a:avLst/>
            </a:prstGeom>
            <a:solidFill>
              <a:srgbClr val="FFF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latin typeface="DIN Alternate" panose="020B0500000000000000" pitchFamily="34" charset="0"/>
              </a:endParaRPr>
            </a:p>
          </p:txBody>
        </p:sp>
        <p:sp>
          <p:nvSpPr>
            <p:cNvPr id="58" name="正方形/長方形 57">
              <a:extLst>
                <a:ext uri="{FF2B5EF4-FFF2-40B4-BE49-F238E27FC236}">
                  <a16:creationId xmlns:a16="http://schemas.microsoft.com/office/drawing/2014/main" id="{C82812BE-A842-9D91-B442-DA12511DEA72}"/>
                </a:ext>
              </a:extLst>
            </p:cNvPr>
            <p:cNvSpPr/>
            <p:nvPr/>
          </p:nvSpPr>
          <p:spPr>
            <a:xfrm>
              <a:off x="6365042" y="5632938"/>
              <a:ext cx="100119" cy="45719"/>
            </a:xfrm>
            <a:prstGeom prst="rect">
              <a:avLst/>
            </a:prstGeom>
            <a:solidFill>
              <a:srgbClr val="FFF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latin typeface="DIN Alternate" panose="020B0500000000000000" pitchFamily="34" charset="0"/>
              </a:endParaRPr>
            </a:p>
          </p:txBody>
        </p:sp>
        <p:sp>
          <p:nvSpPr>
            <p:cNvPr id="68" name="正方形/長方形 67">
              <a:extLst>
                <a:ext uri="{FF2B5EF4-FFF2-40B4-BE49-F238E27FC236}">
                  <a16:creationId xmlns:a16="http://schemas.microsoft.com/office/drawing/2014/main" id="{265F5208-D606-2C48-7394-FA5ED0E2ED1A}"/>
                </a:ext>
              </a:extLst>
            </p:cNvPr>
            <p:cNvSpPr/>
            <p:nvPr/>
          </p:nvSpPr>
          <p:spPr>
            <a:xfrm>
              <a:off x="10204506" y="2963958"/>
              <a:ext cx="103487" cy="116309"/>
            </a:xfrm>
            <a:prstGeom prst="rect">
              <a:avLst/>
            </a:prstGeom>
            <a:solidFill>
              <a:srgbClr val="FFF7CE"/>
            </a:solidFill>
            <a:ln>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DIN Alternate" panose="020B0500000000000000" pitchFamily="34" charset="0"/>
              </a:endParaRPr>
            </a:p>
          </p:txBody>
        </p:sp>
        <p:sp>
          <p:nvSpPr>
            <p:cNvPr id="69" name="正方形/長方形 68">
              <a:extLst>
                <a:ext uri="{FF2B5EF4-FFF2-40B4-BE49-F238E27FC236}">
                  <a16:creationId xmlns:a16="http://schemas.microsoft.com/office/drawing/2014/main" id="{993D7888-1A40-5553-6CCE-50B8F7187807}"/>
                </a:ext>
              </a:extLst>
            </p:cNvPr>
            <p:cNvSpPr/>
            <p:nvPr/>
          </p:nvSpPr>
          <p:spPr>
            <a:xfrm>
              <a:off x="10204506" y="3223707"/>
              <a:ext cx="103487" cy="116309"/>
            </a:xfrm>
            <a:prstGeom prst="rect">
              <a:avLst/>
            </a:prstGeom>
            <a:pattFill prst="wdUpDiag">
              <a:fgClr>
                <a:srgbClr val="FFF7CE"/>
              </a:fgClr>
              <a:bgClr>
                <a:srgbClr val="FE5519"/>
              </a:bgClr>
            </a:pattFill>
            <a:ln>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DIN Alternate" panose="020B0500000000000000" pitchFamily="34" charset="0"/>
              </a:endParaRPr>
            </a:p>
          </p:txBody>
        </p:sp>
        <p:sp>
          <p:nvSpPr>
            <p:cNvPr id="70" name="テキスト ボックス 69">
              <a:extLst>
                <a:ext uri="{FF2B5EF4-FFF2-40B4-BE49-F238E27FC236}">
                  <a16:creationId xmlns:a16="http://schemas.microsoft.com/office/drawing/2014/main" id="{33F8D78F-8DEF-2E73-1092-194EE5FFCB0F}"/>
                </a:ext>
              </a:extLst>
            </p:cNvPr>
            <p:cNvSpPr txBox="1"/>
            <p:nvPr/>
          </p:nvSpPr>
          <p:spPr>
            <a:xfrm>
              <a:off x="10297151" y="2890723"/>
              <a:ext cx="933137" cy="276999"/>
            </a:xfrm>
            <a:prstGeom prst="rect">
              <a:avLst/>
            </a:prstGeom>
            <a:noFill/>
            <a:effectLst/>
          </p:spPr>
          <p:txBody>
            <a:bodyPr wrap="square" rtlCol="0">
              <a:spAutoFit/>
            </a:bodyPr>
            <a:lstStyle/>
            <a:p>
              <a:pPr algn="ctr"/>
              <a:r>
                <a:rPr lang="ja-JP" altLang="en-US" sz="1200">
                  <a:solidFill>
                    <a:srgbClr val="FFF7CE"/>
                  </a:solidFill>
                  <a:latin typeface="DIN Alternate" panose="020B0500000000000000" pitchFamily="34" charset="0"/>
                  <a:ea typeface="Hiragino Sans W3" panose="020B0400000000000000" pitchFamily="34" charset="-128"/>
                </a:rPr>
                <a:t>放映回数</a:t>
              </a:r>
              <a:endParaRPr lang="en-US" altLang="ja-JP" sz="1050" dirty="0">
                <a:solidFill>
                  <a:srgbClr val="FFF7CE"/>
                </a:solidFill>
                <a:latin typeface="DIN Alternate" panose="020B0500000000000000" pitchFamily="34" charset="0"/>
                <a:ea typeface="Hiragino Sans W3" panose="020B0400000000000000" pitchFamily="34" charset="-128"/>
              </a:endParaRPr>
            </a:p>
          </p:txBody>
        </p:sp>
        <p:sp>
          <p:nvSpPr>
            <p:cNvPr id="71" name="テキスト ボックス 70">
              <a:extLst>
                <a:ext uri="{FF2B5EF4-FFF2-40B4-BE49-F238E27FC236}">
                  <a16:creationId xmlns:a16="http://schemas.microsoft.com/office/drawing/2014/main" id="{A341801B-DD32-7B45-2FE4-ADF46B421786}"/>
                </a:ext>
              </a:extLst>
            </p:cNvPr>
            <p:cNvSpPr txBox="1"/>
            <p:nvPr/>
          </p:nvSpPr>
          <p:spPr>
            <a:xfrm>
              <a:off x="10297151" y="3125854"/>
              <a:ext cx="933137" cy="276999"/>
            </a:xfrm>
            <a:prstGeom prst="rect">
              <a:avLst/>
            </a:prstGeom>
            <a:noFill/>
            <a:effectLst/>
          </p:spPr>
          <p:txBody>
            <a:bodyPr wrap="square" rtlCol="0">
              <a:spAutoFit/>
            </a:bodyPr>
            <a:lstStyle/>
            <a:p>
              <a:pPr algn="ctr"/>
              <a:r>
                <a:rPr lang="ja-JP" altLang="en-US" sz="1200">
                  <a:solidFill>
                    <a:srgbClr val="FFF7CE"/>
                  </a:solidFill>
                  <a:latin typeface="DIN Alternate" panose="020B0500000000000000" pitchFamily="34" charset="0"/>
                  <a:ea typeface="Hiragino Sans W3" panose="020B0400000000000000" pitchFamily="34" charset="-128"/>
                </a:rPr>
                <a:t>利用人数</a:t>
              </a:r>
              <a:endParaRPr lang="en-US" altLang="ja-JP" sz="1050" dirty="0">
                <a:solidFill>
                  <a:srgbClr val="FFF7CE"/>
                </a:solidFill>
                <a:latin typeface="DIN Alternate" panose="020B0500000000000000" pitchFamily="34" charset="0"/>
                <a:ea typeface="Hiragino Sans W3" panose="020B0400000000000000" pitchFamily="34" charset="-128"/>
              </a:endParaRPr>
            </a:p>
          </p:txBody>
        </p:sp>
        <p:sp>
          <p:nvSpPr>
            <p:cNvPr id="79" name="テキスト ボックス 78">
              <a:extLst>
                <a:ext uri="{FF2B5EF4-FFF2-40B4-BE49-F238E27FC236}">
                  <a16:creationId xmlns:a16="http://schemas.microsoft.com/office/drawing/2014/main" id="{F66D8593-0CBE-49A4-64BD-B2E2870FBC22}"/>
                </a:ext>
              </a:extLst>
            </p:cNvPr>
            <p:cNvSpPr txBox="1"/>
            <p:nvPr/>
          </p:nvSpPr>
          <p:spPr>
            <a:xfrm>
              <a:off x="6059677" y="5793560"/>
              <a:ext cx="285417" cy="261610"/>
            </a:xfrm>
            <a:prstGeom prst="rect">
              <a:avLst/>
            </a:prstGeom>
            <a:noFill/>
            <a:effectLst/>
          </p:spPr>
          <p:txBody>
            <a:bodyPr wrap="square" rtlCol="0">
              <a:spAutoFit/>
            </a:bodyPr>
            <a:lstStyle/>
            <a:p>
              <a:pPr algn="ctr"/>
              <a:r>
                <a:rPr lang="en-US" altLang="ja-JP" sz="1050" dirty="0">
                  <a:solidFill>
                    <a:srgbClr val="FFF7CE"/>
                  </a:solidFill>
                  <a:latin typeface="DIN Alternate" panose="020B0500000000000000" pitchFamily="34" charset="0"/>
                  <a:ea typeface="Hiragino Sans W3" panose="020B0400000000000000" pitchFamily="34" charset="-128"/>
                </a:rPr>
                <a:t>1</a:t>
              </a:r>
              <a:endParaRPr lang="en-US" altLang="ja-JP" sz="900" dirty="0">
                <a:solidFill>
                  <a:srgbClr val="FFF7CE"/>
                </a:solidFill>
                <a:latin typeface="DIN Alternate" panose="020B0500000000000000" pitchFamily="34" charset="0"/>
                <a:ea typeface="Hiragino Sans W3" panose="020B0400000000000000" pitchFamily="34" charset="-128"/>
              </a:endParaRPr>
            </a:p>
          </p:txBody>
        </p:sp>
        <p:sp>
          <p:nvSpPr>
            <p:cNvPr id="80" name="テキスト ボックス 79">
              <a:extLst>
                <a:ext uri="{FF2B5EF4-FFF2-40B4-BE49-F238E27FC236}">
                  <a16:creationId xmlns:a16="http://schemas.microsoft.com/office/drawing/2014/main" id="{6A502E28-F753-2126-E67D-32150F10B9CB}"/>
                </a:ext>
              </a:extLst>
            </p:cNvPr>
            <p:cNvSpPr txBox="1"/>
            <p:nvPr/>
          </p:nvSpPr>
          <p:spPr>
            <a:xfrm>
              <a:off x="6272393" y="5793560"/>
              <a:ext cx="285417" cy="261610"/>
            </a:xfrm>
            <a:prstGeom prst="rect">
              <a:avLst/>
            </a:prstGeom>
            <a:noFill/>
            <a:effectLst/>
          </p:spPr>
          <p:txBody>
            <a:bodyPr wrap="square" rtlCol="0">
              <a:spAutoFit/>
            </a:bodyPr>
            <a:lstStyle/>
            <a:p>
              <a:pPr algn="ctr"/>
              <a:r>
                <a:rPr lang="en-US" altLang="ja-JP" sz="1050" dirty="0">
                  <a:solidFill>
                    <a:srgbClr val="FFF7CE"/>
                  </a:solidFill>
                  <a:latin typeface="DIN Alternate" panose="020B0500000000000000" pitchFamily="34" charset="0"/>
                  <a:ea typeface="Hiragino Sans W3" panose="020B0400000000000000" pitchFamily="34" charset="-128"/>
                </a:rPr>
                <a:t>2</a:t>
              </a:r>
              <a:endParaRPr lang="en-US" altLang="ja-JP" sz="900" dirty="0">
                <a:solidFill>
                  <a:srgbClr val="FFF7CE"/>
                </a:solidFill>
                <a:latin typeface="DIN Alternate" panose="020B0500000000000000" pitchFamily="34" charset="0"/>
                <a:ea typeface="Hiragino Sans W3" panose="020B0400000000000000" pitchFamily="34" charset="-128"/>
              </a:endParaRPr>
            </a:p>
          </p:txBody>
        </p:sp>
        <p:sp>
          <p:nvSpPr>
            <p:cNvPr id="81" name="テキスト ボックス 80">
              <a:extLst>
                <a:ext uri="{FF2B5EF4-FFF2-40B4-BE49-F238E27FC236}">
                  <a16:creationId xmlns:a16="http://schemas.microsoft.com/office/drawing/2014/main" id="{552979CA-B642-D278-A5F4-5EB42BA57CDF}"/>
                </a:ext>
              </a:extLst>
            </p:cNvPr>
            <p:cNvSpPr txBox="1"/>
            <p:nvPr/>
          </p:nvSpPr>
          <p:spPr>
            <a:xfrm>
              <a:off x="6485109" y="5793560"/>
              <a:ext cx="285417" cy="261610"/>
            </a:xfrm>
            <a:prstGeom prst="rect">
              <a:avLst/>
            </a:prstGeom>
            <a:noFill/>
            <a:effectLst/>
          </p:spPr>
          <p:txBody>
            <a:bodyPr wrap="square" rtlCol="0">
              <a:spAutoFit/>
            </a:bodyPr>
            <a:lstStyle/>
            <a:p>
              <a:pPr algn="ctr"/>
              <a:r>
                <a:rPr lang="en-US" altLang="ja-JP" sz="1050" dirty="0">
                  <a:solidFill>
                    <a:srgbClr val="FFF7CE"/>
                  </a:solidFill>
                  <a:latin typeface="DIN Alternate" panose="020B0500000000000000" pitchFamily="34" charset="0"/>
                  <a:ea typeface="Hiragino Sans W3" panose="020B0400000000000000" pitchFamily="34" charset="-128"/>
                </a:rPr>
                <a:t>3</a:t>
              </a:r>
              <a:endParaRPr lang="en-US" altLang="ja-JP" sz="900" dirty="0">
                <a:solidFill>
                  <a:srgbClr val="FFF7CE"/>
                </a:solidFill>
                <a:latin typeface="DIN Alternate" panose="020B0500000000000000" pitchFamily="34" charset="0"/>
                <a:ea typeface="Hiragino Sans W3" panose="020B0400000000000000" pitchFamily="34" charset="-128"/>
              </a:endParaRPr>
            </a:p>
          </p:txBody>
        </p:sp>
        <p:sp>
          <p:nvSpPr>
            <p:cNvPr id="82" name="テキスト ボックス 81">
              <a:extLst>
                <a:ext uri="{FF2B5EF4-FFF2-40B4-BE49-F238E27FC236}">
                  <a16:creationId xmlns:a16="http://schemas.microsoft.com/office/drawing/2014/main" id="{AE1F47D1-D90C-24DD-A0C3-04BBB11F5A22}"/>
                </a:ext>
              </a:extLst>
            </p:cNvPr>
            <p:cNvSpPr txBox="1"/>
            <p:nvPr/>
          </p:nvSpPr>
          <p:spPr>
            <a:xfrm>
              <a:off x="6697825" y="5793560"/>
              <a:ext cx="285417" cy="261610"/>
            </a:xfrm>
            <a:prstGeom prst="rect">
              <a:avLst/>
            </a:prstGeom>
            <a:noFill/>
            <a:effectLst/>
          </p:spPr>
          <p:txBody>
            <a:bodyPr wrap="square" rtlCol="0">
              <a:spAutoFit/>
            </a:bodyPr>
            <a:lstStyle/>
            <a:p>
              <a:pPr algn="ctr"/>
              <a:r>
                <a:rPr lang="en-US" altLang="ja-JP" sz="1050" dirty="0">
                  <a:solidFill>
                    <a:srgbClr val="FFF7CE"/>
                  </a:solidFill>
                  <a:latin typeface="DIN Alternate" panose="020B0500000000000000" pitchFamily="34" charset="0"/>
                  <a:ea typeface="Hiragino Sans W3" panose="020B0400000000000000" pitchFamily="34" charset="-128"/>
                </a:rPr>
                <a:t>4</a:t>
              </a:r>
              <a:endParaRPr lang="en-US" altLang="ja-JP" sz="900" dirty="0">
                <a:solidFill>
                  <a:srgbClr val="FFF7CE"/>
                </a:solidFill>
                <a:latin typeface="DIN Alternate" panose="020B0500000000000000" pitchFamily="34" charset="0"/>
                <a:ea typeface="Hiragino Sans W3" panose="020B0400000000000000" pitchFamily="34" charset="-128"/>
              </a:endParaRPr>
            </a:p>
          </p:txBody>
        </p:sp>
        <p:sp>
          <p:nvSpPr>
            <p:cNvPr id="83" name="テキスト ボックス 82">
              <a:extLst>
                <a:ext uri="{FF2B5EF4-FFF2-40B4-BE49-F238E27FC236}">
                  <a16:creationId xmlns:a16="http://schemas.microsoft.com/office/drawing/2014/main" id="{1363E51B-F4D1-ED6A-ED1B-123564526774}"/>
                </a:ext>
              </a:extLst>
            </p:cNvPr>
            <p:cNvSpPr txBox="1"/>
            <p:nvPr/>
          </p:nvSpPr>
          <p:spPr>
            <a:xfrm>
              <a:off x="6910541" y="5793560"/>
              <a:ext cx="285417" cy="261610"/>
            </a:xfrm>
            <a:prstGeom prst="rect">
              <a:avLst/>
            </a:prstGeom>
            <a:noFill/>
            <a:effectLst/>
          </p:spPr>
          <p:txBody>
            <a:bodyPr wrap="square" rtlCol="0">
              <a:spAutoFit/>
            </a:bodyPr>
            <a:lstStyle/>
            <a:p>
              <a:pPr algn="ctr"/>
              <a:r>
                <a:rPr lang="en-US" altLang="ja-JP" sz="1050" dirty="0">
                  <a:solidFill>
                    <a:srgbClr val="FFF7CE"/>
                  </a:solidFill>
                  <a:latin typeface="DIN Alternate" panose="020B0500000000000000" pitchFamily="34" charset="0"/>
                  <a:ea typeface="Hiragino Sans W3" panose="020B0400000000000000" pitchFamily="34" charset="-128"/>
                </a:rPr>
                <a:t>5</a:t>
              </a:r>
              <a:endParaRPr lang="en-US" altLang="ja-JP" sz="900" dirty="0">
                <a:solidFill>
                  <a:srgbClr val="FFF7CE"/>
                </a:solidFill>
                <a:latin typeface="DIN Alternate" panose="020B0500000000000000" pitchFamily="34" charset="0"/>
                <a:ea typeface="Hiragino Sans W3" panose="020B0400000000000000" pitchFamily="34" charset="-128"/>
              </a:endParaRPr>
            </a:p>
          </p:txBody>
        </p:sp>
        <p:sp>
          <p:nvSpPr>
            <p:cNvPr id="84" name="テキスト ボックス 83">
              <a:extLst>
                <a:ext uri="{FF2B5EF4-FFF2-40B4-BE49-F238E27FC236}">
                  <a16:creationId xmlns:a16="http://schemas.microsoft.com/office/drawing/2014/main" id="{FC236434-B703-0193-F9A5-558D6D20B531}"/>
                </a:ext>
              </a:extLst>
            </p:cNvPr>
            <p:cNvSpPr txBox="1"/>
            <p:nvPr/>
          </p:nvSpPr>
          <p:spPr>
            <a:xfrm>
              <a:off x="7123257" y="5793560"/>
              <a:ext cx="285417" cy="261610"/>
            </a:xfrm>
            <a:prstGeom prst="rect">
              <a:avLst/>
            </a:prstGeom>
            <a:noFill/>
            <a:effectLst/>
          </p:spPr>
          <p:txBody>
            <a:bodyPr wrap="square" rtlCol="0">
              <a:spAutoFit/>
            </a:bodyPr>
            <a:lstStyle/>
            <a:p>
              <a:pPr algn="ctr"/>
              <a:r>
                <a:rPr lang="en-US" altLang="ja-JP" sz="1050" dirty="0">
                  <a:solidFill>
                    <a:srgbClr val="FFF7CE"/>
                  </a:solidFill>
                  <a:latin typeface="DIN Alternate" panose="020B0500000000000000" pitchFamily="34" charset="0"/>
                  <a:ea typeface="Hiragino Sans W3" panose="020B0400000000000000" pitchFamily="34" charset="-128"/>
                </a:rPr>
                <a:t>6</a:t>
              </a:r>
              <a:endParaRPr lang="en-US" altLang="ja-JP" sz="900" dirty="0">
                <a:solidFill>
                  <a:srgbClr val="FFF7CE"/>
                </a:solidFill>
                <a:latin typeface="DIN Alternate" panose="020B0500000000000000" pitchFamily="34" charset="0"/>
                <a:ea typeface="Hiragino Sans W3" panose="020B0400000000000000" pitchFamily="34" charset="-128"/>
              </a:endParaRPr>
            </a:p>
          </p:txBody>
        </p:sp>
        <p:sp>
          <p:nvSpPr>
            <p:cNvPr id="85" name="テキスト ボックス 84">
              <a:extLst>
                <a:ext uri="{FF2B5EF4-FFF2-40B4-BE49-F238E27FC236}">
                  <a16:creationId xmlns:a16="http://schemas.microsoft.com/office/drawing/2014/main" id="{186F1E44-541F-87FE-85F8-EB435989424E}"/>
                </a:ext>
              </a:extLst>
            </p:cNvPr>
            <p:cNvSpPr txBox="1"/>
            <p:nvPr/>
          </p:nvSpPr>
          <p:spPr>
            <a:xfrm>
              <a:off x="7335973" y="5793560"/>
              <a:ext cx="285417" cy="261610"/>
            </a:xfrm>
            <a:prstGeom prst="rect">
              <a:avLst/>
            </a:prstGeom>
            <a:noFill/>
            <a:effectLst/>
          </p:spPr>
          <p:txBody>
            <a:bodyPr wrap="square" rtlCol="0">
              <a:spAutoFit/>
            </a:bodyPr>
            <a:lstStyle/>
            <a:p>
              <a:pPr algn="ctr"/>
              <a:r>
                <a:rPr lang="en-US" altLang="ja-JP" sz="1050" dirty="0">
                  <a:solidFill>
                    <a:srgbClr val="FFF7CE"/>
                  </a:solidFill>
                  <a:latin typeface="DIN Alternate" panose="020B0500000000000000" pitchFamily="34" charset="0"/>
                  <a:ea typeface="Hiragino Sans W3" panose="020B0400000000000000" pitchFamily="34" charset="-128"/>
                </a:rPr>
                <a:t>7</a:t>
              </a:r>
              <a:endParaRPr lang="en-US" altLang="ja-JP" sz="900" dirty="0">
                <a:solidFill>
                  <a:srgbClr val="FFF7CE"/>
                </a:solidFill>
                <a:latin typeface="DIN Alternate" panose="020B0500000000000000" pitchFamily="34" charset="0"/>
                <a:ea typeface="Hiragino Sans W3" panose="020B0400000000000000" pitchFamily="34" charset="-128"/>
              </a:endParaRPr>
            </a:p>
          </p:txBody>
        </p:sp>
        <p:sp>
          <p:nvSpPr>
            <p:cNvPr id="86" name="テキスト ボックス 85">
              <a:extLst>
                <a:ext uri="{FF2B5EF4-FFF2-40B4-BE49-F238E27FC236}">
                  <a16:creationId xmlns:a16="http://schemas.microsoft.com/office/drawing/2014/main" id="{EAFB0055-DC91-23B6-FCC2-B59EA28EDDCC}"/>
                </a:ext>
              </a:extLst>
            </p:cNvPr>
            <p:cNvSpPr txBox="1"/>
            <p:nvPr/>
          </p:nvSpPr>
          <p:spPr>
            <a:xfrm>
              <a:off x="7548689" y="5793560"/>
              <a:ext cx="285417" cy="261610"/>
            </a:xfrm>
            <a:prstGeom prst="rect">
              <a:avLst/>
            </a:prstGeom>
            <a:noFill/>
            <a:effectLst/>
          </p:spPr>
          <p:txBody>
            <a:bodyPr wrap="square" rtlCol="0">
              <a:spAutoFit/>
            </a:bodyPr>
            <a:lstStyle/>
            <a:p>
              <a:pPr algn="ctr"/>
              <a:r>
                <a:rPr lang="en-US" altLang="ja-JP" sz="1050" dirty="0">
                  <a:solidFill>
                    <a:srgbClr val="FFF7CE"/>
                  </a:solidFill>
                  <a:latin typeface="DIN Alternate" panose="020B0500000000000000" pitchFamily="34" charset="0"/>
                  <a:ea typeface="Hiragino Sans W3" panose="020B0400000000000000" pitchFamily="34" charset="-128"/>
                </a:rPr>
                <a:t>8</a:t>
              </a:r>
              <a:endParaRPr lang="en-US" altLang="ja-JP" sz="900" dirty="0">
                <a:solidFill>
                  <a:srgbClr val="FFF7CE"/>
                </a:solidFill>
                <a:latin typeface="DIN Alternate" panose="020B0500000000000000" pitchFamily="34" charset="0"/>
                <a:ea typeface="Hiragino Sans W3" panose="020B0400000000000000" pitchFamily="34" charset="-128"/>
              </a:endParaRPr>
            </a:p>
          </p:txBody>
        </p:sp>
        <p:sp>
          <p:nvSpPr>
            <p:cNvPr id="87" name="テキスト ボックス 86">
              <a:extLst>
                <a:ext uri="{FF2B5EF4-FFF2-40B4-BE49-F238E27FC236}">
                  <a16:creationId xmlns:a16="http://schemas.microsoft.com/office/drawing/2014/main" id="{89742E96-C46F-1F64-26EC-30BF55880DEA}"/>
                </a:ext>
              </a:extLst>
            </p:cNvPr>
            <p:cNvSpPr txBox="1"/>
            <p:nvPr/>
          </p:nvSpPr>
          <p:spPr>
            <a:xfrm>
              <a:off x="7761405" y="5793560"/>
              <a:ext cx="285417" cy="261610"/>
            </a:xfrm>
            <a:prstGeom prst="rect">
              <a:avLst/>
            </a:prstGeom>
            <a:noFill/>
            <a:effectLst/>
          </p:spPr>
          <p:txBody>
            <a:bodyPr wrap="square" rtlCol="0">
              <a:spAutoFit/>
            </a:bodyPr>
            <a:lstStyle/>
            <a:p>
              <a:pPr algn="ctr"/>
              <a:r>
                <a:rPr lang="en-US" altLang="ja-JP" sz="1050" dirty="0">
                  <a:solidFill>
                    <a:srgbClr val="FFF7CE"/>
                  </a:solidFill>
                  <a:latin typeface="DIN Alternate" panose="020B0500000000000000" pitchFamily="34" charset="0"/>
                  <a:ea typeface="Hiragino Sans W3" panose="020B0400000000000000" pitchFamily="34" charset="-128"/>
                </a:rPr>
                <a:t>9</a:t>
              </a:r>
              <a:endParaRPr lang="en-US" altLang="ja-JP" sz="900" dirty="0">
                <a:solidFill>
                  <a:srgbClr val="FFF7CE"/>
                </a:solidFill>
                <a:latin typeface="DIN Alternate" panose="020B0500000000000000" pitchFamily="34" charset="0"/>
                <a:ea typeface="Hiragino Sans W3" panose="020B0400000000000000" pitchFamily="34" charset="-128"/>
              </a:endParaRPr>
            </a:p>
          </p:txBody>
        </p:sp>
        <p:sp>
          <p:nvSpPr>
            <p:cNvPr id="88" name="テキスト ボックス 87">
              <a:extLst>
                <a:ext uri="{FF2B5EF4-FFF2-40B4-BE49-F238E27FC236}">
                  <a16:creationId xmlns:a16="http://schemas.microsoft.com/office/drawing/2014/main" id="{335C389A-F2B1-4C8E-AC01-F55B2D0C6B66}"/>
                </a:ext>
              </a:extLst>
            </p:cNvPr>
            <p:cNvSpPr txBox="1"/>
            <p:nvPr/>
          </p:nvSpPr>
          <p:spPr>
            <a:xfrm>
              <a:off x="7974121" y="5793560"/>
              <a:ext cx="299722" cy="415498"/>
            </a:xfrm>
            <a:prstGeom prst="rect">
              <a:avLst/>
            </a:prstGeom>
            <a:noFill/>
            <a:effectLst/>
          </p:spPr>
          <p:txBody>
            <a:bodyPr wrap="square" rtlCol="0">
              <a:spAutoFit/>
            </a:bodyPr>
            <a:lstStyle/>
            <a:p>
              <a:pPr algn="ctr"/>
              <a:r>
                <a:rPr lang="en-US" altLang="ja-JP" sz="1050" dirty="0">
                  <a:solidFill>
                    <a:srgbClr val="FFF7CE"/>
                  </a:solidFill>
                  <a:latin typeface="DIN Alternate" panose="020B0500000000000000" pitchFamily="34" charset="0"/>
                  <a:ea typeface="Hiragino Sans W3" panose="020B0400000000000000" pitchFamily="34" charset="-128"/>
                </a:rPr>
                <a:t>10</a:t>
              </a:r>
              <a:endParaRPr lang="en-US" altLang="ja-JP" sz="900" dirty="0">
                <a:solidFill>
                  <a:srgbClr val="FFF7CE"/>
                </a:solidFill>
                <a:latin typeface="DIN Alternate" panose="020B0500000000000000" pitchFamily="34" charset="0"/>
                <a:ea typeface="Hiragino Sans W3" panose="020B0400000000000000" pitchFamily="34" charset="-128"/>
              </a:endParaRPr>
            </a:p>
          </p:txBody>
        </p:sp>
        <p:sp>
          <p:nvSpPr>
            <p:cNvPr id="89" name="テキスト ボックス 88">
              <a:extLst>
                <a:ext uri="{FF2B5EF4-FFF2-40B4-BE49-F238E27FC236}">
                  <a16:creationId xmlns:a16="http://schemas.microsoft.com/office/drawing/2014/main" id="{B611D1E6-1B4E-9EBE-F840-0E67770481C3}"/>
                </a:ext>
              </a:extLst>
            </p:cNvPr>
            <p:cNvSpPr txBox="1"/>
            <p:nvPr/>
          </p:nvSpPr>
          <p:spPr>
            <a:xfrm>
              <a:off x="8201142" y="5793560"/>
              <a:ext cx="299722" cy="415498"/>
            </a:xfrm>
            <a:prstGeom prst="rect">
              <a:avLst/>
            </a:prstGeom>
            <a:noFill/>
            <a:effectLst/>
          </p:spPr>
          <p:txBody>
            <a:bodyPr wrap="square" rtlCol="0">
              <a:spAutoFit/>
            </a:bodyPr>
            <a:lstStyle/>
            <a:p>
              <a:pPr algn="ctr"/>
              <a:r>
                <a:rPr lang="en-US" altLang="ja-JP" sz="1050" dirty="0">
                  <a:solidFill>
                    <a:srgbClr val="FFF7CE"/>
                  </a:solidFill>
                  <a:latin typeface="DIN Alternate" panose="020B0500000000000000" pitchFamily="34" charset="0"/>
                  <a:ea typeface="Hiragino Sans W3" panose="020B0400000000000000" pitchFamily="34" charset="-128"/>
                </a:rPr>
                <a:t>12</a:t>
              </a:r>
              <a:endParaRPr lang="en-US" altLang="ja-JP" sz="900" dirty="0">
                <a:solidFill>
                  <a:srgbClr val="FFF7CE"/>
                </a:solidFill>
                <a:latin typeface="DIN Alternate" panose="020B0500000000000000" pitchFamily="34" charset="0"/>
                <a:ea typeface="Hiragino Sans W3" panose="020B0400000000000000" pitchFamily="34" charset="-128"/>
              </a:endParaRPr>
            </a:p>
          </p:txBody>
        </p:sp>
        <p:sp>
          <p:nvSpPr>
            <p:cNvPr id="90" name="テキスト ボックス 89">
              <a:extLst>
                <a:ext uri="{FF2B5EF4-FFF2-40B4-BE49-F238E27FC236}">
                  <a16:creationId xmlns:a16="http://schemas.microsoft.com/office/drawing/2014/main" id="{FE8D3C46-0F70-AE9B-C318-6EE185578DFD}"/>
                </a:ext>
              </a:extLst>
            </p:cNvPr>
            <p:cNvSpPr txBox="1"/>
            <p:nvPr/>
          </p:nvSpPr>
          <p:spPr>
            <a:xfrm>
              <a:off x="8428163" y="5793560"/>
              <a:ext cx="299722" cy="415498"/>
            </a:xfrm>
            <a:prstGeom prst="rect">
              <a:avLst/>
            </a:prstGeom>
            <a:noFill/>
            <a:effectLst/>
          </p:spPr>
          <p:txBody>
            <a:bodyPr wrap="square" rtlCol="0">
              <a:spAutoFit/>
            </a:bodyPr>
            <a:lstStyle/>
            <a:p>
              <a:pPr algn="ctr"/>
              <a:r>
                <a:rPr lang="en-US" altLang="ja-JP" sz="1050" dirty="0">
                  <a:solidFill>
                    <a:srgbClr val="FFF7CE"/>
                  </a:solidFill>
                  <a:latin typeface="DIN Alternate" panose="020B0500000000000000" pitchFamily="34" charset="0"/>
                  <a:ea typeface="Hiragino Sans W3" panose="020B0400000000000000" pitchFamily="34" charset="-128"/>
                </a:rPr>
                <a:t>13</a:t>
              </a:r>
              <a:endParaRPr lang="en-US" altLang="ja-JP" sz="900" dirty="0">
                <a:solidFill>
                  <a:srgbClr val="FFF7CE"/>
                </a:solidFill>
                <a:latin typeface="DIN Alternate" panose="020B0500000000000000" pitchFamily="34" charset="0"/>
                <a:ea typeface="Hiragino Sans W3" panose="020B0400000000000000" pitchFamily="34" charset="-128"/>
              </a:endParaRPr>
            </a:p>
          </p:txBody>
        </p:sp>
        <p:sp>
          <p:nvSpPr>
            <p:cNvPr id="91" name="テキスト ボックス 90">
              <a:extLst>
                <a:ext uri="{FF2B5EF4-FFF2-40B4-BE49-F238E27FC236}">
                  <a16:creationId xmlns:a16="http://schemas.microsoft.com/office/drawing/2014/main" id="{33DA4F64-EC09-3C45-072C-6A358A6830D2}"/>
                </a:ext>
              </a:extLst>
            </p:cNvPr>
            <p:cNvSpPr txBox="1"/>
            <p:nvPr/>
          </p:nvSpPr>
          <p:spPr>
            <a:xfrm>
              <a:off x="8655184" y="5793560"/>
              <a:ext cx="299722" cy="415498"/>
            </a:xfrm>
            <a:prstGeom prst="rect">
              <a:avLst/>
            </a:prstGeom>
            <a:noFill/>
            <a:effectLst/>
          </p:spPr>
          <p:txBody>
            <a:bodyPr wrap="square" rtlCol="0">
              <a:spAutoFit/>
            </a:bodyPr>
            <a:lstStyle/>
            <a:p>
              <a:pPr algn="ctr"/>
              <a:r>
                <a:rPr lang="en-US" altLang="ja-JP" sz="1050" dirty="0">
                  <a:solidFill>
                    <a:srgbClr val="FFF7CE"/>
                  </a:solidFill>
                  <a:latin typeface="DIN Alternate" panose="020B0500000000000000" pitchFamily="34" charset="0"/>
                  <a:ea typeface="Hiragino Sans W3" panose="020B0400000000000000" pitchFamily="34" charset="-128"/>
                </a:rPr>
                <a:t>14</a:t>
              </a:r>
              <a:endParaRPr lang="en-US" altLang="ja-JP" sz="900" dirty="0">
                <a:solidFill>
                  <a:srgbClr val="FFF7CE"/>
                </a:solidFill>
                <a:latin typeface="DIN Alternate" panose="020B0500000000000000" pitchFamily="34" charset="0"/>
                <a:ea typeface="Hiragino Sans W3" panose="020B0400000000000000" pitchFamily="34" charset="-128"/>
              </a:endParaRPr>
            </a:p>
          </p:txBody>
        </p:sp>
        <p:sp>
          <p:nvSpPr>
            <p:cNvPr id="92" name="テキスト ボックス 91">
              <a:extLst>
                <a:ext uri="{FF2B5EF4-FFF2-40B4-BE49-F238E27FC236}">
                  <a16:creationId xmlns:a16="http://schemas.microsoft.com/office/drawing/2014/main" id="{2D6F497E-F34B-C6CD-8920-3A55B5D8A0F6}"/>
                </a:ext>
              </a:extLst>
            </p:cNvPr>
            <p:cNvSpPr txBox="1"/>
            <p:nvPr/>
          </p:nvSpPr>
          <p:spPr>
            <a:xfrm>
              <a:off x="8882205" y="5793560"/>
              <a:ext cx="299722" cy="415498"/>
            </a:xfrm>
            <a:prstGeom prst="rect">
              <a:avLst/>
            </a:prstGeom>
            <a:noFill/>
            <a:effectLst/>
          </p:spPr>
          <p:txBody>
            <a:bodyPr wrap="square" rtlCol="0">
              <a:spAutoFit/>
            </a:bodyPr>
            <a:lstStyle/>
            <a:p>
              <a:pPr algn="ctr"/>
              <a:r>
                <a:rPr lang="en-US" altLang="ja-JP" sz="1050" dirty="0">
                  <a:solidFill>
                    <a:srgbClr val="FFF7CE"/>
                  </a:solidFill>
                  <a:latin typeface="DIN Alternate" panose="020B0500000000000000" pitchFamily="34" charset="0"/>
                  <a:ea typeface="Hiragino Sans W3" panose="020B0400000000000000" pitchFamily="34" charset="-128"/>
                </a:rPr>
                <a:t>15</a:t>
              </a:r>
              <a:endParaRPr lang="en-US" altLang="ja-JP" sz="900" dirty="0">
                <a:solidFill>
                  <a:srgbClr val="FFF7CE"/>
                </a:solidFill>
                <a:latin typeface="DIN Alternate" panose="020B0500000000000000" pitchFamily="34" charset="0"/>
                <a:ea typeface="Hiragino Sans W3" panose="020B0400000000000000" pitchFamily="34" charset="-128"/>
              </a:endParaRPr>
            </a:p>
          </p:txBody>
        </p:sp>
        <p:sp>
          <p:nvSpPr>
            <p:cNvPr id="93" name="テキスト ボックス 92">
              <a:extLst>
                <a:ext uri="{FF2B5EF4-FFF2-40B4-BE49-F238E27FC236}">
                  <a16:creationId xmlns:a16="http://schemas.microsoft.com/office/drawing/2014/main" id="{50177AB3-7A83-D6C5-74B9-D8D901207F14}"/>
                </a:ext>
              </a:extLst>
            </p:cNvPr>
            <p:cNvSpPr txBox="1"/>
            <p:nvPr/>
          </p:nvSpPr>
          <p:spPr>
            <a:xfrm>
              <a:off x="9109226" y="5793560"/>
              <a:ext cx="299722" cy="415498"/>
            </a:xfrm>
            <a:prstGeom prst="rect">
              <a:avLst/>
            </a:prstGeom>
            <a:noFill/>
            <a:effectLst/>
          </p:spPr>
          <p:txBody>
            <a:bodyPr wrap="square" rtlCol="0">
              <a:spAutoFit/>
            </a:bodyPr>
            <a:lstStyle/>
            <a:p>
              <a:pPr algn="ctr"/>
              <a:r>
                <a:rPr lang="en-US" altLang="ja-JP" sz="1050" dirty="0">
                  <a:solidFill>
                    <a:srgbClr val="FFF7CE"/>
                  </a:solidFill>
                  <a:latin typeface="DIN Alternate" panose="020B0500000000000000" pitchFamily="34" charset="0"/>
                  <a:ea typeface="Hiragino Sans W3" panose="020B0400000000000000" pitchFamily="34" charset="-128"/>
                </a:rPr>
                <a:t>16</a:t>
              </a:r>
              <a:endParaRPr lang="en-US" altLang="ja-JP" sz="900" dirty="0">
                <a:solidFill>
                  <a:srgbClr val="FFF7CE"/>
                </a:solidFill>
                <a:latin typeface="DIN Alternate" panose="020B0500000000000000" pitchFamily="34" charset="0"/>
                <a:ea typeface="Hiragino Sans W3" panose="020B0400000000000000" pitchFamily="34" charset="-128"/>
              </a:endParaRPr>
            </a:p>
          </p:txBody>
        </p:sp>
        <p:sp>
          <p:nvSpPr>
            <p:cNvPr id="94" name="テキスト ボックス 93">
              <a:extLst>
                <a:ext uri="{FF2B5EF4-FFF2-40B4-BE49-F238E27FC236}">
                  <a16:creationId xmlns:a16="http://schemas.microsoft.com/office/drawing/2014/main" id="{45603AF5-633E-B6C6-205E-B0B5DD13E02C}"/>
                </a:ext>
              </a:extLst>
            </p:cNvPr>
            <p:cNvSpPr txBox="1"/>
            <p:nvPr/>
          </p:nvSpPr>
          <p:spPr>
            <a:xfrm>
              <a:off x="9336247" y="5793560"/>
              <a:ext cx="299722" cy="415498"/>
            </a:xfrm>
            <a:prstGeom prst="rect">
              <a:avLst/>
            </a:prstGeom>
            <a:noFill/>
            <a:effectLst/>
          </p:spPr>
          <p:txBody>
            <a:bodyPr wrap="square" rtlCol="0">
              <a:spAutoFit/>
            </a:bodyPr>
            <a:lstStyle/>
            <a:p>
              <a:pPr algn="ctr"/>
              <a:r>
                <a:rPr lang="en-US" altLang="ja-JP" sz="1050" dirty="0">
                  <a:solidFill>
                    <a:srgbClr val="FFF7CE"/>
                  </a:solidFill>
                  <a:latin typeface="DIN Alternate" panose="020B0500000000000000" pitchFamily="34" charset="0"/>
                  <a:ea typeface="Hiragino Sans W3" panose="020B0400000000000000" pitchFamily="34" charset="-128"/>
                </a:rPr>
                <a:t>18</a:t>
              </a:r>
              <a:endParaRPr lang="en-US" altLang="ja-JP" sz="900" dirty="0">
                <a:solidFill>
                  <a:srgbClr val="FFF7CE"/>
                </a:solidFill>
                <a:latin typeface="DIN Alternate" panose="020B0500000000000000" pitchFamily="34" charset="0"/>
                <a:ea typeface="Hiragino Sans W3" panose="020B0400000000000000" pitchFamily="34" charset="-128"/>
              </a:endParaRPr>
            </a:p>
          </p:txBody>
        </p:sp>
        <p:sp>
          <p:nvSpPr>
            <p:cNvPr id="131" name="フリーフォーム 130">
              <a:extLst>
                <a:ext uri="{FF2B5EF4-FFF2-40B4-BE49-F238E27FC236}">
                  <a16:creationId xmlns:a16="http://schemas.microsoft.com/office/drawing/2014/main" id="{EEAFA90D-1085-F573-E1B3-2385BB51E53D}"/>
                </a:ext>
              </a:extLst>
            </p:cNvPr>
            <p:cNvSpPr/>
            <p:nvPr/>
          </p:nvSpPr>
          <p:spPr>
            <a:xfrm>
              <a:off x="7258495" y="3656478"/>
              <a:ext cx="3830595" cy="2010033"/>
            </a:xfrm>
            <a:custGeom>
              <a:avLst/>
              <a:gdLst>
                <a:gd name="connsiteX0" fmla="*/ 0 w 3830595"/>
                <a:gd name="connsiteY0" fmla="*/ 2010033 h 2010033"/>
                <a:gd name="connsiteX1" fmla="*/ 8238 w 3830595"/>
                <a:gd name="connsiteY1" fmla="*/ 1252151 h 2010033"/>
                <a:gd name="connsiteX2" fmla="*/ 222422 w 3830595"/>
                <a:gd name="connsiteY2" fmla="*/ 1128584 h 2010033"/>
                <a:gd name="connsiteX3" fmla="*/ 436605 w 3830595"/>
                <a:gd name="connsiteY3" fmla="*/ 897924 h 2010033"/>
                <a:gd name="connsiteX4" fmla="*/ 650789 w 3830595"/>
                <a:gd name="connsiteY4" fmla="*/ 757881 h 2010033"/>
                <a:gd name="connsiteX5" fmla="*/ 881449 w 3830595"/>
                <a:gd name="connsiteY5" fmla="*/ 461319 h 2010033"/>
                <a:gd name="connsiteX6" fmla="*/ 1070919 w 3830595"/>
                <a:gd name="connsiteY6" fmla="*/ 0 h 2010033"/>
                <a:gd name="connsiteX7" fmla="*/ 1301578 w 3830595"/>
                <a:gd name="connsiteY7" fmla="*/ 296562 h 2010033"/>
                <a:gd name="connsiteX8" fmla="*/ 1524000 w 3830595"/>
                <a:gd name="connsiteY8" fmla="*/ 469557 h 2010033"/>
                <a:gd name="connsiteX9" fmla="*/ 1746422 w 3830595"/>
                <a:gd name="connsiteY9" fmla="*/ 502508 h 2010033"/>
                <a:gd name="connsiteX10" fmla="*/ 1968843 w 3830595"/>
                <a:gd name="connsiteY10" fmla="*/ 428368 h 2010033"/>
                <a:gd name="connsiteX11" fmla="*/ 2174789 w 3830595"/>
                <a:gd name="connsiteY11" fmla="*/ 461319 h 2010033"/>
                <a:gd name="connsiteX12" fmla="*/ 2397211 w 3830595"/>
                <a:gd name="connsiteY12" fmla="*/ 576649 h 2010033"/>
                <a:gd name="connsiteX13" fmla="*/ 2586681 w 3830595"/>
                <a:gd name="connsiteY13" fmla="*/ 757881 h 2010033"/>
                <a:gd name="connsiteX14" fmla="*/ 2784389 w 3830595"/>
                <a:gd name="connsiteY14" fmla="*/ 873211 h 2010033"/>
                <a:gd name="connsiteX15" fmla="*/ 3006811 w 3830595"/>
                <a:gd name="connsiteY15" fmla="*/ 1178011 h 2010033"/>
                <a:gd name="connsiteX16" fmla="*/ 3237470 w 3830595"/>
                <a:gd name="connsiteY16" fmla="*/ 1556951 h 2010033"/>
                <a:gd name="connsiteX17" fmla="*/ 3451654 w 3830595"/>
                <a:gd name="connsiteY17" fmla="*/ 1721708 h 2010033"/>
                <a:gd name="connsiteX18" fmla="*/ 3665838 w 3830595"/>
                <a:gd name="connsiteY18" fmla="*/ 1944130 h 2010033"/>
                <a:gd name="connsiteX19" fmla="*/ 3830595 w 3830595"/>
                <a:gd name="connsiteY19" fmla="*/ 2010033 h 2010033"/>
                <a:gd name="connsiteX20" fmla="*/ 0 w 3830595"/>
                <a:gd name="connsiteY20" fmla="*/ 2010033 h 2010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830595" h="2010033">
                  <a:moveTo>
                    <a:pt x="0" y="2010033"/>
                  </a:moveTo>
                  <a:lnTo>
                    <a:pt x="8238" y="1252151"/>
                  </a:lnTo>
                  <a:lnTo>
                    <a:pt x="222422" y="1128584"/>
                  </a:lnTo>
                  <a:lnTo>
                    <a:pt x="436605" y="897924"/>
                  </a:lnTo>
                  <a:lnTo>
                    <a:pt x="650789" y="757881"/>
                  </a:lnTo>
                  <a:lnTo>
                    <a:pt x="881449" y="461319"/>
                  </a:lnTo>
                  <a:lnTo>
                    <a:pt x="1070919" y="0"/>
                  </a:lnTo>
                  <a:lnTo>
                    <a:pt x="1301578" y="296562"/>
                  </a:lnTo>
                  <a:lnTo>
                    <a:pt x="1524000" y="469557"/>
                  </a:lnTo>
                  <a:lnTo>
                    <a:pt x="1746422" y="502508"/>
                  </a:lnTo>
                  <a:lnTo>
                    <a:pt x="1968843" y="428368"/>
                  </a:lnTo>
                  <a:lnTo>
                    <a:pt x="2174789" y="461319"/>
                  </a:lnTo>
                  <a:lnTo>
                    <a:pt x="2397211" y="576649"/>
                  </a:lnTo>
                  <a:lnTo>
                    <a:pt x="2586681" y="757881"/>
                  </a:lnTo>
                  <a:lnTo>
                    <a:pt x="2784389" y="873211"/>
                  </a:lnTo>
                  <a:lnTo>
                    <a:pt x="3006811" y="1178011"/>
                  </a:lnTo>
                  <a:lnTo>
                    <a:pt x="3237470" y="1556951"/>
                  </a:lnTo>
                  <a:lnTo>
                    <a:pt x="3451654" y="1721708"/>
                  </a:lnTo>
                  <a:lnTo>
                    <a:pt x="3665838" y="1944130"/>
                  </a:lnTo>
                  <a:lnTo>
                    <a:pt x="3830595" y="2010033"/>
                  </a:lnTo>
                  <a:lnTo>
                    <a:pt x="0" y="2010033"/>
                  </a:lnTo>
                  <a:close/>
                </a:path>
              </a:pathLst>
            </a:custGeom>
            <a:pattFill prst="wdUpDiag">
              <a:fgClr>
                <a:srgbClr val="FFF7CE"/>
              </a:fgClr>
              <a:bgClr>
                <a:srgbClr val="FE5519"/>
              </a:bgClr>
            </a:pattFill>
            <a:ln>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DIN Alternate" panose="020B0500000000000000" pitchFamily="34" charset="0"/>
              </a:endParaRPr>
            </a:p>
          </p:txBody>
        </p:sp>
        <p:sp>
          <p:nvSpPr>
            <p:cNvPr id="95" name="テキスト ボックス 94">
              <a:extLst>
                <a:ext uri="{FF2B5EF4-FFF2-40B4-BE49-F238E27FC236}">
                  <a16:creationId xmlns:a16="http://schemas.microsoft.com/office/drawing/2014/main" id="{BA51618E-45DD-0E6D-A7AC-2EAE931AB24F}"/>
                </a:ext>
              </a:extLst>
            </p:cNvPr>
            <p:cNvSpPr txBox="1"/>
            <p:nvPr/>
          </p:nvSpPr>
          <p:spPr>
            <a:xfrm>
              <a:off x="9563268" y="5793560"/>
              <a:ext cx="299722" cy="415498"/>
            </a:xfrm>
            <a:prstGeom prst="rect">
              <a:avLst/>
            </a:prstGeom>
            <a:noFill/>
            <a:effectLst/>
          </p:spPr>
          <p:txBody>
            <a:bodyPr wrap="square" rtlCol="0">
              <a:spAutoFit/>
            </a:bodyPr>
            <a:lstStyle/>
            <a:p>
              <a:pPr algn="ctr"/>
              <a:r>
                <a:rPr lang="en-US" altLang="ja-JP" sz="1050" dirty="0">
                  <a:solidFill>
                    <a:srgbClr val="FFF7CE"/>
                  </a:solidFill>
                  <a:latin typeface="DIN Alternate" panose="020B0500000000000000" pitchFamily="34" charset="0"/>
                  <a:ea typeface="Hiragino Sans W3" panose="020B0400000000000000" pitchFamily="34" charset="-128"/>
                </a:rPr>
                <a:t>17</a:t>
              </a:r>
              <a:endParaRPr lang="en-US" altLang="ja-JP" sz="900" dirty="0">
                <a:solidFill>
                  <a:srgbClr val="FFF7CE"/>
                </a:solidFill>
                <a:latin typeface="DIN Alternate" panose="020B0500000000000000" pitchFamily="34" charset="0"/>
                <a:ea typeface="Hiragino Sans W3" panose="020B0400000000000000" pitchFamily="34" charset="-128"/>
              </a:endParaRPr>
            </a:p>
          </p:txBody>
        </p:sp>
        <p:sp>
          <p:nvSpPr>
            <p:cNvPr id="96" name="テキスト ボックス 95">
              <a:extLst>
                <a:ext uri="{FF2B5EF4-FFF2-40B4-BE49-F238E27FC236}">
                  <a16:creationId xmlns:a16="http://schemas.microsoft.com/office/drawing/2014/main" id="{771B9F05-ACDE-B124-036C-50E6B6EB4919}"/>
                </a:ext>
              </a:extLst>
            </p:cNvPr>
            <p:cNvSpPr txBox="1"/>
            <p:nvPr/>
          </p:nvSpPr>
          <p:spPr>
            <a:xfrm>
              <a:off x="9790289" y="5793560"/>
              <a:ext cx="299722" cy="415498"/>
            </a:xfrm>
            <a:prstGeom prst="rect">
              <a:avLst/>
            </a:prstGeom>
            <a:noFill/>
            <a:effectLst/>
          </p:spPr>
          <p:txBody>
            <a:bodyPr wrap="square" rtlCol="0">
              <a:spAutoFit/>
            </a:bodyPr>
            <a:lstStyle/>
            <a:p>
              <a:pPr algn="ctr"/>
              <a:r>
                <a:rPr lang="en-US" altLang="ja-JP" sz="1050" dirty="0">
                  <a:solidFill>
                    <a:srgbClr val="FFF7CE"/>
                  </a:solidFill>
                  <a:latin typeface="DIN Alternate" panose="020B0500000000000000" pitchFamily="34" charset="0"/>
                  <a:ea typeface="Hiragino Sans W3" panose="020B0400000000000000" pitchFamily="34" charset="-128"/>
                </a:rPr>
                <a:t>18</a:t>
              </a:r>
              <a:endParaRPr lang="en-US" altLang="ja-JP" sz="900" dirty="0">
                <a:solidFill>
                  <a:srgbClr val="FFF7CE"/>
                </a:solidFill>
                <a:latin typeface="DIN Alternate" panose="020B0500000000000000" pitchFamily="34" charset="0"/>
                <a:ea typeface="Hiragino Sans W3" panose="020B0400000000000000" pitchFamily="34" charset="-128"/>
              </a:endParaRPr>
            </a:p>
          </p:txBody>
        </p:sp>
        <p:sp>
          <p:nvSpPr>
            <p:cNvPr id="97" name="テキスト ボックス 96">
              <a:extLst>
                <a:ext uri="{FF2B5EF4-FFF2-40B4-BE49-F238E27FC236}">
                  <a16:creationId xmlns:a16="http://schemas.microsoft.com/office/drawing/2014/main" id="{6E1DBD07-44DD-0C85-BDED-A20EEAC44339}"/>
                </a:ext>
              </a:extLst>
            </p:cNvPr>
            <p:cNvSpPr txBox="1"/>
            <p:nvPr/>
          </p:nvSpPr>
          <p:spPr>
            <a:xfrm>
              <a:off x="10017310" y="5793560"/>
              <a:ext cx="299722" cy="415498"/>
            </a:xfrm>
            <a:prstGeom prst="rect">
              <a:avLst/>
            </a:prstGeom>
            <a:noFill/>
            <a:effectLst/>
          </p:spPr>
          <p:txBody>
            <a:bodyPr wrap="square" rtlCol="0">
              <a:spAutoFit/>
            </a:bodyPr>
            <a:lstStyle/>
            <a:p>
              <a:pPr algn="ctr"/>
              <a:r>
                <a:rPr lang="en-US" altLang="ja-JP" sz="1050" dirty="0">
                  <a:solidFill>
                    <a:srgbClr val="FFF7CE"/>
                  </a:solidFill>
                  <a:latin typeface="DIN Alternate" panose="020B0500000000000000" pitchFamily="34" charset="0"/>
                  <a:ea typeface="Hiragino Sans W3" panose="020B0400000000000000" pitchFamily="34" charset="-128"/>
                </a:rPr>
                <a:t>19</a:t>
              </a:r>
              <a:endParaRPr lang="en-US" altLang="ja-JP" sz="900" dirty="0">
                <a:solidFill>
                  <a:srgbClr val="FFF7CE"/>
                </a:solidFill>
                <a:latin typeface="DIN Alternate" panose="020B0500000000000000" pitchFamily="34" charset="0"/>
                <a:ea typeface="Hiragino Sans W3" panose="020B0400000000000000" pitchFamily="34" charset="-128"/>
              </a:endParaRPr>
            </a:p>
          </p:txBody>
        </p:sp>
        <p:sp>
          <p:nvSpPr>
            <p:cNvPr id="98" name="テキスト ボックス 97">
              <a:extLst>
                <a:ext uri="{FF2B5EF4-FFF2-40B4-BE49-F238E27FC236}">
                  <a16:creationId xmlns:a16="http://schemas.microsoft.com/office/drawing/2014/main" id="{AEA0AC2C-F881-BAC8-E8F6-1EF7D2B9D46B}"/>
                </a:ext>
              </a:extLst>
            </p:cNvPr>
            <p:cNvSpPr txBox="1"/>
            <p:nvPr/>
          </p:nvSpPr>
          <p:spPr>
            <a:xfrm>
              <a:off x="10244331" y="5793560"/>
              <a:ext cx="299722" cy="415498"/>
            </a:xfrm>
            <a:prstGeom prst="rect">
              <a:avLst/>
            </a:prstGeom>
            <a:noFill/>
            <a:effectLst/>
          </p:spPr>
          <p:txBody>
            <a:bodyPr wrap="square" rtlCol="0">
              <a:spAutoFit/>
            </a:bodyPr>
            <a:lstStyle/>
            <a:p>
              <a:pPr algn="ctr"/>
              <a:r>
                <a:rPr lang="en-US" altLang="ja-JP" sz="1050" dirty="0">
                  <a:solidFill>
                    <a:srgbClr val="FFF7CE"/>
                  </a:solidFill>
                  <a:latin typeface="DIN Alternate" panose="020B0500000000000000" pitchFamily="34" charset="0"/>
                  <a:ea typeface="Hiragino Sans W3" panose="020B0400000000000000" pitchFamily="34" charset="-128"/>
                </a:rPr>
                <a:t>20</a:t>
              </a:r>
              <a:endParaRPr lang="en-US" altLang="ja-JP" sz="900" dirty="0">
                <a:solidFill>
                  <a:srgbClr val="FFF7CE"/>
                </a:solidFill>
                <a:latin typeface="DIN Alternate" panose="020B0500000000000000" pitchFamily="34" charset="0"/>
                <a:ea typeface="Hiragino Sans W3" panose="020B0400000000000000" pitchFamily="34" charset="-128"/>
              </a:endParaRPr>
            </a:p>
          </p:txBody>
        </p:sp>
        <p:sp>
          <p:nvSpPr>
            <p:cNvPr id="99" name="テキスト ボックス 98">
              <a:extLst>
                <a:ext uri="{FF2B5EF4-FFF2-40B4-BE49-F238E27FC236}">
                  <a16:creationId xmlns:a16="http://schemas.microsoft.com/office/drawing/2014/main" id="{10B43D9F-4F12-269D-208E-D1277686B8FF}"/>
                </a:ext>
              </a:extLst>
            </p:cNvPr>
            <p:cNvSpPr txBox="1"/>
            <p:nvPr/>
          </p:nvSpPr>
          <p:spPr>
            <a:xfrm>
              <a:off x="10471352" y="5793560"/>
              <a:ext cx="299722" cy="415498"/>
            </a:xfrm>
            <a:prstGeom prst="rect">
              <a:avLst/>
            </a:prstGeom>
            <a:noFill/>
            <a:effectLst/>
          </p:spPr>
          <p:txBody>
            <a:bodyPr wrap="square" rtlCol="0">
              <a:spAutoFit/>
            </a:bodyPr>
            <a:lstStyle/>
            <a:p>
              <a:pPr algn="ctr"/>
              <a:r>
                <a:rPr lang="en-US" altLang="ja-JP" sz="1050" dirty="0">
                  <a:solidFill>
                    <a:srgbClr val="FFF7CE"/>
                  </a:solidFill>
                  <a:latin typeface="DIN Alternate" panose="020B0500000000000000" pitchFamily="34" charset="0"/>
                  <a:ea typeface="Hiragino Sans W3" panose="020B0400000000000000" pitchFamily="34" charset="-128"/>
                </a:rPr>
                <a:t>21</a:t>
              </a:r>
              <a:endParaRPr lang="en-US" altLang="ja-JP" sz="900" dirty="0">
                <a:solidFill>
                  <a:srgbClr val="FFF7CE"/>
                </a:solidFill>
                <a:latin typeface="DIN Alternate" panose="020B0500000000000000" pitchFamily="34" charset="0"/>
                <a:ea typeface="Hiragino Sans W3" panose="020B0400000000000000" pitchFamily="34" charset="-128"/>
              </a:endParaRPr>
            </a:p>
          </p:txBody>
        </p:sp>
        <p:sp>
          <p:nvSpPr>
            <p:cNvPr id="100" name="テキスト ボックス 99">
              <a:extLst>
                <a:ext uri="{FF2B5EF4-FFF2-40B4-BE49-F238E27FC236}">
                  <a16:creationId xmlns:a16="http://schemas.microsoft.com/office/drawing/2014/main" id="{73652B8B-9FEC-1096-3490-CFFC8F49B6B1}"/>
                </a:ext>
              </a:extLst>
            </p:cNvPr>
            <p:cNvSpPr txBox="1"/>
            <p:nvPr/>
          </p:nvSpPr>
          <p:spPr>
            <a:xfrm>
              <a:off x="10698373" y="5793560"/>
              <a:ext cx="299722" cy="415498"/>
            </a:xfrm>
            <a:prstGeom prst="rect">
              <a:avLst/>
            </a:prstGeom>
            <a:noFill/>
            <a:effectLst/>
          </p:spPr>
          <p:txBody>
            <a:bodyPr wrap="square" rtlCol="0">
              <a:spAutoFit/>
            </a:bodyPr>
            <a:lstStyle/>
            <a:p>
              <a:pPr algn="ctr"/>
              <a:r>
                <a:rPr lang="en-US" altLang="ja-JP" sz="1050" dirty="0">
                  <a:solidFill>
                    <a:srgbClr val="FFF7CE"/>
                  </a:solidFill>
                  <a:latin typeface="DIN Alternate" panose="020B0500000000000000" pitchFamily="34" charset="0"/>
                  <a:ea typeface="Hiragino Sans W3" panose="020B0400000000000000" pitchFamily="34" charset="-128"/>
                </a:rPr>
                <a:t>22</a:t>
              </a:r>
              <a:endParaRPr lang="en-US" altLang="ja-JP" sz="900" dirty="0">
                <a:solidFill>
                  <a:srgbClr val="FFF7CE"/>
                </a:solidFill>
                <a:latin typeface="DIN Alternate" panose="020B0500000000000000" pitchFamily="34" charset="0"/>
                <a:ea typeface="Hiragino Sans W3" panose="020B0400000000000000" pitchFamily="34" charset="-128"/>
              </a:endParaRPr>
            </a:p>
          </p:txBody>
        </p:sp>
        <p:sp>
          <p:nvSpPr>
            <p:cNvPr id="101" name="テキスト ボックス 100">
              <a:extLst>
                <a:ext uri="{FF2B5EF4-FFF2-40B4-BE49-F238E27FC236}">
                  <a16:creationId xmlns:a16="http://schemas.microsoft.com/office/drawing/2014/main" id="{97E289BD-F8A2-D1BC-6183-4F73059CB2C7}"/>
                </a:ext>
              </a:extLst>
            </p:cNvPr>
            <p:cNvSpPr txBox="1"/>
            <p:nvPr/>
          </p:nvSpPr>
          <p:spPr>
            <a:xfrm>
              <a:off x="10925387" y="5793560"/>
              <a:ext cx="299722" cy="415498"/>
            </a:xfrm>
            <a:prstGeom prst="rect">
              <a:avLst/>
            </a:prstGeom>
            <a:noFill/>
            <a:effectLst/>
          </p:spPr>
          <p:txBody>
            <a:bodyPr wrap="square" rtlCol="0">
              <a:spAutoFit/>
            </a:bodyPr>
            <a:lstStyle/>
            <a:p>
              <a:pPr algn="ctr"/>
              <a:r>
                <a:rPr lang="en-US" altLang="ja-JP" sz="1050" dirty="0">
                  <a:solidFill>
                    <a:srgbClr val="FFF7CE"/>
                  </a:solidFill>
                  <a:latin typeface="DIN Alternate" panose="020B0500000000000000" pitchFamily="34" charset="0"/>
                  <a:ea typeface="Hiragino Sans W3" panose="020B0400000000000000" pitchFamily="34" charset="-128"/>
                </a:rPr>
                <a:t>23</a:t>
              </a:r>
              <a:endParaRPr lang="en-US" altLang="ja-JP" sz="900" dirty="0">
                <a:solidFill>
                  <a:srgbClr val="FFF7CE"/>
                </a:solidFill>
                <a:latin typeface="DIN Alternate" panose="020B0500000000000000" pitchFamily="34" charset="0"/>
                <a:ea typeface="Hiragino Sans W3" panose="020B0400000000000000" pitchFamily="34" charset="-128"/>
              </a:endParaRPr>
            </a:p>
          </p:txBody>
        </p:sp>
        <p:sp>
          <p:nvSpPr>
            <p:cNvPr id="110" name="正方形/長方形 109">
              <a:extLst>
                <a:ext uri="{FF2B5EF4-FFF2-40B4-BE49-F238E27FC236}">
                  <a16:creationId xmlns:a16="http://schemas.microsoft.com/office/drawing/2014/main" id="{0F05732A-6A75-73BD-F63A-1D2C948904A8}"/>
                </a:ext>
              </a:extLst>
            </p:cNvPr>
            <p:cNvSpPr/>
            <p:nvPr/>
          </p:nvSpPr>
          <p:spPr>
            <a:xfrm>
              <a:off x="6586142" y="5632938"/>
              <a:ext cx="100119" cy="45719"/>
            </a:xfrm>
            <a:prstGeom prst="rect">
              <a:avLst/>
            </a:prstGeom>
            <a:solidFill>
              <a:srgbClr val="FFF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latin typeface="DIN Alternate" panose="020B0500000000000000" pitchFamily="34" charset="0"/>
              </a:endParaRPr>
            </a:p>
          </p:txBody>
        </p:sp>
        <p:sp>
          <p:nvSpPr>
            <p:cNvPr id="111" name="正方形/長方形 110">
              <a:extLst>
                <a:ext uri="{FF2B5EF4-FFF2-40B4-BE49-F238E27FC236}">
                  <a16:creationId xmlns:a16="http://schemas.microsoft.com/office/drawing/2014/main" id="{2C48D9E4-14AA-C64D-5C0D-430E6D981424}"/>
                </a:ext>
              </a:extLst>
            </p:cNvPr>
            <p:cNvSpPr/>
            <p:nvPr/>
          </p:nvSpPr>
          <p:spPr>
            <a:xfrm>
              <a:off x="6800326" y="5632938"/>
              <a:ext cx="100119" cy="45719"/>
            </a:xfrm>
            <a:prstGeom prst="rect">
              <a:avLst/>
            </a:prstGeom>
            <a:solidFill>
              <a:srgbClr val="FFF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latin typeface="DIN Alternate" panose="020B0500000000000000" pitchFamily="34" charset="0"/>
              </a:endParaRPr>
            </a:p>
          </p:txBody>
        </p:sp>
        <p:sp>
          <p:nvSpPr>
            <p:cNvPr id="112" name="正方形/長方形 111">
              <a:extLst>
                <a:ext uri="{FF2B5EF4-FFF2-40B4-BE49-F238E27FC236}">
                  <a16:creationId xmlns:a16="http://schemas.microsoft.com/office/drawing/2014/main" id="{711C3FD4-48E6-8835-33CA-845D3B9B53CC}"/>
                </a:ext>
              </a:extLst>
            </p:cNvPr>
            <p:cNvSpPr/>
            <p:nvPr/>
          </p:nvSpPr>
          <p:spPr>
            <a:xfrm>
              <a:off x="7013042" y="5632938"/>
              <a:ext cx="100119" cy="45719"/>
            </a:xfrm>
            <a:prstGeom prst="rect">
              <a:avLst/>
            </a:prstGeom>
            <a:solidFill>
              <a:srgbClr val="FFF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latin typeface="DIN Alternate" panose="020B0500000000000000" pitchFamily="34" charset="0"/>
              </a:endParaRPr>
            </a:p>
          </p:txBody>
        </p:sp>
        <p:sp>
          <p:nvSpPr>
            <p:cNvPr id="113" name="正方形/長方形 112">
              <a:extLst>
                <a:ext uri="{FF2B5EF4-FFF2-40B4-BE49-F238E27FC236}">
                  <a16:creationId xmlns:a16="http://schemas.microsoft.com/office/drawing/2014/main" id="{81A8F507-E4B1-EF25-38F0-C8BC2E1709C4}"/>
                </a:ext>
              </a:extLst>
            </p:cNvPr>
            <p:cNvSpPr/>
            <p:nvPr/>
          </p:nvSpPr>
          <p:spPr>
            <a:xfrm>
              <a:off x="7206110" y="4981399"/>
              <a:ext cx="100119" cy="697258"/>
            </a:xfrm>
            <a:prstGeom prst="rect">
              <a:avLst/>
            </a:prstGeom>
            <a:solidFill>
              <a:srgbClr val="FFF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latin typeface="DIN Alternate" panose="020B0500000000000000" pitchFamily="34" charset="0"/>
              </a:endParaRPr>
            </a:p>
          </p:txBody>
        </p:sp>
        <p:sp>
          <p:nvSpPr>
            <p:cNvPr id="114" name="正方形/長方形 113">
              <a:extLst>
                <a:ext uri="{FF2B5EF4-FFF2-40B4-BE49-F238E27FC236}">
                  <a16:creationId xmlns:a16="http://schemas.microsoft.com/office/drawing/2014/main" id="{24DC0667-3F40-D7D8-4833-72B8A818C835}"/>
                </a:ext>
              </a:extLst>
            </p:cNvPr>
            <p:cNvSpPr/>
            <p:nvPr/>
          </p:nvSpPr>
          <p:spPr>
            <a:xfrm>
              <a:off x="7420294" y="4386315"/>
              <a:ext cx="100119" cy="1292342"/>
            </a:xfrm>
            <a:prstGeom prst="rect">
              <a:avLst/>
            </a:prstGeom>
            <a:solidFill>
              <a:srgbClr val="FFF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latin typeface="DIN Alternate" panose="020B0500000000000000" pitchFamily="34" charset="0"/>
              </a:endParaRPr>
            </a:p>
          </p:txBody>
        </p:sp>
        <p:sp>
          <p:nvSpPr>
            <p:cNvPr id="115" name="正方形/長方形 114">
              <a:extLst>
                <a:ext uri="{FF2B5EF4-FFF2-40B4-BE49-F238E27FC236}">
                  <a16:creationId xmlns:a16="http://schemas.microsoft.com/office/drawing/2014/main" id="{730BF339-9BA8-6EF4-409B-E63BC28E0D7A}"/>
                </a:ext>
              </a:extLst>
            </p:cNvPr>
            <p:cNvSpPr/>
            <p:nvPr/>
          </p:nvSpPr>
          <p:spPr>
            <a:xfrm>
              <a:off x="7633010" y="3740779"/>
              <a:ext cx="100119" cy="1937878"/>
            </a:xfrm>
            <a:prstGeom prst="rect">
              <a:avLst/>
            </a:prstGeom>
            <a:solidFill>
              <a:srgbClr val="FFF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latin typeface="DIN Alternate" panose="020B0500000000000000" pitchFamily="34" charset="0"/>
              </a:endParaRPr>
            </a:p>
          </p:txBody>
        </p:sp>
        <p:sp>
          <p:nvSpPr>
            <p:cNvPr id="116" name="正方形/長方形 115">
              <a:extLst>
                <a:ext uri="{FF2B5EF4-FFF2-40B4-BE49-F238E27FC236}">
                  <a16:creationId xmlns:a16="http://schemas.microsoft.com/office/drawing/2014/main" id="{5DB8726A-F19E-18BE-FDE8-F6D95D4DF472}"/>
                </a:ext>
              </a:extLst>
            </p:cNvPr>
            <p:cNvSpPr/>
            <p:nvPr/>
          </p:nvSpPr>
          <p:spPr>
            <a:xfrm>
              <a:off x="7854110" y="3678988"/>
              <a:ext cx="100119" cy="1999669"/>
            </a:xfrm>
            <a:prstGeom prst="rect">
              <a:avLst/>
            </a:prstGeom>
            <a:solidFill>
              <a:srgbClr val="FFF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latin typeface="DIN Alternate" panose="020B0500000000000000" pitchFamily="34" charset="0"/>
              </a:endParaRPr>
            </a:p>
          </p:txBody>
        </p:sp>
        <p:sp>
          <p:nvSpPr>
            <p:cNvPr id="117" name="正方形/長方形 116">
              <a:extLst>
                <a:ext uri="{FF2B5EF4-FFF2-40B4-BE49-F238E27FC236}">
                  <a16:creationId xmlns:a16="http://schemas.microsoft.com/office/drawing/2014/main" id="{DFFA5DED-D945-DEA6-B31D-59AD043F5AFC}"/>
                </a:ext>
              </a:extLst>
            </p:cNvPr>
            <p:cNvSpPr/>
            <p:nvPr/>
          </p:nvSpPr>
          <p:spPr>
            <a:xfrm>
              <a:off x="8068294" y="3570152"/>
              <a:ext cx="100119" cy="2108506"/>
            </a:xfrm>
            <a:prstGeom prst="rect">
              <a:avLst/>
            </a:prstGeom>
            <a:solidFill>
              <a:srgbClr val="FFF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latin typeface="DIN Alternate" panose="020B0500000000000000" pitchFamily="34" charset="0"/>
              </a:endParaRPr>
            </a:p>
          </p:txBody>
        </p:sp>
        <p:sp>
          <p:nvSpPr>
            <p:cNvPr id="118" name="正方形/長方形 117">
              <a:extLst>
                <a:ext uri="{FF2B5EF4-FFF2-40B4-BE49-F238E27FC236}">
                  <a16:creationId xmlns:a16="http://schemas.microsoft.com/office/drawing/2014/main" id="{62F6EEBC-7F52-A22F-002B-1B13D8EE02E7}"/>
                </a:ext>
              </a:extLst>
            </p:cNvPr>
            <p:cNvSpPr/>
            <p:nvPr/>
          </p:nvSpPr>
          <p:spPr>
            <a:xfrm>
              <a:off x="8281010" y="3528304"/>
              <a:ext cx="100119" cy="2150353"/>
            </a:xfrm>
            <a:prstGeom prst="rect">
              <a:avLst/>
            </a:prstGeom>
            <a:solidFill>
              <a:srgbClr val="FFF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latin typeface="DIN Alternate" panose="020B0500000000000000" pitchFamily="34" charset="0"/>
              </a:endParaRPr>
            </a:p>
          </p:txBody>
        </p:sp>
        <p:sp>
          <p:nvSpPr>
            <p:cNvPr id="119" name="正方形/長方形 118">
              <a:extLst>
                <a:ext uri="{FF2B5EF4-FFF2-40B4-BE49-F238E27FC236}">
                  <a16:creationId xmlns:a16="http://schemas.microsoft.com/office/drawing/2014/main" id="{44E6BFFC-F180-C328-C98F-5EECC79C4C51}"/>
                </a:ext>
              </a:extLst>
            </p:cNvPr>
            <p:cNvSpPr/>
            <p:nvPr/>
          </p:nvSpPr>
          <p:spPr>
            <a:xfrm>
              <a:off x="8520920" y="3555198"/>
              <a:ext cx="100119" cy="2123459"/>
            </a:xfrm>
            <a:prstGeom prst="rect">
              <a:avLst/>
            </a:prstGeom>
            <a:solidFill>
              <a:srgbClr val="FFF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latin typeface="DIN Alternate" panose="020B0500000000000000" pitchFamily="34" charset="0"/>
              </a:endParaRPr>
            </a:p>
          </p:txBody>
        </p:sp>
        <p:sp>
          <p:nvSpPr>
            <p:cNvPr id="120" name="正方形/長方形 119">
              <a:extLst>
                <a:ext uri="{FF2B5EF4-FFF2-40B4-BE49-F238E27FC236}">
                  <a16:creationId xmlns:a16="http://schemas.microsoft.com/office/drawing/2014/main" id="{FC1A645F-C28D-ACC9-E44C-F3A034E2EC11}"/>
                </a:ext>
              </a:extLst>
            </p:cNvPr>
            <p:cNvSpPr/>
            <p:nvPr/>
          </p:nvSpPr>
          <p:spPr>
            <a:xfrm>
              <a:off x="8735104" y="3570152"/>
              <a:ext cx="100119" cy="2108506"/>
            </a:xfrm>
            <a:prstGeom prst="rect">
              <a:avLst/>
            </a:prstGeom>
            <a:solidFill>
              <a:srgbClr val="FFF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latin typeface="DIN Alternate" panose="020B0500000000000000" pitchFamily="34" charset="0"/>
              </a:endParaRPr>
            </a:p>
          </p:txBody>
        </p:sp>
        <p:sp>
          <p:nvSpPr>
            <p:cNvPr id="121" name="正方形/長方形 120">
              <a:extLst>
                <a:ext uri="{FF2B5EF4-FFF2-40B4-BE49-F238E27FC236}">
                  <a16:creationId xmlns:a16="http://schemas.microsoft.com/office/drawing/2014/main" id="{C870398A-6CFB-7312-E0C4-A6BBF1585023}"/>
                </a:ext>
              </a:extLst>
            </p:cNvPr>
            <p:cNvSpPr/>
            <p:nvPr/>
          </p:nvSpPr>
          <p:spPr>
            <a:xfrm>
              <a:off x="8947820" y="3602508"/>
              <a:ext cx="100119" cy="2076150"/>
            </a:xfrm>
            <a:prstGeom prst="rect">
              <a:avLst/>
            </a:prstGeom>
            <a:solidFill>
              <a:srgbClr val="FFF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latin typeface="DIN Alternate" panose="020B0500000000000000" pitchFamily="34" charset="0"/>
              </a:endParaRPr>
            </a:p>
          </p:txBody>
        </p:sp>
        <p:sp>
          <p:nvSpPr>
            <p:cNvPr id="122" name="正方形/長方形 121">
              <a:extLst>
                <a:ext uri="{FF2B5EF4-FFF2-40B4-BE49-F238E27FC236}">
                  <a16:creationId xmlns:a16="http://schemas.microsoft.com/office/drawing/2014/main" id="{EAE32208-AEFD-A34D-0672-596DB8E18257}"/>
                </a:ext>
              </a:extLst>
            </p:cNvPr>
            <p:cNvSpPr/>
            <p:nvPr/>
          </p:nvSpPr>
          <p:spPr>
            <a:xfrm>
              <a:off x="9168920" y="3570152"/>
              <a:ext cx="100119" cy="2108506"/>
            </a:xfrm>
            <a:prstGeom prst="rect">
              <a:avLst/>
            </a:prstGeom>
            <a:solidFill>
              <a:srgbClr val="FFF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latin typeface="DIN Alternate" panose="020B0500000000000000" pitchFamily="34" charset="0"/>
              </a:endParaRPr>
            </a:p>
          </p:txBody>
        </p:sp>
        <p:sp>
          <p:nvSpPr>
            <p:cNvPr id="123" name="正方形/長方形 122">
              <a:extLst>
                <a:ext uri="{FF2B5EF4-FFF2-40B4-BE49-F238E27FC236}">
                  <a16:creationId xmlns:a16="http://schemas.microsoft.com/office/drawing/2014/main" id="{FF5CD992-1505-C6A9-D6A1-FC975A3791AE}"/>
                </a:ext>
              </a:extLst>
            </p:cNvPr>
            <p:cNvSpPr/>
            <p:nvPr/>
          </p:nvSpPr>
          <p:spPr>
            <a:xfrm>
              <a:off x="9383104" y="3602508"/>
              <a:ext cx="100119" cy="2076149"/>
            </a:xfrm>
            <a:prstGeom prst="rect">
              <a:avLst/>
            </a:prstGeom>
            <a:solidFill>
              <a:srgbClr val="FFF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latin typeface="DIN Alternate" panose="020B0500000000000000" pitchFamily="34" charset="0"/>
              </a:endParaRPr>
            </a:p>
          </p:txBody>
        </p:sp>
        <p:sp>
          <p:nvSpPr>
            <p:cNvPr id="124" name="正方形/長方形 123">
              <a:extLst>
                <a:ext uri="{FF2B5EF4-FFF2-40B4-BE49-F238E27FC236}">
                  <a16:creationId xmlns:a16="http://schemas.microsoft.com/office/drawing/2014/main" id="{403E8379-E435-BF9D-F7FB-92F9583F69AA}"/>
                </a:ext>
              </a:extLst>
            </p:cNvPr>
            <p:cNvSpPr/>
            <p:nvPr/>
          </p:nvSpPr>
          <p:spPr>
            <a:xfrm>
              <a:off x="9595820" y="3634970"/>
              <a:ext cx="100119" cy="2043687"/>
            </a:xfrm>
            <a:prstGeom prst="rect">
              <a:avLst/>
            </a:prstGeom>
            <a:solidFill>
              <a:srgbClr val="FFF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latin typeface="DIN Alternate" panose="020B0500000000000000" pitchFamily="34" charset="0"/>
              </a:endParaRPr>
            </a:p>
          </p:txBody>
        </p:sp>
        <p:sp>
          <p:nvSpPr>
            <p:cNvPr id="125" name="正方形/長方形 124">
              <a:extLst>
                <a:ext uri="{FF2B5EF4-FFF2-40B4-BE49-F238E27FC236}">
                  <a16:creationId xmlns:a16="http://schemas.microsoft.com/office/drawing/2014/main" id="{E011281A-F453-1945-492B-C58857575DE8}"/>
                </a:ext>
              </a:extLst>
            </p:cNvPr>
            <p:cNvSpPr/>
            <p:nvPr/>
          </p:nvSpPr>
          <p:spPr>
            <a:xfrm>
              <a:off x="9788888" y="3634970"/>
              <a:ext cx="100119" cy="2043687"/>
            </a:xfrm>
            <a:prstGeom prst="rect">
              <a:avLst/>
            </a:prstGeom>
            <a:solidFill>
              <a:srgbClr val="FFF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latin typeface="DIN Alternate" panose="020B0500000000000000" pitchFamily="34" charset="0"/>
              </a:endParaRPr>
            </a:p>
          </p:txBody>
        </p:sp>
        <p:sp>
          <p:nvSpPr>
            <p:cNvPr id="126" name="正方形/長方形 125">
              <a:extLst>
                <a:ext uri="{FF2B5EF4-FFF2-40B4-BE49-F238E27FC236}">
                  <a16:creationId xmlns:a16="http://schemas.microsoft.com/office/drawing/2014/main" id="{D634345E-9E44-CD89-B2D2-D18777146B1A}"/>
                </a:ext>
              </a:extLst>
            </p:cNvPr>
            <p:cNvSpPr/>
            <p:nvPr/>
          </p:nvSpPr>
          <p:spPr>
            <a:xfrm>
              <a:off x="10003072" y="3740779"/>
              <a:ext cx="100119" cy="1937878"/>
            </a:xfrm>
            <a:prstGeom prst="rect">
              <a:avLst/>
            </a:prstGeom>
            <a:solidFill>
              <a:srgbClr val="FFF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latin typeface="DIN Alternate" panose="020B0500000000000000" pitchFamily="34" charset="0"/>
              </a:endParaRPr>
            </a:p>
          </p:txBody>
        </p:sp>
        <p:sp>
          <p:nvSpPr>
            <p:cNvPr id="127" name="正方形/長方形 126">
              <a:extLst>
                <a:ext uri="{FF2B5EF4-FFF2-40B4-BE49-F238E27FC236}">
                  <a16:creationId xmlns:a16="http://schemas.microsoft.com/office/drawing/2014/main" id="{104EC72A-C72C-F913-EE9B-469664AF5388}"/>
                </a:ext>
              </a:extLst>
            </p:cNvPr>
            <p:cNvSpPr/>
            <p:nvPr/>
          </p:nvSpPr>
          <p:spPr>
            <a:xfrm>
              <a:off x="10215788" y="3877928"/>
              <a:ext cx="100119" cy="1800729"/>
            </a:xfrm>
            <a:prstGeom prst="rect">
              <a:avLst/>
            </a:prstGeom>
            <a:solidFill>
              <a:srgbClr val="FFF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latin typeface="DIN Alternate" panose="020B0500000000000000" pitchFamily="34" charset="0"/>
              </a:endParaRPr>
            </a:p>
          </p:txBody>
        </p:sp>
        <p:sp>
          <p:nvSpPr>
            <p:cNvPr id="128" name="正方形/長方形 127">
              <a:extLst>
                <a:ext uri="{FF2B5EF4-FFF2-40B4-BE49-F238E27FC236}">
                  <a16:creationId xmlns:a16="http://schemas.microsoft.com/office/drawing/2014/main" id="{46E8426B-D282-4D1A-5BD7-4182AD5111DE}"/>
                </a:ext>
              </a:extLst>
            </p:cNvPr>
            <p:cNvSpPr/>
            <p:nvPr/>
          </p:nvSpPr>
          <p:spPr>
            <a:xfrm>
              <a:off x="10436888" y="4130449"/>
              <a:ext cx="100119" cy="1548208"/>
            </a:xfrm>
            <a:prstGeom prst="rect">
              <a:avLst/>
            </a:prstGeom>
            <a:solidFill>
              <a:srgbClr val="FFF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latin typeface="DIN Alternate" panose="020B0500000000000000" pitchFamily="34" charset="0"/>
              </a:endParaRPr>
            </a:p>
          </p:txBody>
        </p:sp>
        <p:sp>
          <p:nvSpPr>
            <p:cNvPr id="129" name="正方形/長方形 128">
              <a:extLst>
                <a:ext uri="{FF2B5EF4-FFF2-40B4-BE49-F238E27FC236}">
                  <a16:creationId xmlns:a16="http://schemas.microsoft.com/office/drawing/2014/main" id="{08D9225C-FAC3-A0D7-8A08-31BA53E84B26}"/>
                </a:ext>
              </a:extLst>
            </p:cNvPr>
            <p:cNvSpPr/>
            <p:nvPr/>
          </p:nvSpPr>
          <p:spPr>
            <a:xfrm>
              <a:off x="10651072" y="4386315"/>
              <a:ext cx="100119" cy="1292342"/>
            </a:xfrm>
            <a:prstGeom prst="rect">
              <a:avLst/>
            </a:prstGeom>
            <a:solidFill>
              <a:srgbClr val="FFF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latin typeface="DIN Alternate" panose="020B0500000000000000" pitchFamily="34" charset="0"/>
              </a:endParaRPr>
            </a:p>
          </p:txBody>
        </p:sp>
        <p:sp>
          <p:nvSpPr>
            <p:cNvPr id="130" name="正方形/長方形 129">
              <a:extLst>
                <a:ext uri="{FF2B5EF4-FFF2-40B4-BE49-F238E27FC236}">
                  <a16:creationId xmlns:a16="http://schemas.microsoft.com/office/drawing/2014/main" id="{DF6617A6-0FE6-E95D-F4B9-56B518AE8242}"/>
                </a:ext>
              </a:extLst>
            </p:cNvPr>
            <p:cNvSpPr/>
            <p:nvPr/>
          </p:nvSpPr>
          <p:spPr>
            <a:xfrm>
              <a:off x="10863788" y="4981399"/>
              <a:ext cx="100119" cy="697258"/>
            </a:xfrm>
            <a:prstGeom prst="rect">
              <a:avLst/>
            </a:prstGeom>
            <a:solidFill>
              <a:srgbClr val="FFF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latin typeface="DIN Alternate" panose="020B0500000000000000" pitchFamily="34" charset="0"/>
              </a:endParaRPr>
            </a:p>
          </p:txBody>
        </p:sp>
      </p:grpSp>
      <p:sp>
        <p:nvSpPr>
          <p:cNvPr id="132" name="テキスト ボックス 131">
            <a:extLst>
              <a:ext uri="{FF2B5EF4-FFF2-40B4-BE49-F238E27FC236}">
                <a16:creationId xmlns:a16="http://schemas.microsoft.com/office/drawing/2014/main" id="{31F11C8C-BBD1-CD81-0BAB-7A7558C9C127}"/>
              </a:ext>
            </a:extLst>
          </p:cNvPr>
          <p:cNvSpPr txBox="1"/>
          <p:nvPr/>
        </p:nvSpPr>
        <p:spPr>
          <a:xfrm>
            <a:off x="6196217" y="264171"/>
            <a:ext cx="5892218" cy="1693412"/>
          </a:xfrm>
          <a:prstGeom prst="rect">
            <a:avLst/>
          </a:prstGeom>
          <a:noFill/>
          <a:effectLst/>
        </p:spPr>
        <p:txBody>
          <a:bodyPr wrap="square" rtlCol="0">
            <a:spAutoFit/>
          </a:bodyPr>
          <a:lstStyle/>
          <a:p>
            <a:pPr>
              <a:lnSpc>
                <a:spcPct val="150000"/>
              </a:lnSpc>
            </a:pPr>
            <a:r>
              <a:rPr lang="ja-JP" altLang="en-US" sz="2400" b="1">
                <a:solidFill>
                  <a:schemeClr val="bg1"/>
                </a:solidFill>
                <a:latin typeface="DIN Alternate" panose="020B0500000000000000" pitchFamily="34" charset="0"/>
                <a:ea typeface="Hiragino Sans W7" panose="020B0400000000000000" pitchFamily="34" charset="-128"/>
              </a:rPr>
              <a:t>曜日別・時間帯別の放映回数、</a:t>
            </a:r>
            <a:endParaRPr lang="en-US" altLang="ja-JP" sz="2400" b="1" dirty="0">
              <a:solidFill>
                <a:schemeClr val="bg1"/>
              </a:solidFill>
              <a:latin typeface="DIN Alternate" panose="020B0500000000000000" pitchFamily="34" charset="0"/>
              <a:ea typeface="Hiragino Sans W7" panose="020B0400000000000000" pitchFamily="34" charset="-128"/>
            </a:endParaRPr>
          </a:p>
          <a:p>
            <a:pPr>
              <a:lnSpc>
                <a:spcPct val="150000"/>
              </a:lnSpc>
            </a:pPr>
            <a:r>
              <a:rPr lang="ja-JP" altLang="en-US" sz="2400" b="1">
                <a:solidFill>
                  <a:schemeClr val="bg1"/>
                </a:solidFill>
                <a:latin typeface="DIN Alternate" panose="020B0500000000000000" pitchFamily="34" charset="0"/>
                <a:ea typeface="Hiragino Sans W7" panose="020B0400000000000000" pitchFamily="34" charset="-128"/>
              </a:rPr>
              <a:t>利用人数（</a:t>
            </a:r>
            <a:r>
              <a:rPr lang="en-US" altLang="ja-JP" sz="2400" b="1" dirty="0">
                <a:solidFill>
                  <a:schemeClr val="bg1"/>
                </a:solidFill>
                <a:latin typeface="DIN Alternate" panose="020B0500000000000000" pitchFamily="34" charset="0"/>
                <a:ea typeface="Hiragino Sans W7" panose="020B0400000000000000" pitchFamily="34" charset="-128"/>
              </a:rPr>
              <a:t>AI</a:t>
            </a:r>
            <a:r>
              <a:rPr lang="ja-JP" altLang="en-US" sz="2400" b="1">
                <a:solidFill>
                  <a:schemeClr val="bg1"/>
                </a:solidFill>
                <a:latin typeface="DIN Alternate" panose="020B0500000000000000" pitchFamily="34" charset="0"/>
                <a:ea typeface="Hiragino Sans W7" panose="020B0400000000000000" pitchFamily="34" charset="-128"/>
              </a:rPr>
              <a:t>カメラ計測）を</a:t>
            </a:r>
            <a:endParaRPr lang="en-US" altLang="ja-JP" sz="2400" b="1" dirty="0">
              <a:solidFill>
                <a:schemeClr val="bg1"/>
              </a:solidFill>
              <a:latin typeface="DIN Alternate" panose="020B0500000000000000" pitchFamily="34" charset="0"/>
              <a:ea typeface="Hiragino Sans W7" panose="020B0400000000000000" pitchFamily="34" charset="-128"/>
            </a:endParaRPr>
          </a:p>
          <a:p>
            <a:pPr>
              <a:lnSpc>
                <a:spcPct val="150000"/>
              </a:lnSpc>
            </a:pPr>
            <a:r>
              <a:rPr lang="en-US" altLang="ja-JP" sz="2400" b="1" dirty="0">
                <a:solidFill>
                  <a:schemeClr val="bg1"/>
                </a:solidFill>
                <a:latin typeface="DIN Alternate" panose="020B0500000000000000" pitchFamily="34" charset="0"/>
                <a:ea typeface="Hiragino Sans W7" panose="020B0400000000000000" pitchFamily="34" charset="-128"/>
              </a:rPr>
              <a:t>1 </a:t>
            </a:r>
            <a:r>
              <a:rPr lang="ja-JP" altLang="en-US" sz="2400" b="1">
                <a:solidFill>
                  <a:schemeClr val="bg1"/>
                </a:solidFill>
                <a:latin typeface="DIN Alternate" panose="020B0500000000000000" pitchFamily="34" charset="0"/>
                <a:ea typeface="Hiragino Sans W7" panose="020B0400000000000000" pitchFamily="34" charset="-128"/>
              </a:rPr>
              <a:t>週間毎にレポーティング</a:t>
            </a:r>
            <a:endParaRPr lang="en-US" altLang="ja-JP" sz="2400" b="1" dirty="0">
              <a:solidFill>
                <a:schemeClr val="bg1"/>
              </a:solidFill>
              <a:latin typeface="DIN Alternate" panose="020B0500000000000000" pitchFamily="34" charset="0"/>
              <a:ea typeface="Hiragino Sans W7" panose="020B0400000000000000" pitchFamily="34" charset="-128"/>
            </a:endParaRPr>
          </a:p>
        </p:txBody>
      </p:sp>
      <p:sp>
        <p:nvSpPr>
          <p:cNvPr id="2" name="テキスト ボックス 1">
            <a:extLst>
              <a:ext uri="{FF2B5EF4-FFF2-40B4-BE49-F238E27FC236}">
                <a16:creationId xmlns:a16="http://schemas.microsoft.com/office/drawing/2014/main" id="{89074C8A-2430-497C-5B0A-24B94BEE0893}"/>
              </a:ext>
            </a:extLst>
          </p:cNvPr>
          <p:cNvSpPr txBox="1"/>
          <p:nvPr/>
        </p:nvSpPr>
        <p:spPr>
          <a:xfrm>
            <a:off x="515653" y="1540175"/>
            <a:ext cx="5480132" cy="461665"/>
          </a:xfrm>
          <a:prstGeom prst="rect">
            <a:avLst/>
          </a:prstGeom>
          <a:noFill/>
          <a:effectLst/>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ja-JP" altLang="en-US" sz="2400" b="1">
                <a:solidFill>
                  <a:schemeClr val="bg1"/>
                </a:solidFill>
                <a:latin typeface="Hiragino Sans W7" panose="020B0400000000000000" pitchFamily="34" charset="-128"/>
                <a:ea typeface="Hiragino Sans W7" panose="020B0400000000000000" pitchFamily="34" charset="-128"/>
              </a:rPr>
              <a:t>レポートイメージ</a:t>
            </a:r>
            <a:endParaRPr kumimoji="1" lang="en-US" altLang="ja-JP" sz="2400" b="1" i="0" u="none" strike="noStrike" kern="1200" cap="none" normalizeH="0" baseline="0" noProof="0" dirty="0">
              <a:ln>
                <a:noFill/>
              </a:ln>
              <a:solidFill>
                <a:schemeClr val="bg1"/>
              </a:solidFill>
              <a:effectLst/>
              <a:uLnTx/>
              <a:uFillTx/>
              <a:latin typeface="Hiragino Sans W7" panose="020B0400000000000000" pitchFamily="34" charset="-128"/>
              <a:ea typeface="Hiragino Sans W7" panose="020B0400000000000000" pitchFamily="34" charset="-128"/>
              <a:cs typeface="+mn-cs"/>
            </a:endParaRPr>
          </a:p>
        </p:txBody>
      </p:sp>
      <p:sp>
        <p:nvSpPr>
          <p:cNvPr id="4" name="スライド番号プレースホルダ 3">
            <a:extLst>
              <a:ext uri="{FF2B5EF4-FFF2-40B4-BE49-F238E27FC236}">
                <a16:creationId xmlns:a16="http://schemas.microsoft.com/office/drawing/2014/main" id="{0F51AD15-58E0-F819-0FA0-1B1E740AE32F}"/>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white"/>
                </a:solidFill>
                <a:effectLst/>
                <a:uLnTx/>
                <a:uFillTx/>
                <a:latin typeface="DIN Alternate" panose="020B0500000000000000" pitchFamily="34" charset="0"/>
                <a:ea typeface="Hiragino Sans W1" panose="020B0300000000000000" pitchFamily="34" charset="-128"/>
                <a:cs typeface="+mn-cs"/>
              </a:rPr>
              <a:t>0</a:t>
            </a:r>
            <a:fld id="{76D8E150-8261-4C28-BB88-CF7E9D4FABBB}" type="slidenum">
              <a:rPr kumimoji="1" lang="en-US" altLang="ja-JP" sz="1100" b="0" i="0" u="none" strike="noStrike" kern="1200" cap="none" spc="0" normalizeH="0" baseline="0" noProof="0" smtClean="0">
                <a:ln>
                  <a:noFill/>
                </a:ln>
                <a:solidFill>
                  <a:prstClr val="white"/>
                </a:solidFill>
                <a:effectLst/>
                <a:uLnTx/>
                <a:uFillTx/>
                <a:latin typeface="DIN Alternate" panose="020B0500000000000000" pitchFamily="34" charset="0"/>
                <a:ea typeface="Hiragino Sans W1" panose="020B0300000000000000"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1" lang="en-US" altLang="ja-JP" sz="1100" b="0" i="0" u="none" strike="noStrike" kern="1200" cap="none" spc="0" normalizeH="0" baseline="0" noProof="0" dirty="0">
              <a:ln>
                <a:noFill/>
              </a:ln>
              <a:solidFill>
                <a:prstClr val="white"/>
              </a:solidFill>
              <a:effectLst/>
              <a:uLnTx/>
              <a:uFillTx/>
              <a:latin typeface="DIN Alternate" panose="020B0500000000000000" pitchFamily="34" charset="0"/>
              <a:ea typeface="Hiragino Sans W1" panose="020B0300000000000000" pitchFamily="34" charset="-128"/>
              <a:cs typeface="+mn-cs"/>
            </a:endParaRPr>
          </a:p>
        </p:txBody>
      </p:sp>
      <p:sp>
        <p:nvSpPr>
          <p:cNvPr id="6" name="正方形/長方形 5">
            <a:extLst>
              <a:ext uri="{FF2B5EF4-FFF2-40B4-BE49-F238E27FC236}">
                <a16:creationId xmlns:a16="http://schemas.microsoft.com/office/drawing/2014/main" id="{C1AE6E91-01DB-0482-08EB-1E770880B146}"/>
              </a:ext>
            </a:extLst>
          </p:cNvPr>
          <p:cNvSpPr/>
          <p:nvPr/>
        </p:nvSpPr>
        <p:spPr>
          <a:xfrm>
            <a:off x="8270239" y="6442414"/>
            <a:ext cx="3344571" cy="298480"/>
          </a:xfrm>
          <a:prstGeom prst="rect">
            <a:avLst/>
          </a:prstGeom>
        </p:spPr>
        <p:txBody>
          <a:bodyPr wrap="square">
            <a:sp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prstClr val="white"/>
                </a:solidFill>
                <a:effectLst/>
                <a:uLnTx/>
                <a:uFillTx/>
                <a:latin typeface="DIN Alternate" panose="020B0500000000000000" pitchFamily="34" charset="0"/>
                <a:ea typeface="Hiragino Sans W3" panose="020B0400000000000000" pitchFamily="34" charset="-128"/>
                <a:cs typeface="+mn-cs"/>
              </a:rPr>
              <a:t>© News Technology Co., Ltd. </a:t>
            </a:r>
            <a:r>
              <a:rPr kumimoji="1" lang="ja-JP" altLang="en-US" sz="1000" b="0" i="0" u="none" strike="noStrike" kern="1200" cap="none" spc="0" normalizeH="0" baseline="0" noProof="0">
                <a:ln>
                  <a:noFill/>
                </a:ln>
                <a:solidFill>
                  <a:prstClr val="white"/>
                </a:solidFill>
                <a:effectLst/>
                <a:uLnTx/>
                <a:uFillTx/>
                <a:latin typeface="DIN Alternate" panose="020B0500000000000000" pitchFamily="34" charset="0"/>
                <a:ea typeface="Hiragino Sans W1" panose="020B0300000000000000" pitchFamily="34" charset="-128"/>
                <a:cs typeface="+mn-cs"/>
              </a:rPr>
              <a:t>│</a:t>
            </a:r>
            <a:endParaRPr kumimoji="1" lang="ja-JP" altLang="en-US" sz="900" b="0" i="0" u="none" strike="noStrike" kern="1200" cap="none" spc="0" normalizeH="0" baseline="0" noProof="0">
              <a:ln>
                <a:noFill/>
              </a:ln>
              <a:solidFill>
                <a:prstClr val="white"/>
              </a:solidFill>
              <a:effectLst/>
              <a:uLnTx/>
              <a:uFillTx/>
              <a:latin typeface="DIN Alternate" panose="020B0500000000000000" pitchFamily="34" charset="0"/>
              <a:ea typeface="Hiragino Sans W3" panose="020B0400000000000000" pitchFamily="34" charset="-128"/>
              <a:cs typeface="+mn-cs"/>
            </a:endParaRPr>
          </a:p>
        </p:txBody>
      </p:sp>
      <p:pic>
        <p:nvPicPr>
          <p:cNvPr id="3" name="図 2" descr="テキスト&#10;&#10;自動的に生成された説明">
            <a:extLst>
              <a:ext uri="{FF2B5EF4-FFF2-40B4-BE49-F238E27FC236}">
                <a16:creationId xmlns:a16="http://schemas.microsoft.com/office/drawing/2014/main" id="{266F3F30-F818-A742-4C7F-9707A36B6B1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16200000">
            <a:off x="-225716" y="6026259"/>
            <a:ext cx="998858" cy="317072"/>
          </a:xfrm>
          <a:prstGeom prst="rect">
            <a:avLst/>
          </a:prstGeom>
        </p:spPr>
      </p:pic>
    </p:spTree>
    <p:extLst>
      <p:ext uri="{BB962C8B-B14F-4D97-AF65-F5344CB8AC3E}">
        <p14:creationId xmlns:p14="http://schemas.microsoft.com/office/powerpoint/2010/main" val="30730092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7EC27D2B-5A6B-984D-BE19-0BC7F804CF7B}"/>
              </a:ext>
            </a:extLst>
          </p:cNvPr>
          <p:cNvPicPr>
            <a:picLocks noChangeAspect="1"/>
          </p:cNvPicPr>
          <p:nvPr/>
        </p:nvPicPr>
        <p:blipFill>
          <a:blip r:embed="rId2"/>
          <a:stretch>
            <a:fillRect/>
          </a:stretch>
        </p:blipFill>
        <p:spPr>
          <a:xfrm>
            <a:off x="0" y="0"/>
            <a:ext cx="12192000" cy="6858000"/>
          </a:xfrm>
          <a:prstGeom prst="rect">
            <a:avLst/>
          </a:prstGeom>
        </p:spPr>
      </p:pic>
      <p:sp>
        <p:nvSpPr>
          <p:cNvPr id="22" name="正方形/長方形 21">
            <a:extLst>
              <a:ext uri="{FF2B5EF4-FFF2-40B4-BE49-F238E27FC236}">
                <a16:creationId xmlns:a16="http://schemas.microsoft.com/office/drawing/2014/main" id="{C918364B-442B-B34E-A757-B212FF24AD59}"/>
              </a:ext>
            </a:extLst>
          </p:cNvPr>
          <p:cNvSpPr/>
          <p:nvPr/>
        </p:nvSpPr>
        <p:spPr>
          <a:xfrm>
            <a:off x="432249" y="1937202"/>
            <a:ext cx="10469431" cy="2568011"/>
          </a:xfrm>
          <a:prstGeom prst="rect">
            <a:avLst/>
          </a:prstGeom>
        </p:spPr>
        <p:txBody>
          <a:bodyPr wrap="square">
            <a:spAutoFit/>
          </a:bodyPr>
          <a:lstStyle/>
          <a:p>
            <a:pPr>
              <a:lnSpc>
                <a:spcPts val="9500"/>
              </a:lnSpc>
            </a:pPr>
            <a:r>
              <a:rPr lang="en-US" altLang="ja-JP" sz="11500" b="1" spc="200" dirty="0">
                <a:ln w="19050">
                  <a:solidFill>
                    <a:schemeClr val="bg1"/>
                  </a:solidFill>
                </a:ln>
                <a:noFill/>
                <a:latin typeface="DIN Alternate" panose="020B0500000000000000" pitchFamily="34" charset="0"/>
                <a:ea typeface="Hiragino Sans W6" panose="020B0400000000000000" pitchFamily="34" charset="-128"/>
              </a:rPr>
              <a:t>USER</a:t>
            </a:r>
          </a:p>
          <a:p>
            <a:pPr>
              <a:lnSpc>
                <a:spcPts val="9500"/>
              </a:lnSpc>
            </a:pPr>
            <a:r>
              <a:rPr lang="en-US" altLang="ja-JP" sz="11500" b="1" spc="200" dirty="0">
                <a:ln w="19050">
                  <a:solidFill>
                    <a:schemeClr val="bg1"/>
                  </a:solidFill>
                </a:ln>
                <a:noFill/>
                <a:latin typeface="DIN Alternate" panose="020B0500000000000000" pitchFamily="34" charset="0"/>
                <a:ea typeface="Hiragino Sans W6" panose="020B0400000000000000" pitchFamily="34" charset="-128"/>
              </a:rPr>
              <a:t>DATA</a:t>
            </a:r>
          </a:p>
        </p:txBody>
      </p:sp>
      <p:sp>
        <p:nvSpPr>
          <p:cNvPr id="4" name="スライド番号プレースホルダ 3">
            <a:extLst>
              <a:ext uri="{FF2B5EF4-FFF2-40B4-BE49-F238E27FC236}">
                <a16:creationId xmlns:a16="http://schemas.microsoft.com/office/drawing/2014/main" id="{AEA1B876-F626-5652-0943-91D50B832331}"/>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white"/>
                </a:solidFill>
                <a:effectLst/>
                <a:uLnTx/>
                <a:uFillTx/>
                <a:latin typeface="DIN Alternate" panose="020B0500000000000000" pitchFamily="34" charset="0"/>
                <a:ea typeface="Hiragino Sans W1" panose="020B0300000000000000" pitchFamily="34" charset="-128"/>
                <a:cs typeface="+mn-cs"/>
              </a:rPr>
              <a:t>0</a:t>
            </a:r>
            <a:fld id="{76D8E150-8261-4C28-BB88-CF7E9D4FABBB}" type="slidenum">
              <a:rPr kumimoji="1" lang="en-US" altLang="ja-JP" sz="1100" b="0" i="0" u="none" strike="noStrike" kern="1200" cap="none" spc="0" normalizeH="0" baseline="0" noProof="0" smtClean="0">
                <a:ln>
                  <a:noFill/>
                </a:ln>
                <a:solidFill>
                  <a:prstClr val="white"/>
                </a:solidFill>
                <a:effectLst/>
                <a:uLnTx/>
                <a:uFillTx/>
                <a:latin typeface="DIN Alternate" panose="020B0500000000000000" pitchFamily="34" charset="0"/>
                <a:ea typeface="Hiragino Sans W1" panose="020B0300000000000000"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1" lang="en-US" altLang="ja-JP" sz="1100" b="0" i="0" u="none" strike="noStrike" kern="1200" cap="none" spc="0" normalizeH="0" baseline="0" noProof="0" dirty="0">
              <a:ln>
                <a:noFill/>
              </a:ln>
              <a:solidFill>
                <a:prstClr val="white"/>
              </a:solidFill>
              <a:effectLst/>
              <a:uLnTx/>
              <a:uFillTx/>
              <a:latin typeface="DIN Alternate" panose="020B0500000000000000" pitchFamily="34" charset="0"/>
              <a:ea typeface="Hiragino Sans W1" panose="020B0300000000000000" pitchFamily="34" charset="-128"/>
              <a:cs typeface="+mn-cs"/>
            </a:endParaRPr>
          </a:p>
        </p:txBody>
      </p:sp>
      <p:sp>
        <p:nvSpPr>
          <p:cNvPr id="6" name="正方形/長方形 5">
            <a:extLst>
              <a:ext uri="{FF2B5EF4-FFF2-40B4-BE49-F238E27FC236}">
                <a16:creationId xmlns:a16="http://schemas.microsoft.com/office/drawing/2014/main" id="{2BDEE457-0F5E-A196-1D2A-A172C7841787}"/>
              </a:ext>
            </a:extLst>
          </p:cNvPr>
          <p:cNvSpPr/>
          <p:nvPr/>
        </p:nvSpPr>
        <p:spPr>
          <a:xfrm>
            <a:off x="8270239" y="6442414"/>
            <a:ext cx="3344571" cy="298480"/>
          </a:xfrm>
          <a:prstGeom prst="rect">
            <a:avLst/>
          </a:prstGeom>
        </p:spPr>
        <p:txBody>
          <a:bodyPr wrap="square">
            <a:sp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prstClr val="white"/>
                </a:solidFill>
                <a:effectLst/>
                <a:uLnTx/>
                <a:uFillTx/>
                <a:latin typeface="DIN Alternate" panose="020B0500000000000000" pitchFamily="34" charset="0"/>
                <a:ea typeface="Hiragino Sans W3" panose="020B0400000000000000" pitchFamily="34" charset="-128"/>
                <a:cs typeface="+mn-cs"/>
              </a:rPr>
              <a:t>© News Technology Co., Ltd. </a:t>
            </a:r>
            <a:r>
              <a:rPr kumimoji="1" lang="ja-JP" altLang="en-US" sz="1000" b="0" i="0" u="none" strike="noStrike" kern="1200" cap="none" spc="0" normalizeH="0" baseline="0" noProof="0">
                <a:ln>
                  <a:noFill/>
                </a:ln>
                <a:solidFill>
                  <a:prstClr val="white"/>
                </a:solidFill>
                <a:effectLst/>
                <a:uLnTx/>
                <a:uFillTx/>
                <a:latin typeface="DIN Alternate" panose="020B0500000000000000" pitchFamily="34" charset="0"/>
                <a:ea typeface="Hiragino Sans W1" panose="020B0300000000000000" pitchFamily="34" charset="-128"/>
                <a:cs typeface="+mn-cs"/>
              </a:rPr>
              <a:t>│</a:t>
            </a:r>
            <a:endParaRPr kumimoji="1" lang="ja-JP" altLang="en-US" sz="900" b="0" i="0" u="none" strike="noStrike" kern="1200" cap="none" spc="0" normalizeH="0" baseline="0" noProof="0">
              <a:ln>
                <a:noFill/>
              </a:ln>
              <a:solidFill>
                <a:prstClr val="white"/>
              </a:solidFill>
              <a:effectLst/>
              <a:uLnTx/>
              <a:uFillTx/>
              <a:latin typeface="DIN Alternate" panose="020B0500000000000000" pitchFamily="34" charset="0"/>
              <a:ea typeface="Hiragino Sans W3" panose="020B0400000000000000" pitchFamily="34" charset="-128"/>
              <a:cs typeface="+mn-cs"/>
            </a:endParaRPr>
          </a:p>
        </p:txBody>
      </p:sp>
      <p:pic>
        <p:nvPicPr>
          <p:cNvPr id="2" name="図 1" descr="テキスト&#10;&#10;自動的に生成された説明">
            <a:extLst>
              <a:ext uri="{FF2B5EF4-FFF2-40B4-BE49-F238E27FC236}">
                <a16:creationId xmlns:a16="http://schemas.microsoft.com/office/drawing/2014/main" id="{B3A15273-24FC-8AF5-54A1-D7EEFDAEFBFE}"/>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rot="16200000">
            <a:off x="-225716" y="6026259"/>
            <a:ext cx="998858" cy="317072"/>
          </a:xfrm>
          <a:prstGeom prst="rect">
            <a:avLst/>
          </a:prstGeom>
        </p:spPr>
      </p:pic>
    </p:spTree>
    <p:extLst>
      <p:ext uri="{BB962C8B-B14F-4D97-AF65-F5344CB8AC3E}">
        <p14:creationId xmlns:p14="http://schemas.microsoft.com/office/powerpoint/2010/main" val="29469225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図 27">
            <a:extLst>
              <a:ext uri="{FF2B5EF4-FFF2-40B4-BE49-F238E27FC236}">
                <a16:creationId xmlns:a16="http://schemas.microsoft.com/office/drawing/2014/main" id="{646EC5D0-F573-4043-76F8-6A08B01AA833}"/>
              </a:ext>
            </a:extLst>
          </p:cNvPr>
          <p:cNvPicPr>
            <a:picLocks noChangeAspect="1"/>
          </p:cNvPicPr>
          <p:nvPr/>
        </p:nvPicPr>
        <p:blipFill>
          <a:blip r:embed="rId3"/>
          <a:stretch>
            <a:fillRect/>
          </a:stretch>
        </p:blipFill>
        <p:spPr>
          <a:xfrm>
            <a:off x="-1" y="4699669"/>
            <a:ext cx="12192000" cy="2158330"/>
          </a:xfrm>
          <a:prstGeom prst="rect">
            <a:avLst/>
          </a:prstGeom>
        </p:spPr>
      </p:pic>
      <p:pic>
        <p:nvPicPr>
          <p:cNvPr id="12" name="図 11">
            <a:extLst>
              <a:ext uri="{FF2B5EF4-FFF2-40B4-BE49-F238E27FC236}">
                <a16:creationId xmlns:a16="http://schemas.microsoft.com/office/drawing/2014/main" id="{FD2267DB-D039-CD46-9A79-17591AA649C5}"/>
              </a:ext>
            </a:extLst>
          </p:cNvPr>
          <p:cNvPicPr>
            <a:picLocks noChangeAspect="1"/>
          </p:cNvPicPr>
          <p:nvPr/>
        </p:nvPicPr>
        <p:blipFill>
          <a:blip r:embed="rId3"/>
          <a:stretch>
            <a:fillRect/>
          </a:stretch>
        </p:blipFill>
        <p:spPr>
          <a:xfrm>
            <a:off x="0" y="0"/>
            <a:ext cx="12192000" cy="4699669"/>
          </a:xfrm>
          <a:prstGeom prst="rect">
            <a:avLst/>
          </a:prstGeom>
        </p:spPr>
      </p:pic>
      <p:pic>
        <p:nvPicPr>
          <p:cNvPr id="25" name="図 24" descr="テキスト&#10;&#10;自動的に生成された説明">
            <a:extLst>
              <a:ext uri="{FF2B5EF4-FFF2-40B4-BE49-F238E27FC236}">
                <a16:creationId xmlns:a16="http://schemas.microsoft.com/office/drawing/2014/main" id="{D7145043-8A38-7C4D-9A4A-BF7A313ACFF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16200000">
            <a:off x="-225716" y="6026259"/>
            <a:ext cx="998858" cy="317072"/>
          </a:xfrm>
          <a:prstGeom prst="rect">
            <a:avLst/>
          </a:prstGeom>
        </p:spPr>
      </p:pic>
      <p:sp>
        <p:nvSpPr>
          <p:cNvPr id="13" name="正方形/長方形 12">
            <a:extLst>
              <a:ext uri="{FF2B5EF4-FFF2-40B4-BE49-F238E27FC236}">
                <a16:creationId xmlns:a16="http://schemas.microsoft.com/office/drawing/2014/main" id="{773A8196-FA5B-5943-A1EF-DAFA889BA832}"/>
              </a:ext>
            </a:extLst>
          </p:cNvPr>
          <p:cNvSpPr/>
          <p:nvPr/>
        </p:nvSpPr>
        <p:spPr>
          <a:xfrm>
            <a:off x="504071" y="6623137"/>
            <a:ext cx="3875721" cy="184666"/>
          </a:xfrm>
          <a:prstGeom prst="rect">
            <a:avLst/>
          </a:prstGeom>
        </p:spPr>
        <p:txBody>
          <a:bodyPr wrap="square">
            <a:spAutoFit/>
          </a:bodyPr>
          <a:lstStyle/>
          <a:p>
            <a:r>
              <a:rPr lang="en-US" altLang="ja-JP" sz="600" dirty="0">
                <a:solidFill>
                  <a:schemeClr val="bg1"/>
                </a:solidFill>
                <a:latin typeface="Hiragino Sans W3" panose="020B0400000000000000" pitchFamily="34" charset="-128"/>
                <a:ea typeface="Hiragino Sans W3" panose="020B0400000000000000" pitchFamily="34" charset="-128"/>
              </a:rPr>
              <a:t>※</a:t>
            </a:r>
            <a:r>
              <a:rPr lang="ja-JP" altLang="en-US" sz="600">
                <a:solidFill>
                  <a:schemeClr val="bg1"/>
                </a:solidFill>
                <a:latin typeface="Hiragino Sans W3" panose="020B0400000000000000" pitchFamily="34" charset="-128"/>
                <a:ea typeface="Hiragino Sans W3" panose="020B0400000000000000" pitchFamily="34" charset="-128"/>
              </a:rPr>
              <a:t>首都圏喫煙所設置オフィスビルの喫煙所利用者インターネット調査より</a:t>
            </a:r>
            <a:r>
              <a:rPr lang="en-US" altLang="ja-JP" sz="600" dirty="0">
                <a:solidFill>
                  <a:schemeClr val="bg1"/>
                </a:solidFill>
                <a:latin typeface="Hiragino Sans W3" panose="020B0400000000000000" pitchFamily="34" charset="-128"/>
                <a:ea typeface="Hiragino Sans W3" panose="020B0400000000000000" pitchFamily="34" charset="-128"/>
              </a:rPr>
              <a:t>(2021</a:t>
            </a:r>
            <a:r>
              <a:rPr lang="ja-JP" altLang="en-US" sz="600">
                <a:solidFill>
                  <a:schemeClr val="bg1"/>
                </a:solidFill>
                <a:latin typeface="Hiragino Sans W3" panose="020B0400000000000000" pitchFamily="34" charset="-128"/>
                <a:ea typeface="Hiragino Sans W3" panose="020B0400000000000000" pitchFamily="34" charset="-128"/>
              </a:rPr>
              <a:t>年</a:t>
            </a:r>
            <a:r>
              <a:rPr lang="en-US" altLang="ja-JP" sz="600" dirty="0">
                <a:solidFill>
                  <a:schemeClr val="bg1"/>
                </a:solidFill>
                <a:latin typeface="Hiragino Sans W3" panose="020B0400000000000000" pitchFamily="34" charset="-128"/>
                <a:ea typeface="Hiragino Sans W3" panose="020B0400000000000000" pitchFamily="34" charset="-128"/>
              </a:rPr>
              <a:t>8</a:t>
            </a:r>
            <a:r>
              <a:rPr lang="ja-JP" altLang="en-US" sz="600">
                <a:solidFill>
                  <a:schemeClr val="bg1"/>
                </a:solidFill>
                <a:latin typeface="Hiragino Sans W3" panose="020B0400000000000000" pitchFamily="34" charset="-128"/>
                <a:ea typeface="Hiragino Sans W3" panose="020B0400000000000000" pitchFamily="34" charset="-128"/>
              </a:rPr>
              <a:t>月</a:t>
            </a:r>
            <a:r>
              <a:rPr lang="en-US" altLang="ja-JP" sz="600" dirty="0">
                <a:solidFill>
                  <a:schemeClr val="bg1"/>
                </a:solidFill>
                <a:latin typeface="Hiragino Sans W3" panose="020B0400000000000000" pitchFamily="34" charset="-128"/>
                <a:ea typeface="Hiragino Sans W3" panose="020B0400000000000000" pitchFamily="34" charset="-128"/>
              </a:rPr>
              <a:t>)</a:t>
            </a:r>
            <a:endParaRPr lang="ja-JP" altLang="en-US" sz="600">
              <a:solidFill>
                <a:schemeClr val="bg1"/>
              </a:solidFill>
              <a:latin typeface="Hiragino Sans W3" panose="020B0400000000000000" pitchFamily="34" charset="-128"/>
              <a:ea typeface="Hiragino Sans W3" panose="020B0400000000000000" pitchFamily="34" charset="-128"/>
            </a:endParaRPr>
          </a:p>
        </p:txBody>
      </p:sp>
      <p:sp>
        <p:nvSpPr>
          <p:cNvPr id="24" name="正方形/長方形 23">
            <a:extLst>
              <a:ext uri="{FF2B5EF4-FFF2-40B4-BE49-F238E27FC236}">
                <a16:creationId xmlns:a16="http://schemas.microsoft.com/office/drawing/2014/main" id="{DC994CAC-C0DE-1141-BBB5-169E38BDF695}"/>
              </a:ext>
            </a:extLst>
          </p:cNvPr>
          <p:cNvSpPr/>
          <p:nvPr/>
        </p:nvSpPr>
        <p:spPr>
          <a:xfrm>
            <a:off x="165154" y="364707"/>
            <a:ext cx="7709438" cy="1349728"/>
          </a:xfrm>
          <a:prstGeom prst="rect">
            <a:avLst/>
          </a:prstGeom>
        </p:spPr>
        <p:txBody>
          <a:bodyPr wrap="square">
            <a:spAutoFit/>
          </a:bodyPr>
          <a:lstStyle/>
          <a:p>
            <a:pPr>
              <a:lnSpc>
                <a:spcPts val="9500"/>
              </a:lnSpc>
            </a:pPr>
            <a:r>
              <a:rPr lang="en-US" altLang="ja-JP" sz="11500" b="1" spc="200" dirty="0">
                <a:ln w="31750">
                  <a:solidFill>
                    <a:schemeClr val="bg1">
                      <a:alpha val="20000"/>
                    </a:schemeClr>
                  </a:solidFill>
                </a:ln>
                <a:noFill/>
                <a:latin typeface="DIN Alternate" panose="020B0500000000000000" pitchFamily="34" charset="0"/>
                <a:ea typeface="Hiragino Sans W6" panose="020B0400000000000000" pitchFamily="34" charset="-128"/>
              </a:rPr>
              <a:t>USER DATA</a:t>
            </a:r>
          </a:p>
        </p:txBody>
      </p:sp>
      <p:sp>
        <p:nvSpPr>
          <p:cNvPr id="21" name="テキスト ボックス 20">
            <a:extLst>
              <a:ext uri="{FF2B5EF4-FFF2-40B4-BE49-F238E27FC236}">
                <a16:creationId xmlns:a16="http://schemas.microsoft.com/office/drawing/2014/main" id="{3653BA87-B127-FBCB-BB92-EA834DFE114C}"/>
              </a:ext>
            </a:extLst>
          </p:cNvPr>
          <p:cNvSpPr txBox="1"/>
          <p:nvPr/>
        </p:nvSpPr>
        <p:spPr>
          <a:xfrm>
            <a:off x="454519" y="747504"/>
            <a:ext cx="9379292" cy="966931"/>
          </a:xfrm>
          <a:prstGeom prst="rect">
            <a:avLst/>
          </a:prstGeom>
          <a:noFill/>
          <a:effectLst/>
        </p:spPr>
        <p:txBody>
          <a:bodyPr wrap="square" rtlCol="0">
            <a:spAutoFit/>
          </a:bodyPr>
          <a:lstStyle/>
          <a:p>
            <a:pPr>
              <a:spcBef>
                <a:spcPts val="140"/>
              </a:spcBef>
            </a:pPr>
            <a:r>
              <a:rPr lang="ja-JP" altLang="en-US" sz="2400" b="1">
                <a:solidFill>
                  <a:schemeClr val="bg1"/>
                </a:solidFill>
                <a:latin typeface="DIN Alternate" panose="020B0500000000000000" pitchFamily="34" charset="0"/>
                <a:ea typeface="Hiragino Sans W7" panose="020B0400000000000000" pitchFamily="34" charset="-128"/>
              </a:rPr>
              <a:t>オフライン広告の中でもセグメントされた属性の視聴者へ</a:t>
            </a:r>
            <a:endParaRPr lang="en-US" altLang="ja-JP" sz="2400" b="1" dirty="0">
              <a:solidFill>
                <a:schemeClr val="bg1"/>
              </a:solidFill>
              <a:latin typeface="DIN Alternate" panose="020B0500000000000000" pitchFamily="34" charset="0"/>
              <a:ea typeface="Hiragino Sans W7" panose="020B0400000000000000" pitchFamily="34" charset="-128"/>
            </a:endParaRPr>
          </a:p>
          <a:p>
            <a:pPr>
              <a:spcBef>
                <a:spcPts val="140"/>
              </a:spcBef>
            </a:pPr>
            <a:r>
              <a:rPr lang="ja-JP" altLang="en-US" sz="2400" b="1">
                <a:solidFill>
                  <a:schemeClr val="bg1"/>
                </a:solidFill>
                <a:latin typeface="DIN Alternate" panose="020B0500000000000000" pitchFamily="34" charset="0"/>
                <a:ea typeface="Hiragino Sans W7" panose="020B0400000000000000" pitchFamily="34" charset="-128"/>
              </a:rPr>
              <a:t>フリークエンシー高く、リーチすることが可能</a:t>
            </a:r>
            <a:r>
              <a:rPr lang="en-US" altLang="ja-JP" sz="3200" b="1" dirty="0">
                <a:solidFill>
                  <a:schemeClr val="bg1"/>
                </a:solidFill>
                <a:latin typeface="DIN Alternate" panose="020B0500000000000000" pitchFamily="34" charset="0"/>
                <a:ea typeface="Hiragino Sans W7" panose="020B0400000000000000" pitchFamily="34" charset="-128"/>
              </a:rPr>
              <a:t> </a:t>
            </a:r>
            <a:endParaRPr lang="en-US" altLang="ja-JP" sz="4400" b="1" dirty="0">
              <a:solidFill>
                <a:schemeClr val="bg1"/>
              </a:solidFill>
              <a:latin typeface="DIN Alternate" panose="020B0500000000000000" pitchFamily="34" charset="0"/>
              <a:ea typeface="Hiragino Sans W7" panose="020B0400000000000000" pitchFamily="34" charset="-128"/>
            </a:endParaRPr>
          </a:p>
        </p:txBody>
      </p:sp>
      <p:grpSp>
        <p:nvGrpSpPr>
          <p:cNvPr id="3" name="グループ化 2">
            <a:extLst>
              <a:ext uri="{FF2B5EF4-FFF2-40B4-BE49-F238E27FC236}">
                <a16:creationId xmlns:a16="http://schemas.microsoft.com/office/drawing/2014/main" id="{E970EC41-C63D-01C2-20D4-26C6296D9886}"/>
              </a:ext>
            </a:extLst>
          </p:cNvPr>
          <p:cNvGrpSpPr>
            <a:grpSpLocks noChangeAspect="1"/>
          </p:cNvGrpSpPr>
          <p:nvPr/>
        </p:nvGrpSpPr>
        <p:grpSpPr>
          <a:xfrm>
            <a:off x="1178285" y="2171175"/>
            <a:ext cx="9477997" cy="4031816"/>
            <a:chOff x="113060" y="2460271"/>
            <a:chExt cx="6197394" cy="2636291"/>
          </a:xfrm>
        </p:grpSpPr>
        <p:grpSp>
          <p:nvGrpSpPr>
            <p:cNvPr id="10" name="グループ化 9">
              <a:extLst>
                <a:ext uri="{FF2B5EF4-FFF2-40B4-BE49-F238E27FC236}">
                  <a16:creationId xmlns:a16="http://schemas.microsoft.com/office/drawing/2014/main" id="{6860BDF4-6AF6-BA95-574F-DAF3800C5DF8}"/>
                </a:ext>
              </a:extLst>
            </p:cNvPr>
            <p:cNvGrpSpPr>
              <a:grpSpLocks noChangeAspect="1"/>
            </p:cNvGrpSpPr>
            <p:nvPr/>
          </p:nvGrpSpPr>
          <p:grpSpPr>
            <a:xfrm>
              <a:off x="746055" y="2460271"/>
              <a:ext cx="4917815" cy="2017315"/>
              <a:chOff x="451150" y="4284568"/>
              <a:chExt cx="5009905" cy="2055091"/>
            </a:xfrm>
          </p:grpSpPr>
          <p:pic>
            <p:nvPicPr>
              <p:cNvPr id="17" name="図 16" descr="グラフ, 円グラフ&#10;&#10;自動的に生成された説明">
                <a:extLst>
                  <a:ext uri="{FF2B5EF4-FFF2-40B4-BE49-F238E27FC236}">
                    <a16:creationId xmlns:a16="http://schemas.microsoft.com/office/drawing/2014/main" id="{9660AED4-F8DB-BECC-5F5F-2F79E8FCDC7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51150" y="4284568"/>
                <a:ext cx="2078182" cy="2055091"/>
              </a:xfrm>
              <a:prstGeom prst="rect">
                <a:avLst/>
              </a:prstGeom>
            </p:spPr>
          </p:pic>
          <p:pic>
            <p:nvPicPr>
              <p:cNvPr id="20" name="図 19" descr="グラフ, 棒グラフ&#10;&#10;自動的に生成された説明">
                <a:extLst>
                  <a:ext uri="{FF2B5EF4-FFF2-40B4-BE49-F238E27FC236}">
                    <a16:creationId xmlns:a16="http://schemas.microsoft.com/office/drawing/2014/main" id="{1B095D2A-6764-1DF4-1FDD-81A1B720A89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382873" y="4296113"/>
                <a:ext cx="2078182" cy="2032000"/>
              </a:xfrm>
              <a:prstGeom prst="rect">
                <a:avLst/>
              </a:prstGeom>
            </p:spPr>
          </p:pic>
        </p:grpSp>
        <p:sp>
          <p:nvSpPr>
            <p:cNvPr id="14" name="正方形/長方形 13">
              <a:extLst>
                <a:ext uri="{FF2B5EF4-FFF2-40B4-BE49-F238E27FC236}">
                  <a16:creationId xmlns:a16="http://schemas.microsoft.com/office/drawing/2014/main" id="{ABEC400C-8F98-B232-2928-DB146FD98FE4}"/>
                </a:ext>
              </a:extLst>
            </p:cNvPr>
            <p:cNvSpPr/>
            <p:nvPr/>
          </p:nvSpPr>
          <p:spPr>
            <a:xfrm>
              <a:off x="113060" y="4763313"/>
              <a:ext cx="6197394" cy="333249"/>
            </a:xfrm>
            <a:prstGeom prst="rect">
              <a:avLst/>
            </a:prstGeom>
            <a:solidFill>
              <a:srgbClr val="FE5519"/>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prstClr val="white"/>
                  </a:solidFill>
                  <a:effectLst/>
                  <a:uLnTx/>
                  <a:uFillTx/>
                  <a:latin typeface="DIN Alternate" panose="020B0500000000000000" pitchFamily="34" charset="0"/>
                  <a:ea typeface="Hiragino Sans W5" panose="020B0400000000000000" pitchFamily="34" charset="-128"/>
                  <a:cs typeface="+mn-cs"/>
                </a:rPr>
                <a:t>20 - 30</a:t>
              </a:r>
              <a:r>
                <a:rPr kumimoji="1" lang="ja-JP" altLang="en-US" sz="2000" b="0" i="0" u="none" strike="noStrike" kern="1200" cap="none" spc="0" normalizeH="0" baseline="0" noProof="0">
                  <a:ln>
                    <a:noFill/>
                  </a:ln>
                  <a:solidFill>
                    <a:prstClr val="white"/>
                  </a:solidFill>
                  <a:effectLst/>
                  <a:uLnTx/>
                  <a:uFillTx/>
                  <a:latin typeface="DIN Alternate" panose="020B0500000000000000" pitchFamily="34" charset="0"/>
                  <a:ea typeface="Hiragino Sans W5" panose="020B0400000000000000" pitchFamily="34" charset="-128"/>
                  <a:cs typeface="+mn-cs"/>
                </a:rPr>
                <a:t>代で</a:t>
              </a:r>
              <a:r>
                <a:rPr kumimoji="1" lang="en-US" altLang="ja-JP" sz="2000" b="0" i="0" u="none" strike="noStrike" kern="1200" cap="none" spc="0" normalizeH="0" baseline="0" noProof="0" dirty="0">
                  <a:ln>
                    <a:noFill/>
                  </a:ln>
                  <a:solidFill>
                    <a:prstClr val="white"/>
                  </a:solidFill>
                  <a:effectLst/>
                  <a:uLnTx/>
                  <a:uFillTx/>
                  <a:latin typeface="DIN Alternate" panose="020B0500000000000000" pitchFamily="34" charset="0"/>
                  <a:ea typeface="Hiragino Sans W5" panose="020B0400000000000000" pitchFamily="34" charset="-128"/>
                  <a:cs typeface="+mn-cs"/>
                </a:rPr>
                <a:t>4</a:t>
              </a:r>
              <a:r>
                <a:rPr kumimoji="1" lang="ja-JP" altLang="en-US" sz="2000" b="0" i="0" u="none" strike="noStrike" kern="1200" cap="none" spc="0" normalizeH="0" baseline="0" noProof="0">
                  <a:ln>
                    <a:noFill/>
                  </a:ln>
                  <a:solidFill>
                    <a:prstClr val="white"/>
                  </a:solidFill>
                  <a:effectLst/>
                  <a:uLnTx/>
                  <a:uFillTx/>
                  <a:latin typeface="DIN Alternate" panose="020B0500000000000000" pitchFamily="34" charset="0"/>
                  <a:ea typeface="Hiragino Sans W5" panose="020B0400000000000000" pitchFamily="34" charset="-128"/>
                  <a:cs typeface="+mn-cs"/>
                </a:rPr>
                <a:t>割、</a:t>
              </a:r>
              <a:r>
                <a:rPr kumimoji="1" lang="en-US" altLang="ja-JP" sz="2000" b="0" i="0" u="none" strike="noStrike" kern="1200" cap="none" spc="0" normalizeH="0" baseline="0" noProof="0" dirty="0">
                  <a:ln>
                    <a:noFill/>
                  </a:ln>
                  <a:solidFill>
                    <a:prstClr val="white"/>
                  </a:solidFill>
                  <a:effectLst/>
                  <a:uLnTx/>
                  <a:uFillTx/>
                  <a:latin typeface="DIN Alternate" panose="020B0500000000000000" pitchFamily="34" charset="0"/>
                  <a:ea typeface="Hiragino Sans W5" panose="020B0400000000000000" pitchFamily="34" charset="-128"/>
                  <a:cs typeface="+mn-cs"/>
                </a:rPr>
                <a:t>40 - 50</a:t>
              </a:r>
              <a:r>
                <a:rPr kumimoji="1" lang="ja-JP" altLang="en-US" sz="2000" b="0" i="0" u="none" strike="noStrike" kern="1200" cap="none" spc="0" normalizeH="0" baseline="0" noProof="0">
                  <a:ln>
                    <a:noFill/>
                  </a:ln>
                  <a:solidFill>
                    <a:prstClr val="white"/>
                  </a:solidFill>
                  <a:effectLst/>
                  <a:uLnTx/>
                  <a:uFillTx/>
                  <a:latin typeface="Hiragino Sans W5" panose="020B0400000000000000" pitchFamily="34" charset="-128"/>
                  <a:ea typeface="Hiragino Sans W5" panose="020B0400000000000000" pitchFamily="34" charset="-128"/>
                  <a:cs typeface="+mn-cs"/>
                </a:rPr>
                <a:t>代で</a:t>
              </a:r>
              <a:r>
                <a:rPr kumimoji="1" lang="en-US" altLang="ja-JP" sz="2000" b="0" i="0" u="none" strike="noStrike" kern="1200" cap="none" spc="0" normalizeH="0" baseline="0" noProof="0" dirty="0">
                  <a:ln>
                    <a:noFill/>
                  </a:ln>
                  <a:solidFill>
                    <a:prstClr val="white"/>
                  </a:solidFill>
                  <a:effectLst/>
                  <a:uLnTx/>
                  <a:uFillTx/>
                  <a:latin typeface="Hiragino Sans W5" panose="020B0400000000000000" pitchFamily="34" charset="-128"/>
                  <a:ea typeface="Hiragino Sans W5" panose="020B0400000000000000" pitchFamily="34" charset="-128"/>
                  <a:cs typeface="+mn-cs"/>
                </a:rPr>
                <a:t>5</a:t>
              </a:r>
              <a:r>
                <a:rPr kumimoji="1" lang="ja-JP" altLang="en-US" sz="2000" b="0" i="0" u="none" strike="noStrike" kern="1200" cap="none" spc="0" normalizeH="0" baseline="0" noProof="0">
                  <a:ln>
                    <a:noFill/>
                  </a:ln>
                  <a:solidFill>
                    <a:prstClr val="white"/>
                  </a:solidFill>
                  <a:effectLst/>
                  <a:uLnTx/>
                  <a:uFillTx/>
                  <a:latin typeface="Hiragino Sans W5" panose="020B0400000000000000" pitchFamily="34" charset="-128"/>
                  <a:ea typeface="Hiragino Sans W5" panose="020B0400000000000000" pitchFamily="34" charset="-128"/>
                  <a:cs typeface="+mn-cs"/>
                </a:rPr>
                <a:t>割と、幅広い世代にアプローチ可能</a:t>
              </a:r>
            </a:p>
          </p:txBody>
        </p:sp>
      </p:grpSp>
      <p:sp>
        <p:nvSpPr>
          <p:cNvPr id="2" name="スライド番号プレースホルダ 3">
            <a:extLst>
              <a:ext uri="{FF2B5EF4-FFF2-40B4-BE49-F238E27FC236}">
                <a16:creationId xmlns:a16="http://schemas.microsoft.com/office/drawing/2014/main" id="{4C6A81FC-4032-7566-88A7-0D70C55768A0}"/>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white"/>
                </a:solidFill>
                <a:effectLst/>
                <a:uLnTx/>
                <a:uFillTx/>
                <a:latin typeface="DIN Alternate" panose="020B0500000000000000" pitchFamily="34" charset="0"/>
                <a:ea typeface="Hiragino Sans W1" panose="020B0300000000000000" pitchFamily="34" charset="-128"/>
                <a:cs typeface="+mn-cs"/>
              </a:rPr>
              <a:t>0</a:t>
            </a:r>
            <a:fld id="{76D8E150-8261-4C28-BB88-CF7E9D4FABBB}" type="slidenum">
              <a:rPr kumimoji="1" lang="en-US" altLang="ja-JP" sz="1100" b="0" i="0" u="none" strike="noStrike" kern="1200" cap="none" spc="0" normalizeH="0" baseline="0" noProof="0" smtClean="0">
                <a:ln>
                  <a:noFill/>
                </a:ln>
                <a:solidFill>
                  <a:prstClr val="white"/>
                </a:solidFill>
                <a:effectLst/>
                <a:uLnTx/>
                <a:uFillTx/>
                <a:latin typeface="DIN Alternate" panose="020B0500000000000000" pitchFamily="34" charset="0"/>
                <a:ea typeface="Hiragino Sans W1" panose="020B0300000000000000"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1" lang="en-US" altLang="ja-JP" sz="1100" b="0" i="0" u="none" strike="noStrike" kern="1200" cap="none" spc="0" normalizeH="0" baseline="0" noProof="0" dirty="0">
              <a:ln>
                <a:noFill/>
              </a:ln>
              <a:solidFill>
                <a:prstClr val="white"/>
              </a:solidFill>
              <a:effectLst/>
              <a:uLnTx/>
              <a:uFillTx/>
              <a:latin typeface="DIN Alternate" panose="020B0500000000000000" pitchFamily="34" charset="0"/>
              <a:ea typeface="Hiragino Sans W1" panose="020B0300000000000000" pitchFamily="34" charset="-128"/>
              <a:cs typeface="+mn-cs"/>
            </a:endParaRPr>
          </a:p>
        </p:txBody>
      </p:sp>
      <p:sp>
        <p:nvSpPr>
          <p:cNvPr id="4" name="正方形/長方形 3">
            <a:extLst>
              <a:ext uri="{FF2B5EF4-FFF2-40B4-BE49-F238E27FC236}">
                <a16:creationId xmlns:a16="http://schemas.microsoft.com/office/drawing/2014/main" id="{E69C03CA-16FF-A560-B5A8-CCCB1940CE30}"/>
              </a:ext>
            </a:extLst>
          </p:cNvPr>
          <p:cNvSpPr/>
          <p:nvPr/>
        </p:nvSpPr>
        <p:spPr>
          <a:xfrm>
            <a:off x="8270239" y="6442414"/>
            <a:ext cx="3344571" cy="298480"/>
          </a:xfrm>
          <a:prstGeom prst="rect">
            <a:avLst/>
          </a:prstGeom>
        </p:spPr>
        <p:txBody>
          <a:bodyPr wrap="square">
            <a:sp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prstClr val="white"/>
                </a:solidFill>
                <a:effectLst/>
                <a:uLnTx/>
                <a:uFillTx/>
                <a:latin typeface="DIN Alternate" panose="020B0500000000000000" pitchFamily="34" charset="0"/>
                <a:ea typeface="Hiragino Sans W3" panose="020B0400000000000000" pitchFamily="34" charset="-128"/>
                <a:cs typeface="+mn-cs"/>
              </a:rPr>
              <a:t>© News Technology Co., Ltd. </a:t>
            </a:r>
            <a:r>
              <a:rPr kumimoji="1" lang="ja-JP" altLang="en-US" sz="1000" b="0" i="0" u="none" strike="noStrike" kern="1200" cap="none" spc="0" normalizeH="0" baseline="0" noProof="0">
                <a:ln>
                  <a:noFill/>
                </a:ln>
                <a:solidFill>
                  <a:prstClr val="white"/>
                </a:solidFill>
                <a:effectLst/>
                <a:uLnTx/>
                <a:uFillTx/>
                <a:latin typeface="DIN Alternate" panose="020B0500000000000000" pitchFamily="34" charset="0"/>
                <a:ea typeface="Hiragino Sans W1" panose="020B0300000000000000" pitchFamily="34" charset="-128"/>
                <a:cs typeface="+mn-cs"/>
              </a:rPr>
              <a:t>│</a:t>
            </a:r>
            <a:endParaRPr kumimoji="1" lang="ja-JP" altLang="en-US" sz="900" b="0" i="0" u="none" strike="noStrike" kern="1200" cap="none" spc="0" normalizeH="0" baseline="0" noProof="0">
              <a:ln>
                <a:noFill/>
              </a:ln>
              <a:solidFill>
                <a:prstClr val="white"/>
              </a:solidFill>
              <a:effectLst/>
              <a:uLnTx/>
              <a:uFillTx/>
              <a:latin typeface="DIN Alternate" panose="020B0500000000000000" pitchFamily="34" charset="0"/>
              <a:ea typeface="Hiragino Sans W3" panose="020B0400000000000000" pitchFamily="34" charset="-128"/>
              <a:cs typeface="+mn-cs"/>
            </a:endParaRPr>
          </a:p>
        </p:txBody>
      </p:sp>
    </p:spTree>
    <p:extLst>
      <p:ext uri="{BB962C8B-B14F-4D97-AF65-F5344CB8AC3E}">
        <p14:creationId xmlns:p14="http://schemas.microsoft.com/office/powerpoint/2010/main" val="19815974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6C4EEB-F3F8-B32E-C747-8A6CE024D45B}"/>
            </a:ext>
          </a:extLst>
        </p:cNvPr>
        <p:cNvGrpSpPr/>
        <p:nvPr/>
      </p:nvGrpSpPr>
      <p:grpSpPr>
        <a:xfrm>
          <a:off x="0" y="0"/>
          <a:ext cx="0" cy="0"/>
          <a:chOff x="0" y="0"/>
          <a:chExt cx="0" cy="0"/>
        </a:xfrm>
      </p:grpSpPr>
      <p:pic>
        <p:nvPicPr>
          <p:cNvPr id="3" name="図 2">
            <a:extLst>
              <a:ext uri="{FF2B5EF4-FFF2-40B4-BE49-F238E27FC236}">
                <a16:creationId xmlns:a16="http://schemas.microsoft.com/office/drawing/2014/main" id="{ECE4A849-8ED8-2432-7110-935B54606C2F}"/>
              </a:ext>
            </a:extLst>
          </p:cNvPr>
          <p:cNvPicPr>
            <a:picLocks noChangeAspect="1"/>
          </p:cNvPicPr>
          <p:nvPr/>
        </p:nvPicPr>
        <p:blipFill>
          <a:blip r:embed="rId3"/>
          <a:stretch>
            <a:fillRect/>
          </a:stretch>
        </p:blipFill>
        <p:spPr>
          <a:xfrm>
            <a:off x="0" y="0"/>
            <a:ext cx="12192000" cy="6858000"/>
          </a:xfrm>
          <a:prstGeom prst="rect">
            <a:avLst/>
          </a:prstGeom>
        </p:spPr>
      </p:pic>
      <p:grpSp>
        <p:nvGrpSpPr>
          <p:cNvPr id="40" name="グループ化 39">
            <a:extLst>
              <a:ext uri="{FF2B5EF4-FFF2-40B4-BE49-F238E27FC236}">
                <a16:creationId xmlns:a16="http://schemas.microsoft.com/office/drawing/2014/main" id="{E01FA99A-4D8C-E490-F348-13246705A42F}"/>
              </a:ext>
            </a:extLst>
          </p:cNvPr>
          <p:cNvGrpSpPr/>
          <p:nvPr/>
        </p:nvGrpSpPr>
        <p:grpSpPr>
          <a:xfrm>
            <a:off x="525386" y="1228706"/>
            <a:ext cx="10993824" cy="556641"/>
            <a:chOff x="525386" y="1228706"/>
            <a:chExt cx="10993824" cy="556641"/>
          </a:xfrm>
        </p:grpSpPr>
        <p:sp>
          <p:nvSpPr>
            <p:cNvPr id="7" name="テキスト ボックス 6">
              <a:extLst>
                <a:ext uri="{FF2B5EF4-FFF2-40B4-BE49-F238E27FC236}">
                  <a16:creationId xmlns:a16="http://schemas.microsoft.com/office/drawing/2014/main" id="{B1DC1ADD-1F77-7C79-EA84-D81449EF0E26}"/>
                </a:ext>
              </a:extLst>
            </p:cNvPr>
            <p:cNvSpPr txBox="1"/>
            <p:nvPr/>
          </p:nvSpPr>
          <p:spPr>
            <a:xfrm>
              <a:off x="525386" y="1228706"/>
              <a:ext cx="10993824" cy="523220"/>
            </a:xfrm>
            <a:prstGeom prst="rect">
              <a:avLst/>
            </a:prstGeom>
            <a:noFill/>
            <a:effectLst/>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altLang="ja-JP" sz="2800" b="1" dirty="0">
                  <a:solidFill>
                    <a:schemeClr val="bg1"/>
                  </a:solidFill>
                  <a:latin typeface="DIN Alternate" panose="020B0500000000000000" pitchFamily="34" charset="0"/>
                  <a:ea typeface="Hiragino Sans W7" panose="020B0400000000000000" pitchFamily="34" charset="-128"/>
                </a:rPr>
                <a:t>ABOUT BREAK …………………...............................................</a:t>
              </a:r>
              <a:endParaRPr kumimoji="1" lang="en-US" altLang="ja-JP" sz="2800" b="1" i="0" u="none" strike="noStrike" kern="1200" cap="none" normalizeH="0" baseline="0" noProof="0" dirty="0">
                <a:ln>
                  <a:noFill/>
                </a:ln>
                <a:solidFill>
                  <a:schemeClr val="bg1"/>
                </a:solidFill>
                <a:effectLst/>
                <a:uLnTx/>
                <a:uFillTx/>
                <a:latin typeface="DIN Alternate" panose="020B0500000000000000" pitchFamily="34" charset="0"/>
                <a:ea typeface="Hiragino Sans W7" panose="020B0400000000000000" pitchFamily="34" charset="-128"/>
              </a:endParaRPr>
            </a:p>
          </p:txBody>
        </p:sp>
        <p:sp>
          <p:nvSpPr>
            <p:cNvPr id="18" name="テキスト ボックス 17">
              <a:extLst>
                <a:ext uri="{FF2B5EF4-FFF2-40B4-BE49-F238E27FC236}">
                  <a16:creationId xmlns:a16="http://schemas.microsoft.com/office/drawing/2014/main" id="{A006CE2E-8C16-D438-F58F-B20B7D7FF5AE}"/>
                </a:ext>
              </a:extLst>
            </p:cNvPr>
            <p:cNvSpPr txBox="1"/>
            <p:nvPr/>
          </p:nvSpPr>
          <p:spPr>
            <a:xfrm>
              <a:off x="9847806" y="1323682"/>
              <a:ext cx="1671404" cy="461665"/>
            </a:xfrm>
            <a:prstGeom prst="rect">
              <a:avLst/>
            </a:prstGeom>
            <a:noFill/>
            <a:effectLst/>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normalizeH="0" baseline="0" noProof="0" dirty="0">
                  <a:ln>
                    <a:noFill/>
                  </a:ln>
                  <a:solidFill>
                    <a:schemeClr val="bg1"/>
                  </a:solidFill>
                  <a:effectLst/>
                  <a:uLnTx/>
                  <a:uFillTx/>
                  <a:latin typeface="DIN Alternate" panose="020B0500000000000000" pitchFamily="34" charset="0"/>
                  <a:ea typeface="Hiragino Sans W7" panose="020B0400000000000000" pitchFamily="34" charset="-128"/>
                </a:rPr>
                <a:t>P.03 - 06</a:t>
              </a:r>
            </a:p>
          </p:txBody>
        </p:sp>
      </p:grpSp>
      <p:grpSp>
        <p:nvGrpSpPr>
          <p:cNvPr id="43" name="グループ化 42">
            <a:extLst>
              <a:ext uri="{FF2B5EF4-FFF2-40B4-BE49-F238E27FC236}">
                <a16:creationId xmlns:a16="http://schemas.microsoft.com/office/drawing/2014/main" id="{8C2A688D-76FE-C443-9CF3-1D17DA3FDFA5}"/>
              </a:ext>
            </a:extLst>
          </p:cNvPr>
          <p:cNvGrpSpPr/>
          <p:nvPr/>
        </p:nvGrpSpPr>
        <p:grpSpPr>
          <a:xfrm>
            <a:off x="525386" y="1765549"/>
            <a:ext cx="10993824" cy="607113"/>
            <a:chOff x="525386" y="1724646"/>
            <a:chExt cx="10993824" cy="607113"/>
          </a:xfrm>
        </p:grpSpPr>
        <p:sp>
          <p:nvSpPr>
            <p:cNvPr id="11" name="テキスト ボックス 10">
              <a:extLst>
                <a:ext uri="{FF2B5EF4-FFF2-40B4-BE49-F238E27FC236}">
                  <a16:creationId xmlns:a16="http://schemas.microsoft.com/office/drawing/2014/main" id="{124E0188-5F87-10F6-5FC2-93E316E38FEC}"/>
                </a:ext>
              </a:extLst>
            </p:cNvPr>
            <p:cNvSpPr txBox="1"/>
            <p:nvPr/>
          </p:nvSpPr>
          <p:spPr>
            <a:xfrm>
              <a:off x="525386" y="1724646"/>
              <a:ext cx="10993824" cy="523220"/>
            </a:xfrm>
            <a:prstGeom prst="rect">
              <a:avLst/>
            </a:prstGeom>
            <a:noFill/>
            <a:effectLst/>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altLang="ja-JP" sz="2800" b="1" dirty="0">
                  <a:solidFill>
                    <a:schemeClr val="bg1"/>
                  </a:solidFill>
                  <a:latin typeface="DIN Alternate" panose="020B0500000000000000" pitchFamily="34" charset="0"/>
                  <a:ea typeface="Hiragino Sans W7" panose="020B0400000000000000" pitchFamily="34" charset="-128"/>
                </a:rPr>
                <a:t>SPACE VALUE  …………………...............................................</a:t>
              </a:r>
              <a:endParaRPr kumimoji="1" lang="en-US" altLang="ja-JP" sz="2800" b="1" i="0" u="none" strike="noStrike" kern="1200" cap="none" normalizeH="0" baseline="0" noProof="0" dirty="0">
                <a:ln>
                  <a:noFill/>
                </a:ln>
                <a:solidFill>
                  <a:schemeClr val="bg1"/>
                </a:solidFill>
                <a:effectLst/>
                <a:uLnTx/>
                <a:uFillTx/>
                <a:latin typeface="DIN Alternate" panose="020B0500000000000000" pitchFamily="34" charset="0"/>
                <a:ea typeface="Hiragino Sans W7" panose="020B0400000000000000" pitchFamily="34" charset="-128"/>
              </a:endParaRPr>
            </a:p>
          </p:txBody>
        </p:sp>
        <p:sp>
          <p:nvSpPr>
            <p:cNvPr id="19" name="テキスト ボックス 18">
              <a:extLst>
                <a:ext uri="{FF2B5EF4-FFF2-40B4-BE49-F238E27FC236}">
                  <a16:creationId xmlns:a16="http://schemas.microsoft.com/office/drawing/2014/main" id="{2706A31A-E462-65A2-2FFF-E0A883FB6627}"/>
                </a:ext>
              </a:extLst>
            </p:cNvPr>
            <p:cNvSpPr txBox="1"/>
            <p:nvPr/>
          </p:nvSpPr>
          <p:spPr>
            <a:xfrm>
              <a:off x="9847806" y="1870094"/>
              <a:ext cx="1671404" cy="461665"/>
            </a:xfrm>
            <a:prstGeom prst="rect">
              <a:avLst/>
            </a:prstGeom>
            <a:noFill/>
            <a:effectLst/>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normalizeH="0" baseline="0" noProof="0" dirty="0">
                  <a:ln>
                    <a:noFill/>
                  </a:ln>
                  <a:solidFill>
                    <a:schemeClr val="bg1"/>
                  </a:solidFill>
                  <a:effectLst/>
                  <a:uLnTx/>
                  <a:uFillTx/>
                  <a:latin typeface="DIN Alternate" panose="020B0500000000000000" pitchFamily="34" charset="0"/>
                  <a:ea typeface="Hiragino Sans W7" panose="020B0400000000000000" pitchFamily="34" charset="-128"/>
                </a:rPr>
                <a:t>P.07 - </a:t>
              </a:r>
              <a:r>
                <a:rPr kumimoji="1" lang="en-US" altLang="ja-JP" sz="2400" b="1" dirty="0">
                  <a:solidFill>
                    <a:schemeClr val="bg1"/>
                  </a:solidFill>
                  <a:latin typeface="DIN Alternate" panose="020B0500000000000000" pitchFamily="34" charset="0"/>
                  <a:ea typeface="Hiragino Sans W7" panose="020B0400000000000000" pitchFamily="34" charset="-128"/>
                </a:rPr>
                <a:t>12</a:t>
              </a:r>
              <a:endParaRPr kumimoji="1" lang="en-US" altLang="ja-JP" sz="2400" b="1" i="0" u="none" strike="noStrike" kern="1200" cap="none" normalizeH="0" baseline="0" noProof="0" dirty="0">
                <a:ln>
                  <a:noFill/>
                </a:ln>
                <a:solidFill>
                  <a:schemeClr val="bg1"/>
                </a:solidFill>
                <a:effectLst/>
                <a:uLnTx/>
                <a:uFillTx/>
                <a:latin typeface="DIN Alternate" panose="020B0500000000000000" pitchFamily="34" charset="0"/>
                <a:ea typeface="Hiragino Sans W7" panose="020B0400000000000000" pitchFamily="34" charset="-128"/>
              </a:endParaRPr>
            </a:p>
          </p:txBody>
        </p:sp>
      </p:grpSp>
      <p:grpSp>
        <p:nvGrpSpPr>
          <p:cNvPr id="45" name="グループ化 44">
            <a:extLst>
              <a:ext uri="{FF2B5EF4-FFF2-40B4-BE49-F238E27FC236}">
                <a16:creationId xmlns:a16="http://schemas.microsoft.com/office/drawing/2014/main" id="{6FFD4DB4-C034-BA2B-607A-767A5CAA050E}"/>
              </a:ext>
            </a:extLst>
          </p:cNvPr>
          <p:cNvGrpSpPr/>
          <p:nvPr/>
        </p:nvGrpSpPr>
        <p:grpSpPr>
          <a:xfrm>
            <a:off x="525386" y="2352864"/>
            <a:ext cx="10993824" cy="569571"/>
            <a:chOff x="525386" y="2208238"/>
            <a:chExt cx="10993824" cy="569571"/>
          </a:xfrm>
        </p:grpSpPr>
        <p:sp>
          <p:nvSpPr>
            <p:cNvPr id="13" name="テキスト ボックス 12">
              <a:extLst>
                <a:ext uri="{FF2B5EF4-FFF2-40B4-BE49-F238E27FC236}">
                  <a16:creationId xmlns:a16="http://schemas.microsoft.com/office/drawing/2014/main" id="{E27C7824-54BF-B0DD-5A61-8C3FB473CB07}"/>
                </a:ext>
              </a:extLst>
            </p:cNvPr>
            <p:cNvSpPr txBox="1"/>
            <p:nvPr/>
          </p:nvSpPr>
          <p:spPr>
            <a:xfrm>
              <a:off x="525386" y="2208238"/>
              <a:ext cx="10993824" cy="523220"/>
            </a:xfrm>
            <a:prstGeom prst="rect">
              <a:avLst/>
            </a:prstGeom>
            <a:noFill/>
            <a:effectLst/>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altLang="ja-JP" sz="2800" b="1" dirty="0">
                  <a:solidFill>
                    <a:schemeClr val="bg1"/>
                  </a:solidFill>
                  <a:latin typeface="DIN Alternate" panose="020B0500000000000000" pitchFamily="34" charset="0"/>
                  <a:ea typeface="Hiragino Sans W7" panose="020B0400000000000000" pitchFamily="34" charset="-128"/>
                </a:rPr>
                <a:t>MEDIA OVERVIEW ……..………...............................................</a:t>
              </a:r>
              <a:endParaRPr kumimoji="1" lang="en-US" altLang="ja-JP" sz="2800" b="1" i="0" u="none" strike="noStrike" kern="1200" cap="none" normalizeH="0" baseline="0" noProof="0" dirty="0">
                <a:ln>
                  <a:noFill/>
                </a:ln>
                <a:solidFill>
                  <a:schemeClr val="bg1"/>
                </a:solidFill>
                <a:effectLst/>
                <a:uLnTx/>
                <a:uFillTx/>
                <a:latin typeface="DIN Alternate" panose="020B0500000000000000" pitchFamily="34" charset="0"/>
                <a:ea typeface="Hiragino Sans W7" panose="020B0400000000000000" pitchFamily="34" charset="-128"/>
              </a:endParaRPr>
            </a:p>
          </p:txBody>
        </p:sp>
        <p:sp>
          <p:nvSpPr>
            <p:cNvPr id="24" name="テキスト ボックス 23">
              <a:extLst>
                <a:ext uri="{FF2B5EF4-FFF2-40B4-BE49-F238E27FC236}">
                  <a16:creationId xmlns:a16="http://schemas.microsoft.com/office/drawing/2014/main" id="{4A996D22-8DD6-B367-143E-9077DF5DDB08}"/>
                </a:ext>
              </a:extLst>
            </p:cNvPr>
            <p:cNvSpPr txBox="1"/>
            <p:nvPr/>
          </p:nvSpPr>
          <p:spPr>
            <a:xfrm>
              <a:off x="9847806" y="2316144"/>
              <a:ext cx="1671404" cy="461665"/>
            </a:xfrm>
            <a:prstGeom prst="rect">
              <a:avLst/>
            </a:prstGeom>
            <a:noFill/>
            <a:effectLst/>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normalizeH="0" baseline="0" noProof="0" dirty="0">
                  <a:ln>
                    <a:noFill/>
                  </a:ln>
                  <a:solidFill>
                    <a:schemeClr val="bg1"/>
                  </a:solidFill>
                  <a:effectLst/>
                  <a:uLnTx/>
                  <a:uFillTx/>
                  <a:latin typeface="DIN Alternate" panose="020B0500000000000000" pitchFamily="34" charset="0"/>
                  <a:ea typeface="Hiragino Sans W7" panose="020B0400000000000000" pitchFamily="34" charset="-128"/>
                </a:rPr>
                <a:t>P.13 - </a:t>
              </a:r>
              <a:r>
                <a:rPr kumimoji="1" lang="en-US" altLang="ja-JP" sz="2400" b="1" dirty="0">
                  <a:solidFill>
                    <a:schemeClr val="bg1"/>
                  </a:solidFill>
                  <a:latin typeface="DIN Alternate" panose="020B0500000000000000" pitchFamily="34" charset="0"/>
                  <a:ea typeface="Hiragino Sans W7" panose="020B0400000000000000" pitchFamily="34" charset="-128"/>
                </a:rPr>
                <a:t>17</a:t>
              </a:r>
              <a:endParaRPr kumimoji="1" lang="en-US" altLang="ja-JP" sz="2400" b="1" i="0" u="none" strike="noStrike" kern="1200" cap="none" normalizeH="0" baseline="0" noProof="0" dirty="0">
                <a:ln>
                  <a:noFill/>
                </a:ln>
                <a:solidFill>
                  <a:schemeClr val="bg1"/>
                </a:solidFill>
                <a:effectLst/>
                <a:uLnTx/>
                <a:uFillTx/>
                <a:latin typeface="DIN Alternate" panose="020B0500000000000000" pitchFamily="34" charset="0"/>
                <a:ea typeface="Hiragino Sans W7" panose="020B0400000000000000" pitchFamily="34" charset="-128"/>
              </a:endParaRPr>
            </a:p>
          </p:txBody>
        </p:sp>
      </p:grpSp>
      <p:grpSp>
        <p:nvGrpSpPr>
          <p:cNvPr id="46" name="グループ化 45">
            <a:extLst>
              <a:ext uri="{FF2B5EF4-FFF2-40B4-BE49-F238E27FC236}">
                <a16:creationId xmlns:a16="http://schemas.microsoft.com/office/drawing/2014/main" id="{42BBB9A4-1D92-7C02-4713-3D0E976B12EE}"/>
              </a:ext>
            </a:extLst>
          </p:cNvPr>
          <p:cNvGrpSpPr/>
          <p:nvPr/>
        </p:nvGrpSpPr>
        <p:grpSpPr>
          <a:xfrm>
            <a:off x="525386" y="2902637"/>
            <a:ext cx="10993824" cy="620043"/>
            <a:chOff x="525386" y="2759934"/>
            <a:chExt cx="10993824" cy="620043"/>
          </a:xfrm>
        </p:grpSpPr>
        <p:sp>
          <p:nvSpPr>
            <p:cNvPr id="14" name="テキスト ボックス 13">
              <a:extLst>
                <a:ext uri="{FF2B5EF4-FFF2-40B4-BE49-F238E27FC236}">
                  <a16:creationId xmlns:a16="http://schemas.microsoft.com/office/drawing/2014/main" id="{042A999A-7E4A-A868-60A6-1793330675DD}"/>
                </a:ext>
              </a:extLst>
            </p:cNvPr>
            <p:cNvSpPr txBox="1"/>
            <p:nvPr/>
          </p:nvSpPr>
          <p:spPr>
            <a:xfrm>
              <a:off x="525386" y="2759934"/>
              <a:ext cx="10993824" cy="523220"/>
            </a:xfrm>
            <a:prstGeom prst="rect">
              <a:avLst/>
            </a:prstGeom>
            <a:noFill/>
            <a:effectLst/>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altLang="ja-JP" sz="2800" b="1" dirty="0">
                  <a:solidFill>
                    <a:schemeClr val="bg1"/>
                  </a:solidFill>
                  <a:latin typeface="DIN Alternate" panose="020B0500000000000000" pitchFamily="34" charset="0"/>
                  <a:ea typeface="Hiragino Sans W7" panose="020B0400000000000000" pitchFamily="34" charset="-128"/>
                </a:rPr>
                <a:t>USER DATA  ....…………………...............................................</a:t>
              </a:r>
              <a:endParaRPr kumimoji="1" lang="en-US" altLang="ja-JP" sz="2800" b="1" i="0" u="none" strike="noStrike" kern="1200" cap="none" normalizeH="0" baseline="0" noProof="0" dirty="0">
                <a:ln>
                  <a:noFill/>
                </a:ln>
                <a:solidFill>
                  <a:schemeClr val="bg1"/>
                </a:solidFill>
                <a:effectLst/>
                <a:uLnTx/>
                <a:uFillTx/>
                <a:latin typeface="DIN Alternate" panose="020B0500000000000000" pitchFamily="34" charset="0"/>
                <a:ea typeface="Hiragino Sans W7" panose="020B0400000000000000" pitchFamily="34" charset="-128"/>
              </a:endParaRPr>
            </a:p>
          </p:txBody>
        </p:sp>
        <p:sp>
          <p:nvSpPr>
            <p:cNvPr id="26" name="テキスト ボックス 25">
              <a:extLst>
                <a:ext uri="{FF2B5EF4-FFF2-40B4-BE49-F238E27FC236}">
                  <a16:creationId xmlns:a16="http://schemas.microsoft.com/office/drawing/2014/main" id="{2C7CB29A-1F28-CD9B-09BE-78C98A6632DB}"/>
                </a:ext>
              </a:extLst>
            </p:cNvPr>
            <p:cNvSpPr txBox="1"/>
            <p:nvPr/>
          </p:nvSpPr>
          <p:spPr>
            <a:xfrm>
              <a:off x="9847806" y="2918312"/>
              <a:ext cx="1671404" cy="461665"/>
            </a:xfrm>
            <a:prstGeom prst="rect">
              <a:avLst/>
            </a:prstGeom>
            <a:noFill/>
            <a:effectLst/>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normalizeH="0" baseline="0" noProof="0" dirty="0">
                  <a:ln>
                    <a:noFill/>
                  </a:ln>
                  <a:solidFill>
                    <a:schemeClr val="bg1"/>
                  </a:solidFill>
                  <a:effectLst/>
                  <a:uLnTx/>
                  <a:uFillTx/>
                  <a:latin typeface="DIN Alternate" panose="020B0500000000000000" pitchFamily="34" charset="0"/>
                  <a:ea typeface="Hiragino Sans W7" panose="020B0400000000000000" pitchFamily="34" charset="-128"/>
                </a:rPr>
                <a:t>P.</a:t>
              </a:r>
              <a:r>
                <a:rPr kumimoji="1" lang="en-US" altLang="ja-JP" sz="2400" b="1" dirty="0">
                  <a:solidFill>
                    <a:schemeClr val="bg1"/>
                  </a:solidFill>
                  <a:latin typeface="DIN Alternate" panose="020B0500000000000000" pitchFamily="34" charset="0"/>
                  <a:ea typeface="Hiragino Sans W7" panose="020B0400000000000000" pitchFamily="34" charset="-128"/>
                </a:rPr>
                <a:t>18</a:t>
              </a:r>
              <a:r>
                <a:rPr kumimoji="1" lang="en-US" altLang="ja-JP" sz="2400" b="1" i="0" u="none" strike="noStrike" kern="1200" cap="none" normalizeH="0" baseline="0" noProof="0" dirty="0">
                  <a:ln>
                    <a:noFill/>
                  </a:ln>
                  <a:solidFill>
                    <a:schemeClr val="bg1"/>
                  </a:solidFill>
                  <a:effectLst/>
                  <a:uLnTx/>
                  <a:uFillTx/>
                  <a:latin typeface="DIN Alternate" panose="020B0500000000000000" pitchFamily="34" charset="0"/>
                  <a:ea typeface="Hiragino Sans W7" panose="020B0400000000000000" pitchFamily="34" charset="-128"/>
                </a:rPr>
                <a:t> - </a:t>
              </a:r>
              <a:r>
                <a:rPr kumimoji="1" lang="en-US" altLang="ja-JP" sz="2400" b="1" dirty="0">
                  <a:solidFill>
                    <a:schemeClr val="bg1"/>
                  </a:solidFill>
                  <a:latin typeface="DIN Alternate" panose="020B0500000000000000" pitchFamily="34" charset="0"/>
                  <a:ea typeface="Hiragino Sans W7" panose="020B0400000000000000" pitchFamily="34" charset="-128"/>
                </a:rPr>
                <a:t>25</a:t>
              </a:r>
              <a:endParaRPr kumimoji="1" lang="en-US" altLang="ja-JP" sz="2400" b="1" i="0" u="none" strike="noStrike" kern="1200" cap="none" normalizeH="0" baseline="0" noProof="0" dirty="0">
                <a:ln>
                  <a:noFill/>
                </a:ln>
                <a:solidFill>
                  <a:schemeClr val="bg1"/>
                </a:solidFill>
                <a:effectLst/>
                <a:uLnTx/>
                <a:uFillTx/>
                <a:latin typeface="DIN Alternate" panose="020B0500000000000000" pitchFamily="34" charset="0"/>
                <a:ea typeface="Hiragino Sans W7" panose="020B0400000000000000" pitchFamily="34" charset="-128"/>
              </a:endParaRPr>
            </a:p>
          </p:txBody>
        </p:sp>
      </p:grpSp>
      <p:grpSp>
        <p:nvGrpSpPr>
          <p:cNvPr id="47" name="グループ化 46">
            <a:extLst>
              <a:ext uri="{FF2B5EF4-FFF2-40B4-BE49-F238E27FC236}">
                <a16:creationId xmlns:a16="http://schemas.microsoft.com/office/drawing/2014/main" id="{F97ABF09-7928-3591-A12B-6891363F5C01}"/>
              </a:ext>
            </a:extLst>
          </p:cNvPr>
          <p:cNvGrpSpPr/>
          <p:nvPr/>
        </p:nvGrpSpPr>
        <p:grpSpPr>
          <a:xfrm>
            <a:off x="525386" y="3502882"/>
            <a:ext cx="10993824" cy="540463"/>
            <a:chOff x="525386" y="3486012"/>
            <a:chExt cx="10993824" cy="540463"/>
          </a:xfrm>
        </p:grpSpPr>
        <p:sp>
          <p:nvSpPr>
            <p:cNvPr id="15" name="テキスト ボックス 14">
              <a:extLst>
                <a:ext uri="{FF2B5EF4-FFF2-40B4-BE49-F238E27FC236}">
                  <a16:creationId xmlns:a16="http://schemas.microsoft.com/office/drawing/2014/main" id="{D355D8A9-0A6D-5B0C-5F44-1226AF72BD58}"/>
                </a:ext>
              </a:extLst>
            </p:cNvPr>
            <p:cNvSpPr txBox="1"/>
            <p:nvPr/>
          </p:nvSpPr>
          <p:spPr>
            <a:xfrm>
              <a:off x="525386" y="3486012"/>
              <a:ext cx="10993824" cy="523220"/>
            </a:xfrm>
            <a:prstGeom prst="rect">
              <a:avLst/>
            </a:prstGeom>
            <a:noFill/>
            <a:effectLst/>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altLang="ja-JP" sz="2800" b="1" dirty="0">
                  <a:solidFill>
                    <a:schemeClr val="bg1"/>
                  </a:solidFill>
                  <a:latin typeface="DIN Alternate" panose="020B0500000000000000" pitchFamily="34" charset="0"/>
                  <a:ea typeface="Hiragino Sans W7" panose="020B0400000000000000" pitchFamily="34" charset="-128"/>
                </a:rPr>
                <a:t>MEDIA MENU ..…………………...............................................</a:t>
              </a:r>
              <a:endParaRPr kumimoji="1" lang="en-US" altLang="ja-JP" sz="2800" b="1" i="0" u="none" strike="noStrike" kern="1200" cap="none" normalizeH="0" baseline="0" noProof="0" dirty="0">
                <a:ln>
                  <a:noFill/>
                </a:ln>
                <a:solidFill>
                  <a:schemeClr val="bg1"/>
                </a:solidFill>
                <a:effectLst/>
                <a:uLnTx/>
                <a:uFillTx/>
                <a:latin typeface="DIN Alternate" panose="020B0500000000000000" pitchFamily="34" charset="0"/>
                <a:ea typeface="Hiragino Sans W7" panose="020B0400000000000000" pitchFamily="34" charset="-128"/>
              </a:endParaRPr>
            </a:p>
          </p:txBody>
        </p:sp>
        <p:sp>
          <p:nvSpPr>
            <p:cNvPr id="28" name="テキスト ボックス 27">
              <a:extLst>
                <a:ext uri="{FF2B5EF4-FFF2-40B4-BE49-F238E27FC236}">
                  <a16:creationId xmlns:a16="http://schemas.microsoft.com/office/drawing/2014/main" id="{10F13AEC-34E1-BB22-F282-F42669CB8EDA}"/>
                </a:ext>
              </a:extLst>
            </p:cNvPr>
            <p:cNvSpPr txBox="1"/>
            <p:nvPr/>
          </p:nvSpPr>
          <p:spPr>
            <a:xfrm>
              <a:off x="9847806" y="3564810"/>
              <a:ext cx="1671404" cy="461665"/>
            </a:xfrm>
            <a:prstGeom prst="rect">
              <a:avLst/>
            </a:prstGeom>
            <a:noFill/>
            <a:effectLst/>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normalizeH="0" baseline="0" noProof="0" dirty="0">
                  <a:ln>
                    <a:noFill/>
                  </a:ln>
                  <a:solidFill>
                    <a:schemeClr val="bg1"/>
                  </a:solidFill>
                  <a:effectLst/>
                  <a:uLnTx/>
                  <a:uFillTx/>
                  <a:latin typeface="DIN Alternate" panose="020B0500000000000000" pitchFamily="34" charset="0"/>
                  <a:ea typeface="Hiragino Sans W7" panose="020B0400000000000000" pitchFamily="34" charset="-128"/>
                </a:rPr>
                <a:t>P.</a:t>
              </a:r>
              <a:r>
                <a:rPr kumimoji="1" lang="en-US" altLang="ja-JP" sz="2400" b="1" dirty="0">
                  <a:solidFill>
                    <a:schemeClr val="bg1"/>
                  </a:solidFill>
                  <a:latin typeface="DIN Alternate" panose="020B0500000000000000" pitchFamily="34" charset="0"/>
                  <a:ea typeface="Hiragino Sans W7" panose="020B0400000000000000" pitchFamily="34" charset="-128"/>
                </a:rPr>
                <a:t>26</a:t>
              </a:r>
              <a:r>
                <a:rPr kumimoji="1" lang="en-US" altLang="ja-JP" sz="2400" b="1" i="0" u="none" strike="noStrike" kern="1200" cap="none" normalizeH="0" baseline="0" noProof="0" dirty="0">
                  <a:ln>
                    <a:noFill/>
                  </a:ln>
                  <a:solidFill>
                    <a:schemeClr val="bg1"/>
                  </a:solidFill>
                  <a:effectLst/>
                  <a:uLnTx/>
                  <a:uFillTx/>
                  <a:latin typeface="DIN Alternate" panose="020B0500000000000000" pitchFamily="34" charset="0"/>
                  <a:ea typeface="Hiragino Sans W7" panose="020B0400000000000000" pitchFamily="34" charset="-128"/>
                </a:rPr>
                <a:t> - </a:t>
              </a:r>
              <a:r>
                <a:rPr kumimoji="1" lang="en-US" altLang="ja-JP" sz="2400" b="1" dirty="0">
                  <a:solidFill>
                    <a:schemeClr val="bg1"/>
                  </a:solidFill>
                  <a:latin typeface="DIN Alternate" panose="020B0500000000000000" pitchFamily="34" charset="0"/>
                  <a:ea typeface="Hiragino Sans W7" panose="020B0400000000000000" pitchFamily="34" charset="-128"/>
                </a:rPr>
                <a:t>29</a:t>
              </a:r>
              <a:endParaRPr kumimoji="1" lang="en-US" altLang="ja-JP" sz="2400" b="1" i="0" u="none" strike="noStrike" kern="1200" cap="none" normalizeH="0" baseline="0" noProof="0" dirty="0">
                <a:ln>
                  <a:noFill/>
                </a:ln>
                <a:solidFill>
                  <a:schemeClr val="bg1"/>
                </a:solidFill>
                <a:effectLst/>
                <a:uLnTx/>
                <a:uFillTx/>
                <a:latin typeface="DIN Alternate" panose="020B0500000000000000" pitchFamily="34" charset="0"/>
                <a:ea typeface="Hiragino Sans W7" panose="020B0400000000000000" pitchFamily="34" charset="-128"/>
              </a:endParaRPr>
            </a:p>
          </p:txBody>
        </p:sp>
      </p:grpSp>
      <p:grpSp>
        <p:nvGrpSpPr>
          <p:cNvPr id="48" name="グループ化 47">
            <a:extLst>
              <a:ext uri="{FF2B5EF4-FFF2-40B4-BE49-F238E27FC236}">
                <a16:creationId xmlns:a16="http://schemas.microsoft.com/office/drawing/2014/main" id="{08114906-66CE-A895-3B1B-4C1160A4DD4B}"/>
              </a:ext>
            </a:extLst>
          </p:cNvPr>
          <p:cNvGrpSpPr/>
          <p:nvPr/>
        </p:nvGrpSpPr>
        <p:grpSpPr>
          <a:xfrm>
            <a:off x="525386" y="4023547"/>
            <a:ext cx="10993824" cy="590935"/>
            <a:chOff x="525386" y="4216126"/>
            <a:chExt cx="10993824" cy="590935"/>
          </a:xfrm>
        </p:grpSpPr>
        <p:sp>
          <p:nvSpPr>
            <p:cNvPr id="17" name="テキスト ボックス 16">
              <a:extLst>
                <a:ext uri="{FF2B5EF4-FFF2-40B4-BE49-F238E27FC236}">
                  <a16:creationId xmlns:a16="http://schemas.microsoft.com/office/drawing/2014/main" id="{78DD3B25-48C0-7402-48A8-93CE9BDBA71F}"/>
                </a:ext>
              </a:extLst>
            </p:cNvPr>
            <p:cNvSpPr txBox="1"/>
            <p:nvPr/>
          </p:nvSpPr>
          <p:spPr>
            <a:xfrm>
              <a:off x="525386" y="4216126"/>
              <a:ext cx="10993824" cy="523220"/>
            </a:xfrm>
            <a:prstGeom prst="rect">
              <a:avLst/>
            </a:prstGeom>
            <a:noFill/>
            <a:effectLst/>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altLang="ja-JP" sz="2800" b="1" dirty="0">
                  <a:solidFill>
                    <a:schemeClr val="bg1"/>
                  </a:solidFill>
                  <a:latin typeface="DIN Alternate" panose="020B0500000000000000" pitchFamily="34" charset="0"/>
                  <a:ea typeface="Hiragino Sans W7" panose="020B0400000000000000" pitchFamily="34" charset="-128"/>
                </a:rPr>
                <a:t>CASE STUDY  …..………………...............................................</a:t>
              </a:r>
              <a:endParaRPr kumimoji="1" lang="en-US" altLang="ja-JP" sz="2800" b="1" i="0" u="none" strike="noStrike" kern="1200" cap="none" normalizeH="0" baseline="0" noProof="0" dirty="0">
                <a:ln>
                  <a:noFill/>
                </a:ln>
                <a:solidFill>
                  <a:schemeClr val="bg1"/>
                </a:solidFill>
                <a:effectLst/>
                <a:uLnTx/>
                <a:uFillTx/>
                <a:latin typeface="DIN Alternate" panose="020B0500000000000000" pitchFamily="34" charset="0"/>
                <a:ea typeface="Hiragino Sans W7" panose="020B0400000000000000" pitchFamily="34" charset="-128"/>
              </a:endParaRPr>
            </a:p>
          </p:txBody>
        </p:sp>
        <p:sp>
          <p:nvSpPr>
            <p:cNvPr id="29" name="テキスト ボックス 28">
              <a:extLst>
                <a:ext uri="{FF2B5EF4-FFF2-40B4-BE49-F238E27FC236}">
                  <a16:creationId xmlns:a16="http://schemas.microsoft.com/office/drawing/2014/main" id="{7089D1DB-12C9-12DF-B8FA-DF52AA197EA7}"/>
                </a:ext>
              </a:extLst>
            </p:cNvPr>
            <p:cNvSpPr txBox="1"/>
            <p:nvPr/>
          </p:nvSpPr>
          <p:spPr>
            <a:xfrm>
              <a:off x="9847806" y="4345396"/>
              <a:ext cx="1671404" cy="461665"/>
            </a:xfrm>
            <a:prstGeom prst="rect">
              <a:avLst/>
            </a:prstGeom>
            <a:noFill/>
            <a:effectLst/>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normalizeH="0" baseline="0" noProof="0" dirty="0">
                  <a:ln>
                    <a:noFill/>
                  </a:ln>
                  <a:solidFill>
                    <a:schemeClr val="bg1"/>
                  </a:solidFill>
                  <a:effectLst/>
                  <a:uLnTx/>
                  <a:uFillTx/>
                  <a:latin typeface="DIN Alternate" panose="020B0500000000000000" pitchFamily="34" charset="0"/>
                  <a:ea typeface="Hiragino Sans W7" panose="020B0400000000000000" pitchFamily="34" charset="-128"/>
                </a:rPr>
                <a:t>P.</a:t>
              </a:r>
              <a:r>
                <a:rPr kumimoji="1" lang="en-US" altLang="ja-JP" sz="2400" b="1" dirty="0">
                  <a:solidFill>
                    <a:schemeClr val="bg1"/>
                  </a:solidFill>
                  <a:latin typeface="DIN Alternate" panose="020B0500000000000000" pitchFamily="34" charset="0"/>
                  <a:ea typeface="Hiragino Sans W7" panose="020B0400000000000000" pitchFamily="34" charset="-128"/>
                </a:rPr>
                <a:t>30</a:t>
              </a:r>
              <a:r>
                <a:rPr kumimoji="1" lang="en-US" altLang="ja-JP" sz="2400" b="1" i="0" u="none" strike="noStrike" kern="1200" cap="none" normalizeH="0" baseline="0" noProof="0" dirty="0">
                  <a:ln>
                    <a:noFill/>
                  </a:ln>
                  <a:solidFill>
                    <a:schemeClr val="bg1"/>
                  </a:solidFill>
                  <a:effectLst/>
                  <a:uLnTx/>
                  <a:uFillTx/>
                  <a:latin typeface="DIN Alternate" panose="020B0500000000000000" pitchFamily="34" charset="0"/>
                  <a:ea typeface="Hiragino Sans W7" panose="020B0400000000000000" pitchFamily="34" charset="-128"/>
                </a:rPr>
                <a:t> - 33</a:t>
              </a:r>
            </a:p>
          </p:txBody>
        </p:sp>
      </p:grpSp>
      <p:grpSp>
        <p:nvGrpSpPr>
          <p:cNvPr id="50" name="グループ化 49">
            <a:extLst>
              <a:ext uri="{FF2B5EF4-FFF2-40B4-BE49-F238E27FC236}">
                <a16:creationId xmlns:a16="http://schemas.microsoft.com/office/drawing/2014/main" id="{B6287661-2339-2821-C4FF-CA99355C2639}"/>
              </a:ext>
            </a:extLst>
          </p:cNvPr>
          <p:cNvGrpSpPr/>
          <p:nvPr/>
        </p:nvGrpSpPr>
        <p:grpSpPr>
          <a:xfrm>
            <a:off x="536537" y="4594684"/>
            <a:ext cx="10993824" cy="590935"/>
            <a:chOff x="536537" y="4851745"/>
            <a:chExt cx="10993824" cy="590935"/>
          </a:xfrm>
        </p:grpSpPr>
        <p:sp>
          <p:nvSpPr>
            <p:cNvPr id="31" name="テキスト ボックス 30">
              <a:extLst>
                <a:ext uri="{FF2B5EF4-FFF2-40B4-BE49-F238E27FC236}">
                  <a16:creationId xmlns:a16="http://schemas.microsoft.com/office/drawing/2014/main" id="{217B8271-9243-510B-6840-B1BB1DD99B3C}"/>
                </a:ext>
              </a:extLst>
            </p:cNvPr>
            <p:cNvSpPr txBox="1"/>
            <p:nvPr/>
          </p:nvSpPr>
          <p:spPr>
            <a:xfrm>
              <a:off x="536537" y="4851745"/>
              <a:ext cx="10993824" cy="523220"/>
            </a:xfrm>
            <a:prstGeom prst="rect">
              <a:avLst/>
            </a:prstGeom>
            <a:noFill/>
            <a:effectLst/>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altLang="ja-JP" sz="2800" b="1" dirty="0">
                  <a:solidFill>
                    <a:schemeClr val="bg1"/>
                  </a:solidFill>
                  <a:latin typeface="DIN Alternate" panose="020B0500000000000000" pitchFamily="34" charset="0"/>
                  <a:ea typeface="Hiragino Sans W7" panose="020B0400000000000000" pitchFamily="34" charset="-128"/>
                </a:rPr>
                <a:t>OPTION MENU  ..……,…………...............................................</a:t>
              </a:r>
              <a:endParaRPr kumimoji="1" lang="en-US" altLang="ja-JP" sz="2800" b="1" i="0" u="none" strike="noStrike" kern="1200" cap="none" normalizeH="0" baseline="0" noProof="0" dirty="0">
                <a:ln>
                  <a:noFill/>
                </a:ln>
                <a:solidFill>
                  <a:schemeClr val="bg1"/>
                </a:solidFill>
                <a:effectLst/>
                <a:uLnTx/>
                <a:uFillTx/>
                <a:latin typeface="DIN Alternate" panose="020B0500000000000000" pitchFamily="34" charset="0"/>
                <a:ea typeface="Hiragino Sans W7" panose="020B0400000000000000" pitchFamily="34" charset="-128"/>
              </a:endParaRPr>
            </a:p>
          </p:txBody>
        </p:sp>
        <p:sp>
          <p:nvSpPr>
            <p:cNvPr id="32" name="テキスト ボックス 31">
              <a:extLst>
                <a:ext uri="{FF2B5EF4-FFF2-40B4-BE49-F238E27FC236}">
                  <a16:creationId xmlns:a16="http://schemas.microsoft.com/office/drawing/2014/main" id="{A12949DE-A319-FD77-5FEB-CFD405F4DC66}"/>
                </a:ext>
              </a:extLst>
            </p:cNvPr>
            <p:cNvSpPr txBox="1"/>
            <p:nvPr/>
          </p:nvSpPr>
          <p:spPr>
            <a:xfrm>
              <a:off x="9858957" y="4981015"/>
              <a:ext cx="1671404" cy="461665"/>
            </a:xfrm>
            <a:prstGeom prst="rect">
              <a:avLst/>
            </a:prstGeom>
            <a:noFill/>
            <a:effectLst/>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normalizeH="0" baseline="0" noProof="0" dirty="0">
                  <a:ln>
                    <a:noFill/>
                  </a:ln>
                  <a:solidFill>
                    <a:schemeClr val="bg1"/>
                  </a:solidFill>
                  <a:effectLst/>
                  <a:uLnTx/>
                  <a:uFillTx/>
                  <a:latin typeface="DIN Alternate" panose="020B0500000000000000" pitchFamily="34" charset="0"/>
                  <a:ea typeface="Hiragino Sans W7" panose="020B0400000000000000" pitchFamily="34" charset="-128"/>
                </a:rPr>
                <a:t>P.</a:t>
              </a:r>
              <a:r>
                <a:rPr kumimoji="1" lang="en-US" altLang="ja-JP" sz="2400" b="1" dirty="0">
                  <a:solidFill>
                    <a:schemeClr val="bg1"/>
                  </a:solidFill>
                  <a:latin typeface="DIN Alternate" panose="020B0500000000000000" pitchFamily="34" charset="0"/>
                  <a:ea typeface="Hiragino Sans W7" panose="020B0400000000000000" pitchFamily="34" charset="-128"/>
                </a:rPr>
                <a:t>34</a:t>
              </a:r>
              <a:r>
                <a:rPr kumimoji="1" lang="en-US" altLang="ja-JP" sz="2400" b="1" i="0" u="none" strike="noStrike" kern="1200" cap="none" normalizeH="0" baseline="0" noProof="0" dirty="0">
                  <a:ln>
                    <a:noFill/>
                  </a:ln>
                  <a:solidFill>
                    <a:schemeClr val="bg1"/>
                  </a:solidFill>
                  <a:effectLst/>
                  <a:uLnTx/>
                  <a:uFillTx/>
                  <a:latin typeface="DIN Alternate" panose="020B0500000000000000" pitchFamily="34" charset="0"/>
                  <a:ea typeface="Hiragino Sans W7" panose="020B0400000000000000" pitchFamily="34" charset="-128"/>
                </a:rPr>
                <a:t> - </a:t>
              </a:r>
              <a:r>
                <a:rPr kumimoji="1" lang="en-US" altLang="ja-JP" sz="2400" b="1" dirty="0">
                  <a:solidFill>
                    <a:schemeClr val="bg1"/>
                  </a:solidFill>
                  <a:latin typeface="DIN Alternate" panose="020B0500000000000000" pitchFamily="34" charset="0"/>
                  <a:ea typeface="Hiragino Sans W7" panose="020B0400000000000000" pitchFamily="34" charset="-128"/>
                </a:rPr>
                <a:t>40</a:t>
              </a:r>
              <a:endParaRPr kumimoji="1" lang="en-US" altLang="ja-JP" sz="2400" b="1" i="0" u="none" strike="noStrike" kern="1200" cap="none" normalizeH="0" baseline="0" noProof="0" dirty="0">
                <a:ln>
                  <a:noFill/>
                </a:ln>
                <a:solidFill>
                  <a:schemeClr val="bg1"/>
                </a:solidFill>
                <a:effectLst/>
                <a:uLnTx/>
                <a:uFillTx/>
                <a:latin typeface="DIN Alternate" panose="020B0500000000000000" pitchFamily="34" charset="0"/>
                <a:ea typeface="Hiragino Sans W7" panose="020B0400000000000000" pitchFamily="34" charset="-128"/>
              </a:endParaRPr>
            </a:p>
          </p:txBody>
        </p:sp>
      </p:grpSp>
      <p:grpSp>
        <p:nvGrpSpPr>
          <p:cNvPr id="6" name="グループ化 5">
            <a:extLst>
              <a:ext uri="{FF2B5EF4-FFF2-40B4-BE49-F238E27FC236}">
                <a16:creationId xmlns:a16="http://schemas.microsoft.com/office/drawing/2014/main" id="{2B9A646B-88C2-8B97-0782-B28725EA9D1A}"/>
              </a:ext>
            </a:extLst>
          </p:cNvPr>
          <p:cNvGrpSpPr/>
          <p:nvPr/>
        </p:nvGrpSpPr>
        <p:grpSpPr>
          <a:xfrm>
            <a:off x="536537" y="5165821"/>
            <a:ext cx="10993824" cy="590935"/>
            <a:chOff x="536537" y="5165821"/>
            <a:chExt cx="10993824" cy="590935"/>
          </a:xfrm>
        </p:grpSpPr>
        <p:sp>
          <p:nvSpPr>
            <p:cNvPr id="38" name="テキスト ボックス 37">
              <a:extLst>
                <a:ext uri="{FF2B5EF4-FFF2-40B4-BE49-F238E27FC236}">
                  <a16:creationId xmlns:a16="http://schemas.microsoft.com/office/drawing/2014/main" id="{5D8B570E-93C0-5D40-B8B8-7CCAAB445EDD}"/>
                </a:ext>
              </a:extLst>
            </p:cNvPr>
            <p:cNvSpPr txBox="1"/>
            <p:nvPr/>
          </p:nvSpPr>
          <p:spPr>
            <a:xfrm>
              <a:off x="536537" y="5165821"/>
              <a:ext cx="10993824" cy="523220"/>
            </a:xfrm>
            <a:prstGeom prst="rect">
              <a:avLst/>
            </a:prstGeom>
            <a:noFill/>
            <a:effectLst/>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altLang="ja-JP" sz="2800" b="1" dirty="0">
                  <a:solidFill>
                    <a:schemeClr val="bg1"/>
                  </a:solidFill>
                  <a:latin typeface="DIN Alternate" panose="020B0500000000000000" pitchFamily="34" charset="0"/>
                  <a:ea typeface="Hiragino Sans W7" panose="020B0400000000000000" pitchFamily="34" charset="-128"/>
                </a:rPr>
                <a:t>MEDIA TIEUP …,,………………...............................................</a:t>
              </a:r>
              <a:endParaRPr kumimoji="1" lang="en-US" altLang="ja-JP" sz="2800" b="1" i="0" u="none" strike="noStrike" kern="1200" cap="none" normalizeH="0" baseline="0" noProof="0" dirty="0">
                <a:ln>
                  <a:noFill/>
                </a:ln>
                <a:solidFill>
                  <a:schemeClr val="bg1"/>
                </a:solidFill>
                <a:effectLst/>
                <a:uLnTx/>
                <a:uFillTx/>
                <a:latin typeface="DIN Alternate" panose="020B0500000000000000" pitchFamily="34" charset="0"/>
                <a:ea typeface="Hiragino Sans W7" panose="020B0400000000000000" pitchFamily="34" charset="-128"/>
              </a:endParaRPr>
            </a:p>
          </p:txBody>
        </p:sp>
        <p:sp>
          <p:nvSpPr>
            <p:cNvPr id="39" name="テキスト ボックス 38">
              <a:extLst>
                <a:ext uri="{FF2B5EF4-FFF2-40B4-BE49-F238E27FC236}">
                  <a16:creationId xmlns:a16="http://schemas.microsoft.com/office/drawing/2014/main" id="{AA92DD6F-5383-136D-5BDC-9AA938B6CF2E}"/>
                </a:ext>
              </a:extLst>
            </p:cNvPr>
            <p:cNvSpPr txBox="1"/>
            <p:nvPr/>
          </p:nvSpPr>
          <p:spPr>
            <a:xfrm>
              <a:off x="9858957" y="5295091"/>
              <a:ext cx="1671404" cy="461665"/>
            </a:xfrm>
            <a:prstGeom prst="rect">
              <a:avLst/>
            </a:prstGeom>
            <a:noFill/>
            <a:effectLst/>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normalizeH="0" baseline="0" noProof="0" dirty="0">
                  <a:ln>
                    <a:noFill/>
                  </a:ln>
                  <a:solidFill>
                    <a:schemeClr val="bg1"/>
                  </a:solidFill>
                  <a:effectLst/>
                  <a:uLnTx/>
                  <a:uFillTx/>
                  <a:latin typeface="DIN Alternate" panose="020B0500000000000000" pitchFamily="34" charset="0"/>
                  <a:ea typeface="Hiragino Sans W7" panose="020B0400000000000000" pitchFamily="34" charset="-128"/>
                </a:rPr>
                <a:t>P.</a:t>
              </a:r>
              <a:r>
                <a:rPr kumimoji="1" lang="en-US" altLang="ja-JP" sz="2400" b="1" dirty="0">
                  <a:solidFill>
                    <a:schemeClr val="bg1"/>
                  </a:solidFill>
                  <a:latin typeface="DIN Alternate" panose="020B0500000000000000" pitchFamily="34" charset="0"/>
                  <a:ea typeface="Hiragino Sans W7" panose="020B0400000000000000" pitchFamily="34" charset="-128"/>
                </a:rPr>
                <a:t>41</a:t>
              </a:r>
              <a:r>
                <a:rPr kumimoji="1" lang="en-US" altLang="ja-JP" sz="2400" b="1" i="0" u="none" strike="noStrike" kern="1200" cap="none" normalizeH="0" baseline="0" noProof="0" dirty="0">
                  <a:ln>
                    <a:noFill/>
                  </a:ln>
                  <a:solidFill>
                    <a:schemeClr val="bg1"/>
                  </a:solidFill>
                  <a:effectLst/>
                  <a:uLnTx/>
                  <a:uFillTx/>
                  <a:latin typeface="DIN Alternate" panose="020B0500000000000000" pitchFamily="34" charset="0"/>
                  <a:ea typeface="Hiragino Sans W7" panose="020B0400000000000000" pitchFamily="34" charset="-128"/>
                </a:rPr>
                <a:t> - </a:t>
              </a:r>
              <a:r>
                <a:rPr kumimoji="1" lang="en-US" altLang="ja-JP" sz="2400" b="1" dirty="0">
                  <a:solidFill>
                    <a:schemeClr val="bg1"/>
                  </a:solidFill>
                  <a:latin typeface="DIN Alternate" panose="020B0500000000000000" pitchFamily="34" charset="0"/>
                  <a:ea typeface="Hiragino Sans W7" panose="020B0400000000000000" pitchFamily="34" charset="-128"/>
                </a:rPr>
                <a:t>45</a:t>
              </a:r>
              <a:endParaRPr kumimoji="1" lang="en-US" altLang="ja-JP" sz="2400" b="1" i="0" u="none" strike="noStrike" kern="1200" cap="none" normalizeH="0" baseline="0" noProof="0" dirty="0">
                <a:ln>
                  <a:noFill/>
                </a:ln>
                <a:solidFill>
                  <a:schemeClr val="bg1"/>
                </a:solidFill>
                <a:effectLst/>
                <a:uLnTx/>
                <a:uFillTx/>
                <a:latin typeface="DIN Alternate" panose="020B0500000000000000" pitchFamily="34" charset="0"/>
                <a:ea typeface="Hiragino Sans W7" panose="020B0400000000000000" pitchFamily="34" charset="-128"/>
              </a:endParaRPr>
            </a:p>
          </p:txBody>
        </p:sp>
      </p:grpSp>
      <p:grpSp>
        <p:nvGrpSpPr>
          <p:cNvPr id="8" name="グループ化 7">
            <a:extLst>
              <a:ext uri="{FF2B5EF4-FFF2-40B4-BE49-F238E27FC236}">
                <a16:creationId xmlns:a16="http://schemas.microsoft.com/office/drawing/2014/main" id="{4591F7B4-DB4A-F4DD-7DA8-4B158E8996EE}"/>
              </a:ext>
            </a:extLst>
          </p:cNvPr>
          <p:cNvGrpSpPr/>
          <p:nvPr/>
        </p:nvGrpSpPr>
        <p:grpSpPr>
          <a:xfrm>
            <a:off x="525386" y="5676941"/>
            <a:ext cx="10993824" cy="590935"/>
            <a:chOff x="525386" y="5676941"/>
            <a:chExt cx="10993824" cy="590935"/>
          </a:xfrm>
        </p:grpSpPr>
        <p:sp>
          <p:nvSpPr>
            <p:cNvPr id="70" name="テキスト ボックス 69">
              <a:extLst>
                <a:ext uri="{FF2B5EF4-FFF2-40B4-BE49-F238E27FC236}">
                  <a16:creationId xmlns:a16="http://schemas.microsoft.com/office/drawing/2014/main" id="{77E91CC6-CA29-52A3-BE54-F9D90FF443FE}"/>
                </a:ext>
              </a:extLst>
            </p:cNvPr>
            <p:cNvSpPr txBox="1"/>
            <p:nvPr/>
          </p:nvSpPr>
          <p:spPr>
            <a:xfrm>
              <a:off x="525386" y="5676941"/>
              <a:ext cx="10993824" cy="523220"/>
            </a:xfrm>
            <a:prstGeom prst="rect">
              <a:avLst/>
            </a:prstGeom>
            <a:noFill/>
            <a:effectLst/>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altLang="ja-JP" sz="2800" b="1" dirty="0">
                  <a:solidFill>
                    <a:schemeClr val="bg1"/>
                  </a:solidFill>
                  <a:latin typeface="DIN Alternate" panose="020B0500000000000000" pitchFamily="34" charset="0"/>
                  <a:ea typeface="Hiragino Sans W7" panose="020B0400000000000000" pitchFamily="34" charset="-128"/>
                </a:rPr>
                <a:t>APPENDIX ……......….…………...............................................</a:t>
              </a:r>
              <a:endParaRPr kumimoji="1" lang="en-US" altLang="ja-JP" sz="2800" b="1" i="0" u="none" strike="noStrike" kern="1200" cap="none" normalizeH="0" baseline="0" noProof="0" dirty="0">
                <a:ln>
                  <a:noFill/>
                </a:ln>
                <a:solidFill>
                  <a:schemeClr val="bg1"/>
                </a:solidFill>
                <a:effectLst/>
                <a:uLnTx/>
                <a:uFillTx/>
                <a:latin typeface="DIN Alternate" panose="020B0500000000000000" pitchFamily="34" charset="0"/>
                <a:ea typeface="Hiragino Sans W7" panose="020B0400000000000000" pitchFamily="34" charset="-128"/>
              </a:endParaRPr>
            </a:p>
          </p:txBody>
        </p:sp>
        <p:sp>
          <p:nvSpPr>
            <p:cNvPr id="76" name="テキスト ボックス 75">
              <a:extLst>
                <a:ext uri="{FF2B5EF4-FFF2-40B4-BE49-F238E27FC236}">
                  <a16:creationId xmlns:a16="http://schemas.microsoft.com/office/drawing/2014/main" id="{96504B21-DD3F-09F6-042D-2ADD63D28F70}"/>
                </a:ext>
              </a:extLst>
            </p:cNvPr>
            <p:cNvSpPr txBox="1"/>
            <p:nvPr/>
          </p:nvSpPr>
          <p:spPr>
            <a:xfrm>
              <a:off x="9847806" y="5806211"/>
              <a:ext cx="1671404" cy="461665"/>
            </a:xfrm>
            <a:prstGeom prst="rect">
              <a:avLst/>
            </a:prstGeom>
            <a:noFill/>
            <a:effectLst/>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normalizeH="0" baseline="0" noProof="0" dirty="0">
                  <a:ln>
                    <a:noFill/>
                  </a:ln>
                  <a:solidFill>
                    <a:schemeClr val="bg1"/>
                  </a:solidFill>
                  <a:effectLst/>
                  <a:uLnTx/>
                  <a:uFillTx/>
                  <a:latin typeface="DIN Alternate" panose="020B0500000000000000" pitchFamily="34" charset="0"/>
                  <a:ea typeface="Hiragino Sans W7" panose="020B0400000000000000" pitchFamily="34" charset="-128"/>
                </a:rPr>
                <a:t>P.</a:t>
              </a:r>
              <a:r>
                <a:rPr kumimoji="1" lang="en-US" altLang="ja-JP" sz="2400" b="1" dirty="0">
                  <a:solidFill>
                    <a:schemeClr val="bg1"/>
                  </a:solidFill>
                  <a:latin typeface="DIN Alternate" panose="020B0500000000000000" pitchFamily="34" charset="0"/>
                  <a:ea typeface="Hiragino Sans W7" panose="020B0400000000000000" pitchFamily="34" charset="-128"/>
                </a:rPr>
                <a:t>46</a:t>
              </a:r>
              <a:r>
                <a:rPr kumimoji="1" lang="en-US" altLang="ja-JP" sz="2400" b="1" i="0" u="none" strike="noStrike" kern="1200" cap="none" normalizeH="0" baseline="0" noProof="0" dirty="0">
                  <a:ln>
                    <a:noFill/>
                  </a:ln>
                  <a:solidFill>
                    <a:schemeClr val="bg1"/>
                  </a:solidFill>
                  <a:effectLst/>
                  <a:uLnTx/>
                  <a:uFillTx/>
                  <a:latin typeface="DIN Alternate" panose="020B0500000000000000" pitchFamily="34" charset="0"/>
                  <a:ea typeface="Hiragino Sans W7" panose="020B0400000000000000" pitchFamily="34" charset="-128"/>
                </a:rPr>
                <a:t> - 53</a:t>
              </a:r>
            </a:p>
          </p:txBody>
        </p:sp>
      </p:grpSp>
      <p:sp>
        <p:nvSpPr>
          <p:cNvPr id="77" name="正方形/長方形 76">
            <a:extLst>
              <a:ext uri="{FF2B5EF4-FFF2-40B4-BE49-F238E27FC236}">
                <a16:creationId xmlns:a16="http://schemas.microsoft.com/office/drawing/2014/main" id="{F15C1813-BF3B-30A0-BA82-0739E23417E5}"/>
              </a:ext>
            </a:extLst>
          </p:cNvPr>
          <p:cNvSpPr/>
          <p:nvPr/>
        </p:nvSpPr>
        <p:spPr>
          <a:xfrm>
            <a:off x="165154" y="733332"/>
            <a:ext cx="9682652" cy="1418530"/>
          </a:xfrm>
          <a:prstGeom prst="rect">
            <a:avLst/>
          </a:prstGeom>
        </p:spPr>
        <p:txBody>
          <a:bodyPr wrap="square">
            <a:spAutoFit/>
          </a:bodyPr>
          <a:lstStyle/>
          <a:p>
            <a:pPr marL="0" marR="0" lvl="0" indent="0" algn="l" defTabSz="914400" rtl="0" eaLnBrk="1" fontAlgn="auto" latinLnBrk="0" hangingPunct="1">
              <a:lnSpc>
                <a:spcPts val="9500"/>
              </a:lnSpc>
              <a:spcBef>
                <a:spcPts val="0"/>
              </a:spcBef>
              <a:spcAft>
                <a:spcPts val="0"/>
              </a:spcAft>
              <a:buClrTx/>
              <a:buSzTx/>
              <a:buFontTx/>
              <a:buNone/>
              <a:tabLst/>
              <a:defRPr/>
            </a:pPr>
            <a:r>
              <a:rPr kumimoji="1" lang="en-US" altLang="ja-JP" sz="13800" b="1" i="0" u="none" strike="noStrike" kern="1200" cap="none" spc="200" normalizeH="0" baseline="0" noProof="0" dirty="0">
                <a:ln w="31750">
                  <a:solidFill>
                    <a:prstClr val="white">
                      <a:alpha val="20000"/>
                    </a:prstClr>
                  </a:solidFill>
                </a:ln>
                <a:noFill/>
                <a:effectLst/>
                <a:uLnTx/>
                <a:uFillTx/>
                <a:latin typeface="DIN Alternate" panose="020B0500000000000000" pitchFamily="34" charset="0"/>
                <a:ea typeface="Hiragino Sans W6" panose="020B0400000000000000" pitchFamily="34" charset="-128"/>
                <a:cs typeface="+mn-cs"/>
              </a:rPr>
              <a:t>CONTENTS</a:t>
            </a:r>
          </a:p>
        </p:txBody>
      </p:sp>
      <p:sp>
        <p:nvSpPr>
          <p:cNvPr id="78" name="スライド番号プレースホルダ 3">
            <a:extLst>
              <a:ext uri="{FF2B5EF4-FFF2-40B4-BE49-F238E27FC236}">
                <a16:creationId xmlns:a16="http://schemas.microsoft.com/office/drawing/2014/main" id="{1C2D1ADB-D38C-79D7-80C7-4B64770ECDFB}"/>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algn="r">
              <a:defRPr/>
            </a:pPr>
            <a:r>
              <a:rPr lang="en-US" altLang="ja-JP" sz="1100" dirty="0">
                <a:solidFill>
                  <a:schemeClr val="bg1"/>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chemeClr val="bg1"/>
                </a:solidFill>
                <a:latin typeface="DIN Alternate" panose="020B0500000000000000" pitchFamily="34" charset="0"/>
                <a:ea typeface="Hiragino Sans W1" panose="020B0300000000000000" pitchFamily="34" charset="-128"/>
              </a:rPr>
              <a:pPr algn="r">
                <a:defRPr/>
              </a:pPr>
              <a:t>2</a:t>
            </a:fld>
            <a:endParaRPr lang="en-US" altLang="ja-JP" sz="1100" dirty="0">
              <a:solidFill>
                <a:schemeClr val="bg1"/>
              </a:solidFill>
              <a:latin typeface="DIN Alternate" panose="020B0500000000000000" pitchFamily="34" charset="0"/>
              <a:ea typeface="Hiragino Sans W1" panose="020B0300000000000000" pitchFamily="34" charset="-128"/>
            </a:endParaRPr>
          </a:p>
        </p:txBody>
      </p:sp>
      <p:sp>
        <p:nvSpPr>
          <p:cNvPr id="79" name="正方形/長方形 78">
            <a:extLst>
              <a:ext uri="{FF2B5EF4-FFF2-40B4-BE49-F238E27FC236}">
                <a16:creationId xmlns:a16="http://schemas.microsoft.com/office/drawing/2014/main" id="{D4038CAB-B292-E0D8-FF4B-607700291B15}"/>
              </a:ext>
            </a:extLst>
          </p:cNvPr>
          <p:cNvSpPr/>
          <p:nvPr/>
        </p:nvSpPr>
        <p:spPr>
          <a:xfrm>
            <a:off x="8270239" y="6442414"/>
            <a:ext cx="3344571" cy="298480"/>
          </a:xfrm>
          <a:prstGeom prst="rect">
            <a:avLst/>
          </a:prstGeom>
        </p:spPr>
        <p:txBody>
          <a:bodyPr wrap="square">
            <a:sp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schemeClr val="bg1"/>
                </a:solidFill>
                <a:effectLst/>
                <a:uLnTx/>
                <a:uFillTx/>
                <a:latin typeface="DIN Alternate" panose="020B0500000000000000" pitchFamily="34" charset="0"/>
                <a:ea typeface="Hiragino Sans W3" panose="020B0400000000000000" pitchFamily="34" charset="-128"/>
                <a:cs typeface="+mn-cs"/>
              </a:rPr>
              <a:t>© News Technology Co., Ltd. </a:t>
            </a:r>
            <a:r>
              <a:rPr kumimoji="1" lang="ja-JP" altLang="en-US" sz="1000" b="0" i="0" u="none" strike="noStrike" kern="1200" cap="none" spc="0" normalizeH="0" baseline="0" noProof="0">
                <a:ln>
                  <a:noFill/>
                </a:ln>
                <a:solidFill>
                  <a:schemeClr val="bg1"/>
                </a:solidFill>
                <a:effectLst/>
                <a:uLnTx/>
                <a:uFillTx/>
                <a:latin typeface="DIN Alternate" panose="020B0500000000000000" pitchFamily="34" charset="0"/>
                <a:ea typeface="Hiragino Sans W1" panose="020B0300000000000000" pitchFamily="34" charset="-128"/>
                <a:cs typeface="+mn-cs"/>
              </a:rPr>
              <a:t>│</a:t>
            </a:r>
            <a:endParaRPr kumimoji="1" lang="ja-JP" altLang="en-US" sz="900" b="0" i="0" u="none" strike="noStrike" kern="1200" cap="none" spc="0" normalizeH="0" baseline="0" noProof="0">
              <a:ln>
                <a:noFill/>
              </a:ln>
              <a:solidFill>
                <a:schemeClr val="bg1"/>
              </a:solidFill>
              <a:effectLst/>
              <a:uLnTx/>
              <a:uFillTx/>
              <a:latin typeface="DIN Alternate" panose="020B0500000000000000" pitchFamily="34" charset="0"/>
              <a:ea typeface="Hiragino Sans W3" panose="020B0400000000000000" pitchFamily="34" charset="-128"/>
              <a:cs typeface="+mn-cs"/>
            </a:endParaRPr>
          </a:p>
        </p:txBody>
      </p:sp>
    </p:spTree>
    <p:extLst>
      <p:ext uri="{BB962C8B-B14F-4D97-AF65-F5344CB8AC3E}">
        <p14:creationId xmlns:p14="http://schemas.microsoft.com/office/powerpoint/2010/main" val="15205957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図 13" descr="Cgで描かれた建物&#10;&#10;低い精度で自動的に生成された説明">
            <a:extLst>
              <a:ext uri="{FF2B5EF4-FFF2-40B4-BE49-F238E27FC236}">
                <a16:creationId xmlns:a16="http://schemas.microsoft.com/office/drawing/2014/main" id="{51A03F9C-6797-7FB6-291F-41C588BF53FB}"/>
              </a:ext>
            </a:extLst>
          </p:cNvPr>
          <p:cNvPicPr>
            <a:picLocks noChangeAspect="1"/>
          </p:cNvPicPr>
          <p:nvPr/>
        </p:nvPicPr>
        <p:blipFill rotWithShape="1">
          <a:blip r:embed="rId3" cstate="hqprint">
            <a:alphaModFix/>
            <a:extLst>
              <a:ext uri="{28A0092B-C50C-407E-A947-70E740481C1C}">
                <a14:useLocalDpi xmlns:a14="http://schemas.microsoft.com/office/drawing/2010/main"/>
              </a:ext>
            </a:extLst>
          </a:blip>
          <a:srcRect t="-1"/>
          <a:stretch/>
        </p:blipFill>
        <p:spPr>
          <a:xfrm>
            <a:off x="6422096" y="-2154"/>
            <a:ext cx="5769904" cy="6857999"/>
          </a:xfrm>
          <a:prstGeom prst="rect">
            <a:avLst/>
          </a:prstGeom>
        </p:spPr>
      </p:pic>
      <p:pic>
        <p:nvPicPr>
          <p:cNvPr id="12" name="図 11">
            <a:extLst>
              <a:ext uri="{FF2B5EF4-FFF2-40B4-BE49-F238E27FC236}">
                <a16:creationId xmlns:a16="http://schemas.microsoft.com/office/drawing/2014/main" id="{FD2267DB-D039-CD46-9A79-17591AA649C5}"/>
              </a:ext>
            </a:extLst>
          </p:cNvPr>
          <p:cNvPicPr>
            <a:picLocks noChangeAspect="1"/>
          </p:cNvPicPr>
          <p:nvPr/>
        </p:nvPicPr>
        <p:blipFill>
          <a:blip r:embed="rId4"/>
          <a:stretch>
            <a:fillRect/>
          </a:stretch>
        </p:blipFill>
        <p:spPr>
          <a:xfrm>
            <a:off x="0" y="0"/>
            <a:ext cx="7731760" cy="6858000"/>
          </a:xfrm>
          <a:prstGeom prst="rect">
            <a:avLst/>
          </a:prstGeom>
        </p:spPr>
      </p:pic>
      <p:pic>
        <p:nvPicPr>
          <p:cNvPr id="25" name="図 24" descr="テキスト&#10;&#10;自動的に生成された説明">
            <a:extLst>
              <a:ext uri="{FF2B5EF4-FFF2-40B4-BE49-F238E27FC236}">
                <a16:creationId xmlns:a16="http://schemas.microsoft.com/office/drawing/2014/main" id="{D7145043-8A38-7C4D-9A4A-BF7A313ACFF6}"/>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rot="16200000">
            <a:off x="-225716" y="6026259"/>
            <a:ext cx="998858" cy="317072"/>
          </a:xfrm>
          <a:prstGeom prst="rect">
            <a:avLst/>
          </a:prstGeom>
        </p:spPr>
      </p:pic>
      <p:pic>
        <p:nvPicPr>
          <p:cNvPr id="17" name="図 16">
            <a:extLst>
              <a:ext uri="{FF2B5EF4-FFF2-40B4-BE49-F238E27FC236}">
                <a16:creationId xmlns:a16="http://schemas.microsoft.com/office/drawing/2014/main" id="{9D95043E-097D-3583-41C0-90FEDA9255E6}"/>
              </a:ext>
            </a:extLst>
          </p:cNvPr>
          <p:cNvPicPr>
            <a:picLocks noChangeAspect="1"/>
          </p:cNvPicPr>
          <p:nvPr/>
        </p:nvPicPr>
        <p:blipFill>
          <a:blip r:embed="rId4"/>
          <a:stretch>
            <a:fillRect/>
          </a:stretch>
        </p:blipFill>
        <p:spPr>
          <a:xfrm>
            <a:off x="5763820" y="149051"/>
            <a:ext cx="2916896" cy="2538335"/>
          </a:xfrm>
          <a:prstGeom prst="rect">
            <a:avLst/>
          </a:prstGeom>
        </p:spPr>
      </p:pic>
      <p:sp>
        <p:nvSpPr>
          <p:cNvPr id="24" name="正方形/長方形 23">
            <a:extLst>
              <a:ext uri="{FF2B5EF4-FFF2-40B4-BE49-F238E27FC236}">
                <a16:creationId xmlns:a16="http://schemas.microsoft.com/office/drawing/2014/main" id="{DC994CAC-C0DE-1141-BBB5-169E38BDF695}"/>
              </a:ext>
            </a:extLst>
          </p:cNvPr>
          <p:cNvSpPr/>
          <p:nvPr/>
        </p:nvSpPr>
        <p:spPr>
          <a:xfrm>
            <a:off x="165154" y="364707"/>
            <a:ext cx="7709438" cy="1349728"/>
          </a:xfrm>
          <a:prstGeom prst="rect">
            <a:avLst/>
          </a:prstGeom>
        </p:spPr>
        <p:txBody>
          <a:bodyPr wrap="square">
            <a:spAutoFit/>
          </a:bodyPr>
          <a:lstStyle/>
          <a:p>
            <a:pPr>
              <a:lnSpc>
                <a:spcPts val="9500"/>
              </a:lnSpc>
            </a:pPr>
            <a:r>
              <a:rPr lang="en-US" altLang="ja-JP" sz="11500" b="1" spc="200" dirty="0">
                <a:ln w="31750">
                  <a:solidFill>
                    <a:schemeClr val="bg1">
                      <a:alpha val="20000"/>
                    </a:schemeClr>
                  </a:solidFill>
                </a:ln>
                <a:noFill/>
                <a:latin typeface="DIN Alternate" panose="020B0500000000000000" pitchFamily="34" charset="0"/>
                <a:ea typeface="Hiragino Sans W6" panose="020B0400000000000000" pitchFamily="34" charset="-128"/>
              </a:rPr>
              <a:t>USER DATA</a:t>
            </a:r>
          </a:p>
        </p:txBody>
      </p:sp>
      <p:pic>
        <p:nvPicPr>
          <p:cNvPr id="21" name="図 20">
            <a:extLst>
              <a:ext uri="{FF2B5EF4-FFF2-40B4-BE49-F238E27FC236}">
                <a16:creationId xmlns:a16="http://schemas.microsoft.com/office/drawing/2014/main" id="{BA2587EB-1D1C-36F4-0029-B128BA92E4B6}"/>
              </a:ext>
            </a:extLst>
          </p:cNvPr>
          <p:cNvPicPr>
            <a:picLocks noChangeAspect="1"/>
          </p:cNvPicPr>
          <p:nvPr/>
        </p:nvPicPr>
        <p:blipFill>
          <a:blip r:embed="rId4"/>
          <a:stretch>
            <a:fillRect/>
          </a:stretch>
        </p:blipFill>
        <p:spPr>
          <a:xfrm>
            <a:off x="7650480" y="1"/>
            <a:ext cx="3953217" cy="619760"/>
          </a:xfrm>
          <a:prstGeom prst="rect">
            <a:avLst/>
          </a:prstGeom>
        </p:spPr>
      </p:pic>
      <p:grpSp>
        <p:nvGrpSpPr>
          <p:cNvPr id="13" name="グループ化 12">
            <a:extLst>
              <a:ext uri="{FF2B5EF4-FFF2-40B4-BE49-F238E27FC236}">
                <a16:creationId xmlns:a16="http://schemas.microsoft.com/office/drawing/2014/main" id="{EAEE3313-CC39-45BE-46E1-5C57944849CC}"/>
              </a:ext>
            </a:extLst>
          </p:cNvPr>
          <p:cNvGrpSpPr/>
          <p:nvPr/>
        </p:nvGrpSpPr>
        <p:grpSpPr>
          <a:xfrm>
            <a:off x="563832" y="1954291"/>
            <a:ext cx="6054606" cy="461665"/>
            <a:chOff x="603715" y="2482050"/>
            <a:chExt cx="6054606" cy="796253"/>
          </a:xfrm>
        </p:grpSpPr>
        <p:sp>
          <p:nvSpPr>
            <p:cNvPr id="2" name="正方形/長方形 1">
              <a:extLst>
                <a:ext uri="{FF2B5EF4-FFF2-40B4-BE49-F238E27FC236}">
                  <a16:creationId xmlns:a16="http://schemas.microsoft.com/office/drawing/2014/main" id="{2F5051F5-B7D9-E501-992E-33BEE5378B81}"/>
                </a:ext>
              </a:extLst>
            </p:cNvPr>
            <p:cNvSpPr/>
            <p:nvPr/>
          </p:nvSpPr>
          <p:spPr>
            <a:xfrm>
              <a:off x="603715" y="2606953"/>
              <a:ext cx="6054606" cy="518400"/>
            </a:xfrm>
            <a:prstGeom prst="rect">
              <a:avLst/>
            </a:prstGeom>
            <a:solidFill>
              <a:srgbClr val="FFF7CE"/>
            </a:solidFill>
            <a:ln w="12700">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a:extLst>
                <a:ext uri="{FF2B5EF4-FFF2-40B4-BE49-F238E27FC236}">
                  <a16:creationId xmlns:a16="http://schemas.microsoft.com/office/drawing/2014/main" id="{A842F74C-C6BF-10FF-ECB1-9D52B4BB6D3E}"/>
                </a:ext>
              </a:extLst>
            </p:cNvPr>
            <p:cNvSpPr/>
            <p:nvPr/>
          </p:nvSpPr>
          <p:spPr>
            <a:xfrm>
              <a:off x="6593373" y="2606953"/>
              <a:ext cx="64947" cy="518400"/>
            </a:xfrm>
            <a:prstGeom prst="rect">
              <a:avLst/>
            </a:prstGeom>
            <a:solidFill>
              <a:srgbClr val="FE4B10"/>
            </a:solidFill>
            <a:ln w="12700">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a:extLst>
                <a:ext uri="{FF2B5EF4-FFF2-40B4-BE49-F238E27FC236}">
                  <a16:creationId xmlns:a16="http://schemas.microsoft.com/office/drawing/2014/main" id="{36B85086-7E98-FCDE-46C0-4014701AA26D}"/>
                </a:ext>
              </a:extLst>
            </p:cNvPr>
            <p:cNvSpPr/>
            <p:nvPr/>
          </p:nvSpPr>
          <p:spPr>
            <a:xfrm>
              <a:off x="6533559" y="2606953"/>
              <a:ext cx="59813" cy="518400"/>
            </a:xfrm>
            <a:prstGeom prst="rect">
              <a:avLst/>
            </a:prstGeom>
            <a:solidFill>
              <a:srgbClr val="FFC092"/>
            </a:solidFill>
            <a:ln w="12700">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a:extLst>
                <a:ext uri="{FF2B5EF4-FFF2-40B4-BE49-F238E27FC236}">
                  <a16:creationId xmlns:a16="http://schemas.microsoft.com/office/drawing/2014/main" id="{4B99D8D1-EB71-7B31-4CE0-4B839F149227}"/>
                </a:ext>
              </a:extLst>
            </p:cNvPr>
            <p:cNvSpPr/>
            <p:nvPr/>
          </p:nvSpPr>
          <p:spPr>
            <a:xfrm>
              <a:off x="6390875" y="2606953"/>
              <a:ext cx="142684" cy="518400"/>
            </a:xfrm>
            <a:prstGeom prst="rect">
              <a:avLst/>
            </a:prstGeom>
            <a:solidFill>
              <a:srgbClr val="FFDCB0"/>
            </a:solidFill>
            <a:ln w="12700">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a:extLst>
                <a:ext uri="{FF2B5EF4-FFF2-40B4-BE49-F238E27FC236}">
                  <a16:creationId xmlns:a16="http://schemas.microsoft.com/office/drawing/2014/main" id="{69AADE53-FC4C-1960-F69D-47CD5F07E401}"/>
                </a:ext>
              </a:extLst>
            </p:cNvPr>
            <p:cNvSpPr txBox="1"/>
            <p:nvPr/>
          </p:nvSpPr>
          <p:spPr>
            <a:xfrm>
              <a:off x="2826501" y="2482050"/>
              <a:ext cx="623889" cy="796253"/>
            </a:xfrm>
            <a:prstGeom prst="rect">
              <a:avLst/>
            </a:prstGeom>
            <a:noFill/>
          </p:spPr>
          <p:txBody>
            <a:bodyPr wrap="none" rtlCol="0">
              <a:spAutoFit/>
            </a:bodyPr>
            <a:lstStyle/>
            <a:p>
              <a:r>
                <a:rPr kumimoji="1" lang="en-US" altLang="ja-JP" sz="2400" spc="-150" dirty="0">
                  <a:solidFill>
                    <a:srgbClr val="FE4B10"/>
                  </a:solidFill>
                  <a:latin typeface="DIN Alternate" panose="020B0500000000000000" pitchFamily="34" charset="0"/>
                </a:rPr>
                <a:t>91.3</a:t>
              </a:r>
              <a:endParaRPr kumimoji="1" lang="ja-JP" altLang="en-US" sz="2400" spc="-150">
                <a:solidFill>
                  <a:srgbClr val="FE4B10"/>
                </a:solidFill>
                <a:latin typeface="DIN Alternate" panose="020B0500000000000000" pitchFamily="34" charset="0"/>
              </a:endParaRPr>
            </a:p>
          </p:txBody>
        </p:sp>
        <p:sp>
          <p:nvSpPr>
            <p:cNvPr id="16" name="テキスト ボックス 15">
              <a:extLst>
                <a:ext uri="{FF2B5EF4-FFF2-40B4-BE49-F238E27FC236}">
                  <a16:creationId xmlns:a16="http://schemas.microsoft.com/office/drawing/2014/main" id="{A0BA9136-6301-2BF0-41A0-2725DCF1A041}"/>
                </a:ext>
              </a:extLst>
            </p:cNvPr>
            <p:cNvSpPr txBox="1"/>
            <p:nvPr/>
          </p:nvSpPr>
          <p:spPr>
            <a:xfrm>
              <a:off x="3393804" y="2681054"/>
              <a:ext cx="290464" cy="338555"/>
            </a:xfrm>
            <a:prstGeom prst="rect">
              <a:avLst/>
            </a:prstGeom>
            <a:noFill/>
          </p:spPr>
          <p:txBody>
            <a:bodyPr wrap="none" rtlCol="0">
              <a:spAutoFit/>
            </a:bodyPr>
            <a:lstStyle/>
            <a:p>
              <a:r>
                <a:rPr kumimoji="1" lang="en-US" altLang="ja-JP" sz="1600" dirty="0">
                  <a:solidFill>
                    <a:srgbClr val="FE4B10"/>
                  </a:solidFill>
                  <a:latin typeface="DIN Alternate" panose="020B0500000000000000" pitchFamily="34" charset="0"/>
                </a:rPr>
                <a:t>%</a:t>
              </a:r>
              <a:endParaRPr kumimoji="1" lang="ja-JP" altLang="en-US" sz="1600">
                <a:solidFill>
                  <a:srgbClr val="FE4B10"/>
                </a:solidFill>
                <a:latin typeface="DIN Alternate" panose="020B0500000000000000" pitchFamily="34" charset="0"/>
              </a:endParaRPr>
            </a:p>
          </p:txBody>
        </p:sp>
        <p:sp>
          <p:nvSpPr>
            <p:cNvPr id="18" name="テキスト ボックス 17">
              <a:extLst>
                <a:ext uri="{FF2B5EF4-FFF2-40B4-BE49-F238E27FC236}">
                  <a16:creationId xmlns:a16="http://schemas.microsoft.com/office/drawing/2014/main" id="{A2F8DC59-005F-D11B-74BC-3DF5B877E7DC}"/>
                </a:ext>
              </a:extLst>
            </p:cNvPr>
            <p:cNvSpPr txBox="1"/>
            <p:nvPr/>
          </p:nvSpPr>
          <p:spPr>
            <a:xfrm>
              <a:off x="3648450" y="2641144"/>
              <a:ext cx="800219" cy="338555"/>
            </a:xfrm>
            <a:prstGeom prst="rect">
              <a:avLst/>
            </a:prstGeom>
            <a:noFill/>
          </p:spPr>
          <p:txBody>
            <a:bodyPr wrap="none" rtlCol="0">
              <a:spAutoFit/>
            </a:bodyPr>
            <a:lstStyle/>
            <a:p>
              <a:r>
                <a:rPr kumimoji="1" lang="ja-JP" altLang="en-US" sz="1600">
                  <a:solidFill>
                    <a:srgbClr val="FE4B10"/>
                  </a:solidFill>
                  <a:latin typeface="Hiragino Sans W5" panose="020B0400000000000000" pitchFamily="34" charset="-128"/>
                  <a:ea typeface="Hiragino Sans W5" panose="020B0400000000000000" pitchFamily="34" charset="-128"/>
                </a:rPr>
                <a:t>会社員</a:t>
              </a:r>
            </a:p>
          </p:txBody>
        </p:sp>
        <p:cxnSp>
          <p:nvCxnSpPr>
            <p:cNvPr id="36" name="直線コネクタ 35">
              <a:extLst>
                <a:ext uri="{FF2B5EF4-FFF2-40B4-BE49-F238E27FC236}">
                  <a16:creationId xmlns:a16="http://schemas.microsoft.com/office/drawing/2014/main" id="{8DA41764-1742-31F6-C6B8-33A271303D38}"/>
                </a:ext>
              </a:extLst>
            </p:cNvPr>
            <p:cNvCxnSpPr>
              <a:cxnSpLocks/>
            </p:cNvCxnSpPr>
            <p:nvPr/>
          </p:nvCxnSpPr>
          <p:spPr>
            <a:xfrm>
              <a:off x="6658320" y="2784462"/>
              <a:ext cx="0" cy="342000"/>
            </a:xfrm>
            <a:prstGeom prst="line">
              <a:avLst/>
            </a:prstGeom>
            <a:ln w="6350">
              <a:solidFill>
                <a:srgbClr val="FFF7CE"/>
              </a:solidFill>
            </a:ln>
          </p:spPr>
          <p:style>
            <a:lnRef idx="1">
              <a:schemeClr val="accent1"/>
            </a:lnRef>
            <a:fillRef idx="0">
              <a:schemeClr val="accent1"/>
            </a:fillRef>
            <a:effectRef idx="0">
              <a:schemeClr val="accent1"/>
            </a:effectRef>
            <a:fontRef idx="minor">
              <a:schemeClr val="tx1"/>
            </a:fontRef>
          </p:style>
        </p:cxnSp>
      </p:grpSp>
      <p:grpSp>
        <p:nvGrpSpPr>
          <p:cNvPr id="43" name="グループ化 42">
            <a:extLst>
              <a:ext uri="{FF2B5EF4-FFF2-40B4-BE49-F238E27FC236}">
                <a16:creationId xmlns:a16="http://schemas.microsoft.com/office/drawing/2014/main" id="{175D745C-0655-C85D-DB6A-A95A7E515E1B}"/>
              </a:ext>
            </a:extLst>
          </p:cNvPr>
          <p:cNvGrpSpPr/>
          <p:nvPr/>
        </p:nvGrpSpPr>
        <p:grpSpPr>
          <a:xfrm>
            <a:off x="6746962" y="1925090"/>
            <a:ext cx="1901101" cy="545837"/>
            <a:chOff x="5327391" y="3310209"/>
            <a:chExt cx="2066281" cy="545837"/>
          </a:xfrm>
        </p:grpSpPr>
        <p:sp>
          <p:nvSpPr>
            <p:cNvPr id="26" name="テキスト ボックス 25">
              <a:extLst>
                <a:ext uri="{FF2B5EF4-FFF2-40B4-BE49-F238E27FC236}">
                  <a16:creationId xmlns:a16="http://schemas.microsoft.com/office/drawing/2014/main" id="{0FA550CA-43D8-3D5B-58BA-EE98B7C09CF5}"/>
                </a:ext>
              </a:extLst>
            </p:cNvPr>
            <p:cNvSpPr txBox="1"/>
            <p:nvPr/>
          </p:nvSpPr>
          <p:spPr>
            <a:xfrm>
              <a:off x="6977115" y="3310209"/>
              <a:ext cx="344966" cy="253916"/>
            </a:xfrm>
            <a:prstGeom prst="rect">
              <a:avLst/>
            </a:prstGeom>
            <a:noFill/>
          </p:spPr>
          <p:txBody>
            <a:bodyPr wrap="none" rtlCol="0">
              <a:spAutoFit/>
            </a:bodyPr>
            <a:lstStyle/>
            <a:p>
              <a:r>
                <a:rPr kumimoji="1" lang="en-US" altLang="ja-JP" sz="1000" dirty="0">
                  <a:solidFill>
                    <a:schemeClr val="bg1"/>
                  </a:solidFill>
                  <a:latin typeface="DIN Alternate" panose="020B0500000000000000" pitchFamily="34" charset="0"/>
                </a:rPr>
                <a:t>4.9</a:t>
              </a:r>
              <a:endParaRPr kumimoji="1" lang="ja-JP" altLang="en-US" sz="1000">
                <a:solidFill>
                  <a:schemeClr val="bg1"/>
                </a:solidFill>
                <a:latin typeface="DIN Alternate" panose="020B0500000000000000" pitchFamily="34" charset="0"/>
              </a:endParaRPr>
            </a:p>
          </p:txBody>
        </p:sp>
        <p:sp>
          <p:nvSpPr>
            <p:cNvPr id="27" name="テキスト ボックス 26">
              <a:extLst>
                <a:ext uri="{FF2B5EF4-FFF2-40B4-BE49-F238E27FC236}">
                  <a16:creationId xmlns:a16="http://schemas.microsoft.com/office/drawing/2014/main" id="{4754D4D9-1A50-8B6C-35AE-7A610510C4E7}"/>
                </a:ext>
              </a:extLst>
            </p:cNvPr>
            <p:cNvSpPr txBox="1"/>
            <p:nvPr/>
          </p:nvSpPr>
          <p:spPr>
            <a:xfrm>
              <a:off x="7162518" y="3343226"/>
              <a:ext cx="231154" cy="200055"/>
            </a:xfrm>
            <a:prstGeom prst="rect">
              <a:avLst/>
            </a:prstGeom>
            <a:noFill/>
          </p:spPr>
          <p:txBody>
            <a:bodyPr wrap="none" rtlCol="0">
              <a:spAutoFit/>
            </a:bodyPr>
            <a:lstStyle/>
            <a:p>
              <a:r>
                <a:rPr kumimoji="1" lang="en-US" altLang="ja-JP" sz="700" dirty="0">
                  <a:solidFill>
                    <a:schemeClr val="bg1"/>
                  </a:solidFill>
                  <a:latin typeface="DIN Alternate" panose="020B0500000000000000" pitchFamily="34" charset="0"/>
                </a:rPr>
                <a:t>%</a:t>
              </a:r>
              <a:endParaRPr kumimoji="1" lang="ja-JP" altLang="en-US" sz="700">
                <a:solidFill>
                  <a:schemeClr val="bg1"/>
                </a:solidFill>
                <a:latin typeface="DIN Alternate" panose="020B0500000000000000" pitchFamily="34" charset="0"/>
              </a:endParaRPr>
            </a:p>
          </p:txBody>
        </p:sp>
        <p:sp>
          <p:nvSpPr>
            <p:cNvPr id="28" name="テキスト ボックス 27">
              <a:extLst>
                <a:ext uri="{FF2B5EF4-FFF2-40B4-BE49-F238E27FC236}">
                  <a16:creationId xmlns:a16="http://schemas.microsoft.com/office/drawing/2014/main" id="{A9CCBE3C-1F7C-F001-7EBB-8D71A0C8AD8E}"/>
                </a:ext>
              </a:extLst>
            </p:cNvPr>
            <p:cNvSpPr txBox="1"/>
            <p:nvPr/>
          </p:nvSpPr>
          <p:spPr>
            <a:xfrm>
              <a:off x="5368300" y="3360911"/>
              <a:ext cx="1444626" cy="184666"/>
            </a:xfrm>
            <a:prstGeom prst="rect">
              <a:avLst/>
            </a:prstGeom>
            <a:noFill/>
          </p:spPr>
          <p:txBody>
            <a:bodyPr wrap="none" rtlCol="0">
              <a:spAutoFit/>
            </a:bodyPr>
            <a:lstStyle/>
            <a:p>
              <a:r>
                <a:rPr kumimoji="1" lang="ja-JP" altLang="en-US" sz="600">
                  <a:solidFill>
                    <a:schemeClr val="bg1"/>
                  </a:solidFill>
                  <a:latin typeface="Hiragino Sans W3" panose="020B0400000000000000" pitchFamily="34" charset="-128"/>
                  <a:ea typeface="Hiragino Sans W3" panose="020B0400000000000000" pitchFamily="34" charset="-128"/>
                </a:rPr>
                <a:t>自営業</a:t>
              </a:r>
              <a:r>
                <a:rPr kumimoji="1" lang="en-US" altLang="ja-JP" sz="600" dirty="0">
                  <a:solidFill>
                    <a:schemeClr val="bg1"/>
                  </a:solidFill>
                  <a:latin typeface="Hiragino Sans W3" panose="020B0400000000000000" pitchFamily="34" charset="-128"/>
                  <a:ea typeface="Hiragino Sans W3" panose="020B0400000000000000" pitchFamily="34" charset="-128"/>
                </a:rPr>
                <a:t>(SOHO</a:t>
              </a:r>
              <a:r>
                <a:rPr kumimoji="1" lang="ja-JP" altLang="en-US" sz="600">
                  <a:solidFill>
                    <a:schemeClr val="bg1"/>
                  </a:solidFill>
                  <a:latin typeface="Hiragino Sans W3" panose="020B0400000000000000" pitchFamily="34" charset="-128"/>
                  <a:ea typeface="Hiragino Sans W3" panose="020B0400000000000000" pitchFamily="34" charset="-128"/>
                </a:rPr>
                <a:t>含む／フリーランス）</a:t>
              </a:r>
            </a:p>
          </p:txBody>
        </p:sp>
        <p:sp>
          <p:nvSpPr>
            <p:cNvPr id="29" name="正方形/長方形 28">
              <a:extLst>
                <a:ext uri="{FF2B5EF4-FFF2-40B4-BE49-F238E27FC236}">
                  <a16:creationId xmlns:a16="http://schemas.microsoft.com/office/drawing/2014/main" id="{625278C0-EA47-5248-966A-5C8BB517EB6B}"/>
                </a:ext>
              </a:extLst>
            </p:cNvPr>
            <p:cNvSpPr>
              <a:spLocks noChangeAspect="1"/>
            </p:cNvSpPr>
            <p:nvPr/>
          </p:nvSpPr>
          <p:spPr>
            <a:xfrm>
              <a:off x="5329012" y="3404071"/>
              <a:ext cx="89365" cy="90000"/>
            </a:xfrm>
            <a:prstGeom prst="rect">
              <a:avLst/>
            </a:prstGeom>
            <a:solidFill>
              <a:srgbClr val="FFDC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30" name="正方形/長方形 29">
              <a:extLst>
                <a:ext uri="{FF2B5EF4-FFF2-40B4-BE49-F238E27FC236}">
                  <a16:creationId xmlns:a16="http://schemas.microsoft.com/office/drawing/2014/main" id="{51E36111-1A18-78F0-CADF-C7C00B8973BC}"/>
                </a:ext>
              </a:extLst>
            </p:cNvPr>
            <p:cNvSpPr>
              <a:spLocks noChangeAspect="1"/>
            </p:cNvSpPr>
            <p:nvPr/>
          </p:nvSpPr>
          <p:spPr>
            <a:xfrm>
              <a:off x="5329011" y="3536019"/>
              <a:ext cx="90000" cy="90000"/>
            </a:xfrm>
            <a:prstGeom prst="rect">
              <a:avLst/>
            </a:prstGeom>
            <a:solidFill>
              <a:srgbClr val="FFC0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31" name="正方形/長方形 30">
              <a:extLst>
                <a:ext uri="{FF2B5EF4-FFF2-40B4-BE49-F238E27FC236}">
                  <a16:creationId xmlns:a16="http://schemas.microsoft.com/office/drawing/2014/main" id="{F665751C-E558-7EDB-9FCA-3738DF1EF57B}"/>
                </a:ext>
              </a:extLst>
            </p:cNvPr>
            <p:cNvSpPr/>
            <p:nvPr/>
          </p:nvSpPr>
          <p:spPr>
            <a:xfrm>
              <a:off x="5327391" y="3676301"/>
              <a:ext cx="81818" cy="81818"/>
            </a:xfrm>
            <a:prstGeom prst="rect">
              <a:avLst/>
            </a:prstGeom>
            <a:solidFill>
              <a:srgbClr val="FE4B10"/>
            </a:solidFill>
            <a:ln w="6350">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37" name="テキスト ボックス 36">
              <a:extLst>
                <a:ext uri="{FF2B5EF4-FFF2-40B4-BE49-F238E27FC236}">
                  <a16:creationId xmlns:a16="http://schemas.microsoft.com/office/drawing/2014/main" id="{182B33F4-7FB8-198B-5D78-604D2CBAF62C}"/>
                </a:ext>
              </a:extLst>
            </p:cNvPr>
            <p:cNvSpPr txBox="1"/>
            <p:nvPr/>
          </p:nvSpPr>
          <p:spPr>
            <a:xfrm>
              <a:off x="5364007" y="3489699"/>
              <a:ext cx="800219" cy="184666"/>
            </a:xfrm>
            <a:prstGeom prst="rect">
              <a:avLst/>
            </a:prstGeom>
            <a:noFill/>
          </p:spPr>
          <p:txBody>
            <a:bodyPr wrap="none" rtlCol="0">
              <a:spAutoFit/>
            </a:bodyPr>
            <a:lstStyle/>
            <a:p>
              <a:r>
                <a:rPr kumimoji="1" lang="ja-JP" altLang="en-US" sz="600">
                  <a:solidFill>
                    <a:schemeClr val="bg1"/>
                  </a:solidFill>
                  <a:latin typeface="Hiragino Sans W3" panose="020B0400000000000000" pitchFamily="34" charset="-128"/>
                  <a:ea typeface="Hiragino Sans W3" panose="020B0400000000000000" pitchFamily="34" charset="-128"/>
                </a:rPr>
                <a:t>公務員・団体職員</a:t>
              </a:r>
            </a:p>
          </p:txBody>
        </p:sp>
        <p:sp>
          <p:nvSpPr>
            <p:cNvPr id="38" name="テキスト ボックス 37">
              <a:extLst>
                <a:ext uri="{FF2B5EF4-FFF2-40B4-BE49-F238E27FC236}">
                  <a16:creationId xmlns:a16="http://schemas.microsoft.com/office/drawing/2014/main" id="{DAF23B42-E69B-1953-6C1A-8C7FBDFC224B}"/>
                </a:ext>
              </a:extLst>
            </p:cNvPr>
            <p:cNvSpPr txBox="1"/>
            <p:nvPr/>
          </p:nvSpPr>
          <p:spPr>
            <a:xfrm>
              <a:off x="5364007" y="3627074"/>
              <a:ext cx="1443024" cy="184666"/>
            </a:xfrm>
            <a:prstGeom prst="rect">
              <a:avLst/>
            </a:prstGeom>
            <a:noFill/>
          </p:spPr>
          <p:txBody>
            <a:bodyPr wrap="none" rtlCol="0">
              <a:spAutoFit/>
            </a:bodyPr>
            <a:lstStyle/>
            <a:p>
              <a:r>
                <a:rPr kumimoji="1" lang="ja-JP" altLang="en-US" sz="600">
                  <a:solidFill>
                    <a:schemeClr val="bg1"/>
                  </a:solidFill>
                  <a:latin typeface="Hiragino Sans W3" panose="020B0400000000000000" pitchFamily="34" charset="-128"/>
                  <a:ea typeface="Hiragino Sans W3" panose="020B0400000000000000" pitchFamily="34" charset="-128"/>
                </a:rPr>
                <a:t>専門職</a:t>
              </a:r>
              <a:r>
                <a:rPr kumimoji="1" lang="en-US" altLang="ja-JP" sz="600" dirty="0">
                  <a:solidFill>
                    <a:schemeClr val="bg1"/>
                  </a:solidFill>
                  <a:latin typeface="Hiragino Sans W3" panose="020B0400000000000000" pitchFamily="34" charset="-128"/>
                  <a:ea typeface="Hiragino Sans W3" panose="020B0400000000000000" pitchFamily="34" charset="-128"/>
                </a:rPr>
                <a:t>(</a:t>
              </a:r>
              <a:r>
                <a:rPr kumimoji="1" lang="ja-JP" altLang="en-US" sz="600">
                  <a:solidFill>
                    <a:schemeClr val="bg1"/>
                  </a:solidFill>
                  <a:latin typeface="Hiragino Sans W3" panose="020B0400000000000000" pitchFamily="34" charset="-128"/>
                  <a:ea typeface="Hiragino Sans W3" panose="020B0400000000000000" pitchFamily="34" charset="-128"/>
                </a:rPr>
                <a:t>医師／弁護士／公認会計士）</a:t>
              </a:r>
            </a:p>
          </p:txBody>
        </p:sp>
        <p:sp>
          <p:nvSpPr>
            <p:cNvPr id="39" name="テキスト ボックス 38">
              <a:extLst>
                <a:ext uri="{FF2B5EF4-FFF2-40B4-BE49-F238E27FC236}">
                  <a16:creationId xmlns:a16="http://schemas.microsoft.com/office/drawing/2014/main" id="{72DF3B94-75B8-8B64-8ED8-D06C3055167A}"/>
                </a:ext>
              </a:extLst>
            </p:cNvPr>
            <p:cNvSpPr txBox="1"/>
            <p:nvPr/>
          </p:nvSpPr>
          <p:spPr>
            <a:xfrm>
              <a:off x="6977115" y="3464755"/>
              <a:ext cx="344966" cy="253916"/>
            </a:xfrm>
            <a:prstGeom prst="rect">
              <a:avLst/>
            </a:prstGeom>
            <a:noFill/>
          </p:spPr>
          <p:txBody>
            <a:bodyPr wrap="none" rtlCol="0">
              <a:spAutoFit/>
            </a:bodyPr>
            <a:lstStyle/>
            <a:p>
              <a:r>
                <a:rPr lang="en-US" altLang="ja-JP" sz="1000" dirty="0">
                  <a:solidFill>
                    <a:schemeClr val="bg1"/>
                  </a:solidFill>
                  <a:latin typeface="DIN Alternate" panose="020B0500000000000000" pitchFamily="34" charset="0"/>
                </a:rPr>
                <a:t>3</a:t>
              </a:r>
              <a:r>
                <a:rPr kumimoji="1" lang="en-US" altLang="ja-JP" sz="1000" dirty="0">
                  <a:solidFill>
                    <a:schemeClr val="bg1"/>
                  </a:solidFill>
                  <a:latin typeface="DIN Alternate" panose="020B0500000000000000" pitchFamily="34" charset="0"/>
                </a:rPr>
                <a:t>.0</a:t>
              </a:r>
              <a:endParaRPr kumimoji="1" lang="ja-JP" altLang="en-US" sz="1000">
                <a:solidFill>
                  <a:schemeClr val="bg1"/>
                </a:solidFill>
                <a:latin typeface="DIN Alternate" panose="020B0500000000000000" pitchFamily="34" charset="0"/>
              </a:endParaRPr>
            </a:p>
          </p:txBody>
        </p:sp>
        <p:sp>
          <p:nvSpPr>
            <p:cNvPr id="40" name="テキスト ボックス 39">
              <a:extLst>
                <a:ext uri="{FF2B5EF4-FFF2-40B4-BE49-F238E27FC236}">
                  <a16:creationId xmlns:a16="http://schemas.microsoft.com/office/drawing/2014/main" id="{F43F64DD-07BC-1A7B-2C61-D5C3C4F663AD}"/>
                </a:ext>
              </a:extLst>
            </p:cNvPr>
            <p:cNvSpPr txBox="1"/>
            <p:nvPr/>
          </p:nvSpPr>
          <p:spPr>
            <a:xfrm>
              <a:off x="7162518" y="3497772"/>
              <a:ext cx="231154" cy="200055"/>
            </a:xfrm>
            <a:prstGeom prst="rect">
              <a:avLst/>
            </a:prstGeom>
            <a:noFill/>
          </p:spPr>
          <p:txBody>
            <a:bodyPr wrap="none" rtlCol="0">
              <a:spAutoFit/>
            </a:bodyPr>
            <a:lstStyle/>
            <a:p>
              <a:r>
                <a:rPr kumimoji="1" lang="en-US" altLang="ja-JP" sz="700" dirty="0">
                  <a:solidFill>
                    <a:schemeClr val="bg1"/>
                  </a:solidFill>
                  <a:latin typeface="DIN Alternate" panose="020B0500000000000000" pitchFamily="34" charset="0"/>
                </a:rPr>
                <a:t>%</a:t>
              </a:r>
              <a:endParaRPr kumimoji="1" lang="ja-JP" altLang="en-US" sz="700">
                <a:solidFill>
                  <a:schemeClr val="bg1"/>
                </a:solidFill>
                <a:latin typeface="DIN Alternate" panose="020B0500000000000000" pitchFamily="34" charset="0"/>
              </a:endParaRPr>
            </a:p>
          </p:txBody>
        </p:sp>
        <p:sp>
          <p:nvSpPr>
            <p:cNvPr id="41" name="テキスト ボックス 40">
              <a:extLst>
                <a:ext uri="{FF2B5EF4-FFF2-40B4-BE49-F238E27FC236}">
                  <a16:creationId xmlns:a16="http://schemas.microsoft.com/office/drawing/2014/main" id="{DF19FE17-45E0-1764-E056-897392E1D85F}"/>
                </a:ext>
              </a:extLst>
            </p:cNvPr>
            <p:cNvSpPr txBox="1"/>
            <p:nvPr/>
          </p:nvSpPr>
          <p:spPr>
            <a:xfrm>
              <a:off x="6977115" y="3602130"/>
              <a:ext cx="344966" cy="253916"/>
            </a:xfrm>
            <a:prstGeom prst="rect">
              <a:avLst/>
            </a:prstGeom>
            <a:noFill/>
          </p:spPr>
          <p:txBody>
            <a:bodyPr wrap="none" rtlCol="0">
              <a:spAutoFit/>
            </a:bodyPr>
            <a:lstStyle/>
            <a:p>
              <a:r>
                <a:rPr lang="en-US" altLang="ja-JP" sz="1000" dirty="0">
                  <a:solidFill>
                    <a:schemeClr val="bg1"/>
                  </a:solidFill>
                  <a:latin typeface="DIN Alternate" panose="020B0500000000000000" pitchFamily="34" charset="0"/>
                </a:rPr>
                <a:t>0.8</a:t>
              </a:r>
              <a:endParaRPr kumimoji="1" lang="ja-JP" altLang="en-US" sz="1000">
                <a:solidFill>
                  <a:schemeClr val="bg1"/>
                </a:solidFill>
                <a:latin typeface="DIN Alternate" panose="020B0500000000000000" pitchFamily="34" charset="0"/>
              </a:endParaRPr>
            </a:p>
          </p:txBody>
        </p:sp>
        <p:sp>
          <p:nvSpPr>
            <p:cNvPr id="42" name="テキスト ボックス 41">
              <a:extLst>
                <a:ext uri="{FF2B5EF4-FFF2-40B4-BE49-F238E27FC236}">
                  <a16:creationId xmlns:a16="http://schemas.microsoft.com/office/drawing/2014/main" id="{E28FBA10-CAB1-33CC-63D7-1EF19766C9A7}"/>
                </a:ext>
              </a:extLst>
            </p:cNvPr>
            <p:cNvSpPr txBox="1"/>
            <p:nvPr/>
          </p:nvSpPr>
          <p:spPr>
            <a:xfrm>
              <a:off x="7162518" y="3635147"/>
              <a:ext cx="231154" cy="200055"/>
            </a:xfrm>
            <a:prstGeom prst="rect">
              <a:avLst/>
            </a:prstGeom>
            <a:noFill/>
          </p:spPr>
          <p:txBody>
            <a:bodyPr wrap="none" rtlCol="0">
              <a:spAutoFit/>
            </a:bodyPr>
            <a:lstStyle/>
            <a:p>
              <a:r>
                <a:rPr kumimoji="1" lang="en-US" altLang="ja-JP" sz="700" dirty="0">
                  <a:solidFill>
                    <a:schemeClr val="bg1"/>
                  </a:solidFill>
                  <a:latin typeface="DIN Alternate" panose="020B0500000000000000" pitchFamily="34" charset="0"/>
                </a:rPr>
                <a:t>%</a:t>
              </a:r>
              <a:endParaRPr kumimoji="1" lang="ja-JP" altLang="en-US" sz="700">
                <a:solidFill>
                  <a:schemeClr val="bg1"/>
                </a:solidFill>
                <a:latin typeface="DIN Alternate" panose="020B0500000000000000" pitchFamily="34" charset="0"/>
              </a:endParaRPr>
            </a:p>
          </p:txBody>
        </p:sp>
      </p:grpSp>
      <p:grpSp>
        <p:nvGrpSpPr>
          <p:cNvPr id="55" name="グループ化 54">
            <a:extLst>
              <a:ext uri="{FF2B5EF4-FFF2-40B4-BE49-F238E27FC236}">
                <a16:creationId xmlns:a16="http://schemas.microsoft.com/office/drawing/2014/main" id="{2A3445A6-0844-00E3-2712-697C3BD602C0}"/>
              </a:ext>
            </a:extLst>
          </p:cNvPr>
          <p:cNvGrpSpPr/>
          <p:nvPr/>
        </p:nvGrpSpPr>
        <p:grpSpPr>
          <a:xfrm>
            <a:off x="562422" y="2450083"/>
            <a:ext cx="5787160" cy="81427"/>
            <a:chOff x="603715" y="3263097"/>
            <a:chExt cx="5787160" cy="115573"/>
          </a:xfrm>
        </p:grpSpPr>
        <p:cxnSp>
          <p:nvCxnSpPr>
            <p:cNvPr id="45" name="直線コネクタ 44">
              <a:extLst>
                <a:ext uri="{FF2B5EF4-FFF2-40B4-BE49-F238E27FC236}">
                  <a16:creationId xmlns:a16="http://schemas.microsoft.com/office/drawing/2014/main" id="{64CAAF81-44B0-A1B4-0752-C7F90604D1A7}"/>
                </a:ext>
              </a:extLst>
            </p:cNvPr>
            <p:cNvCxnSpPr>
              <a:cxnSpLocks/>
            </p:cNvCxnSpPr>
            <p:nvPr/>
          </p:nvCxnSpPr>
          <p:spPr>
            <a:xfrm>
              <a:off x="609614" y="3263097"/>
              <a:ext cx="0" cy="108000"/>
            </a:xfrm>
            <a:prstGeom prst="line">
              <a:avLst/>
            </a:prstGeom>
            <a:ln w="12700">
              <a:solidFill>
                <a:srgbClr val="FFF7CE"/>
              </a:solidFill>
            </a:ln>
          </p:spPr>
          <p:style>
            <a:lnRef idx="1">
              <a:schemeClr val="accent1"/>
            </a:lnRef>
            <a:fillRef idx="0">
              <a:schemeClr val="accent1"/>
            </a:fillRef>
            <a:effectRef idx="0">
              <a:schemeClr val="accent1"/>
            </a:effectRef>
            <a:fontRef idx="minor">
              <a:schemeClr val="tx1"/>
            </a:fontRef>
          </p:style>
        </p:cxnSp>
        <p:cxnSp>
          <p:nvCxnSpPr>
            <p:cNvPr id="47" name="直線コネクタ 46">
              <a:extLst>
                <a:ext uri="{FF2B5EF4-FFF2-40B4-BE49-F238E27FC236}">
                  <a16:creationId xmlns:a16="http://schemas.microsoft.com/office/drawing/2014/main" id="{EF02662D-1801-F49B-57C1-1AB267D9859F}"/>
                </a:ext>
              </a:extLst>
            </p:cNvPr>
            <p:cNvCxnSpPr>
              <a:cxnSpLocks/>
            </p:cNvCxnSpPr>
            <p:nvPr/>
          </p:nvCxnSpPr>
          <p:spPr>
            <a:xfrm>
              <a:off x="6390875" y="3270670"/>
              <a:ext cx="0" cy="108000"/>
            </a:xfrm>
            <a:prstGeom prst="line">
              <a:avLst/>
            </a:prstGeom>
            <a:ln w="12700">
              <a:solidFill>
                <a:srgbClr val="FFF7CE"/>
              </a:solidFill>
            </a:ln>
          </p:spPr>
          <p:style>
            <a:lnRef idx="1">
              <a:schemeClr val="accent1"/>
            </a:lnRef>
            <a:fillRef idx="0">
              <a:schemeClr val="accent1"/>
            </a:fillRef>
            <a:effectRef idx="0">
              <a:schemeClr val="accent1"/>
            </a:effectRef>
            <a:fontRef idx="minor">
              <a:schemeClr val="tx1"/>
            </a:fontRef>
          </p:style>
        </p:cxnSp>
        <p:cxnSp>
          <p:nvCxnSpPr>
            <p:cNvPr id="50" name="直線コネクタ 49">
              <a:extLst>
                <a:ext uri="{FF2B5EF4-FFF2-40B4-BE49-F238E27FC236}">
                  <a16:creationId xmlns:a16="http://schemas.microsoft.com/office/drawing/2014/main" id="{4096296C-F335-ED99-A8B6-90BE3F34ED70}"/>
                </a:ext>
              </a:extLst>
            </p:cNvPr>
            <p:cNvCxnSpPr>
              <a:cxnSpLocks/>
            </p:cNvCxnSpPr>
            <p:nvPr/>
          </p:nvCxnSpPr>
          <p:spPr>
            <a:xfrm flipH="1">
              <a:off x="603715" y="3374764"/>
              <a:ext cx="5784565" cy="0"/>
            </a:xfrm>
            <a:prstGeom prst="line">
              <a:avLst/>
            </a:prstGeom>
            <a:ln w="12700">
              <a:solidFill>
                <a:srgbClr val="FFF7CE"/>
              </a:solidFill>
            </a:ln>
          </p:spPr>
          <p:style>
            <a:lnRef idx="1">
              <a:schemeClr val="accent1"/>
            </a:lnRef>
            <a:fillRef idx="0">
              <a:schemeClr val="accent1"/>
            </a:fillRef>
            <a:effectRef idx="0">
              <a:schemeClr val="accent1"/>
            </a:effectRef>
            <a:fontRef idx="minor">
              <a:schemeClr val="tx1"/>
            </a:fontRef>
          </p:style>
        </p:cxnSp>
      </p:grpSp>
      <p:sp>
        <p:nvSpPr>
          <p:cNvPr id="3" name="テキスト ボックス 2">
            <a:extLst>
              <a:ext uri="{FF2B5EF4-FFF2-40B4-BE49-F238E27FC236}">
                <a16:creationId xmlns:a16="http://schemas.microsoft.com/office/drawing/2014/main" id="{247233FD-D1A2-2BEB-5D7F-BCC0EEB27A5B}"/>
              </a:ext>
            </a:extLst>
          </p:cNvPr>
          <p:cNvSpPr txBox="1"/>
          <p:nvPr/>
        </p:nvSpPr>
        <p:spPr>
          <a:xfrm>
            <a:off x="474584" y="569978"/>
            <a:ext cx="7565162" cy="954749"/>
          </a:xfrm>
          <a:prstGeom prst="rect">
            <a:avLst/>
          </a:prstGeom>
          <a:noFill/>
          <a:effectLst/>
        </p:spPr>
        <p:txBody>
          <a:bodyPr wrap="square" rtlCol="0">
            <a:spAutoFit/>
          </a:bodyPr>
          <a:lstStyle/>
          <a:p>
            <a:r>
              <a:rPr kumimoji="1" lang="ja-JP" altLang="en-US" sz="2000" b="1" i="0" u="none" strike="noStrike" kern="1200" cap="none" spc="300" normalizeH="0" baseline="0" noProof="0">
                <a:ln>
                  <a:noFill/>
                </a:ln>
                <a:solidFill>
                  <a:prstClr val="white"/>
                </a:solidFill>
                <a:effectLst/>
                <a:uLnTx/>
                <a:uFillTx/>
                <a:latin typeface="DIN Alternate" panose="020B0500000000000000" pitchFamily="34" charset="0"/>
                <a:ea typeface="Hiragino Sans W7" panose="020B0400000000000000" pitchFamily="34" charset="-128"/>
                <a:cs typeface="+mn-cs"/>
              </a:rPr>
              <a:t>ビジネス空間だからこそ、</a:t>
            </a:r>
            <a:r>
              <a:rPr kumimoji="1" lang="ja-JP" altLang="en-US" sz="2400" b="1" i="0" u="none" strike="noStrike" kern="1200" cap="none" spc="300" normalizeH="0" baseline="0" noProof="0">
                <a:ln>
                  <a:noFill/>
                </a:ln>
                <a:solidFill>
                  <a:prstClr val="white"/>
                </a:solidFill>
                <a:effectLst/>
                <a:uLnTx/>
                <a:uFillTx/>
                <a:latin typeface="DIN Alternate" panose="020B0500000000000000" pitchFamily="34" charset="0"/>
                <a:ea typeface="Hiragino Sans W7" panose="020B0400000000000000" pitchFamily="34" charset="-128"/>
                <a:cs typeface="+mn-cs"/>
              </a:rPr>
              <a:t>意思決定者や役職者</a:t>
            </a:r>
            <a:endParaRPr lang="en-US" altLang="ja-JP" sz="2400" b="1" spc="300" dirty="0">
              <a:solidFill>
                <a:schemeClr val="bg1"/>
              </a:solidFill>
              <a:latin typeface="DIN Alternate" panose="020B0500000000000000" pitchFamily="34" charset="0"/>
              <a:ea typeface="Hiragino Sans W7" panose="020B0400000000000000" pitchFamily="34" charset="-128"/>
            </a:endParaRPr>
          </a:p>
          <a:p>
            <a:pPr>
              <a:lnSpc>
                <a:spcPct val="150000"/>
              </a:lnSpc>
            </a:pPr>
            <a:r>
              <a:rPr lang="ja-JP" altLang="en-US" sz="2000" b="1" spc="300">
                <a:solidFill>
                  <a:schemeClr val="bg1"/>
                </a:solidFill>
                <a:latin typeface="DIN Alternate" panose="020B0500000000000000" pitchFamily="34" charset="0"/>
                <a:ea typeface="Hiragino Sans W7" panose="020B0400000000000000" pitchFamily="34" charset="-128"/>
              </a:rPr>
              <a:t>さらに</a:t>
            </a:r>
            <a:r>
              <a:rPr lang="ja-JP" altLang="en-US" sz="2400" b="1" spc="300">
                <a:solidFill>
                  <a:schemeClr val="bg1"/>
                </a:solidFill>
                <a:latin typeface="DIN Alternate" panose="020B0500000000000000" pitchFamily="34" charset="0"/>
                <a:ea typeface="Hiragino Sans W7" panose="020B0400000000000000" pitchFamily="34" charset="-128"/>
              </a:rPr>
              <a:t>外出が少ない内勤者</a:t>
            </a:r>
            <a:r>
              <a:rPr lang="ja-JP" altLang="en-US" sz="2000" b="1" spc="300">
                <a:solidFill>
                  <a:schemeClr val="bg1"/>
                </a:solidFill>
                <a:latin typeface="DIN Alternate" panose="020B0500000000000000" pitchFamily="34" charset="0"/>
                <a:ea typeface="Hiragino Sans W7" panose="020B0400000000000000" pitchFamily="34" charset="-128"/>
              </a:rPr>
              <a:t>へ</a:t>
            </a:r>
            <a:r>
              <a:rPr lang="ja-JP" altLang="en-US" sz="2400" b="1" spc="300">
                <a:solidFill>
                  <a:schemeClr val="bg1"/>
                </a:solidFill>
                <a:latin typeface="DIN Alternate" panose="020B0500000000000000" pitchFamily="34" charset="0"/>
                <a:ea typeface="Hiragino Sans W7" panose="020B0400000000000000" pitchFamily="34" charset="-128"/>
              </a:rPr>
              <a:t>直接リーチ</a:t>
            </a:r>
            <a:r>
              <a:rPr lang="ja-JP" altLang="en-US" sz="2000" b="1" spc="300">
                <a:solidFill>
                  <a:schemeClr val="bg1"/>
                </a:solidFill>
                <a:latin typeface="DIN Alternate" panose="020B0500000000000000" pitchFamily="34" charset="0"/>
                <a:ea typeface="Hiragino Sans W7" panose="020B0400000000000000" pitchFamily="34" charset="-128"/>
              </a:rPr>
              <a:t>が可能</a:t>
            </a:r>
          </a:p>
        </p:txBody>
      </p:sp>
      <p:pic>
        <p:nvPicPr>
          <p:cNvPr id="19" name="図 18" descr="グラフィカル ユーザー インターフェイス&#10;&#10;低い精度で自動的に生成された説明">
            <a:extLst>
              <a:ext uri="{FF2B5EF4-FFF2-40B4-BE49-F238E27FC236}">
                <a16:creationId xmlns:a16="http://schemas.microsoft.com/office/drawing/2014/main" id="{502E1056-F462-947C-B5EE-5A11038E47BF}"/>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702111" y="3396938"/>
            <a:ext cx="2672235" cy="2497535"/>
          </a:xfrm>
          <a:prstGeom prst="rect">
            <a:avLst/>
          </a:prstGeom>
        </p:spPr>
      </p:pic>
      <p:sp>
        <p:nvSpPr>
          <p:cNvPr id="33" name="テキスト ボックス 32">
            <a:extLst>
              <a:ext uri="{FF2B5EF4-FFF2-40B4-BE49-F238E27FC236}">
                <a16:creationId xmlns:a16="http://schemas.microsoft.com/office/drawing/2014/main" id="{F59D90C0-8268-7C8D-89EE-3653F844CECA}"/>
              </a:ext>
            </a:extLst>
          </p:cNvPr>
          <p:cNvSpPr txBox="1"/>
          <p:nvPr/>
        </p:nvSpPr>
        <p:spPr>
          <a:xfrm>
            <a:off x="562422" y="2959680"/>
            <a:ext cx="2945447" cy="307777"/>
          </a:xfrm>
          <a:prstGeom prst="rect">
            <a:avLst/>
          </a:prstGeom>
          <a:noFill/>
          <a:ln>
            <a:solidFill>
              <a:schemeClr val="bg1"/>
            </a:solidFill>
            <a:prstDash val="sysDot"/>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300" normalizeH="0" baseline="0" noProof="0">
                <a:ln>
                  <a:noFill/>
                </a:ln>
                <a:solidFill>
                  <a:prstClr val="white"/>
                </a:solidFill>
                <a:effectLst/>
                <a:uLnTx/>
                <a:uFillTx/>
                <a:latin typeface="Hiragino Sans W5" panose="020B0400000000000000" pitchFamily="34" charset="-128"/>
                <a:ea typeface="Hiragino Sans W5" panose="020B0400000000000000" pitchFamily="34" charset="-128"/>
                <a:cs typeface="+mn-cs"/>
              </a:rPr>
              <a:t>役職者割合</a:t>
            </a:r>
          </a:p>
        </p:txBody>
      </p:sp>
      <p:sp>
        <p:nvSpPr>
          <p:cNvPr id="49" name="テキスト ボックス 48">
            <a:extLst>
              <a:ext uri="{FF2B5EF4-FFF2-40B4-BE49-F238E27FC236}">
                <a16:creationId xmlns:a16="http://schemas.microsoft.com/office/drawing/2014/main" id="{F190A7A1-C81E-2541-128E-4C36D095350E}"/>
              </a:ext>
            </a:extLst>
          </p:cNvPr>
          <p:cNvSpPr txBox="1"/>
          <p:nvPr/>
        </p:nvSpPr>
        <p:spPr>
          <a:xfrm>
            <a:off x="4070291" y="2957193"/>
            <a:ext cx="3234749" cy="307777"/>
          </a:xfrm>
          <a:prstGeom prst="rect">
            <a:avLst/>
          </a:prstGeom>
          <a:noFill/>
          <a:ln>
            <a:solidFill>
              <a:schemeClr val="bg1"/>
            </a:solidFill>
            <a:prstDash val="sysDot"/>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300" normalizeH="0" baseline="0" noProof="0">
                <a:ln>
                  <a:noFill/>
                </a:ln>
                <a:solidFill>
                  <a:prstClr val="white"/>
                </a:solidFill>
                <a:effectLst/>
                <a:uLnTx/>
                <a:uFillTx/>
                <a:latin typeface="Hiragino Sans W5" panose="020B0400000000000000" pitchFamily="34" charset="-128"/>
                <a:ea typeface="Hiragino Sans W5" panose="020B0400000000000000" pitchFamily="34" charset="-128"/>
                <a:cs typeface="+mn-cs"/>
              </a:rPr>
              <a:t>職種</a:t>
            </a:r>
          </a:p>
        </p:txBody>
      </p:sp>
      <p:cxnSp>
        <p:nvCxnSpPr>
          <p:cNvPr id="56" name="直線コネクタ 55">
            <a:extLst>
              <a:ext uri="{FF2B5EF4-FFF2-40B4-BE49-F238E27FC236}">
                <a16:creationId xmlns:a16="http://schemas.microsoft.com/office/drawing/2014/main" id="{67E8F6F0-AD12-966C-56E4-B5A871686B12}"/>
              </a:ext>
            </a:extLst>
          </p:cNvPr>
          <p:cNvCxnSpPr>
            <a:cxnSpLocks/>
          </p:cNvCxnSpPr>
          <p:nvPr/>
        </p:nvCxnSpPr>
        <p:spPr>
          <a:xfrm flipV="1">
            <a:off x="2035977" y="2527415"/>
            <a:ext cx="0" cy="267180"/>
          </a:xfrm>
          <a:prstGeom prst="line">
            <a:avLst/>
          </a:prstGeom>
          <a:ln w="12700">
            <a:solidFill>
              <a:srgbClr val="FFF7CE"/>
            </a:solidFill>
          </a:ln>
        </p:spPr>
        <p:style>
          <a:lnRef idx="1">
            <a:schemeClr val="accent1"/>
          </a:lnRef>
          <a:fillRef idx="0">
            <a:schemeClr val="accent1"/>
          </a:fillRef>
          <a:effectRef idx="0">
            <a:schemeClr val="accent1"/>
          </a:effectRef>
          <a:fontRef idx="minor">
            <a:schemeClr val="tx1"/>
          </a:fontRef>
        </p:style>
      </p:cxnSp>
      <p:pic>
        <p:nvPicPr>
          <p:cNvPr id="10" name="図 9">
            <a:extLst>
              <a:ext uri="{FF2B5EF4-FFF2-40B4-BE49-F238E27FC236}">
                <a16:creationId xmlns:a16="http://schemas.microsoft.com/office/drawing/2014/main" id="{79D3BBCA-A853-5431-6766-938D9F19317C}"/>
              </a:ext>
            </a:extLst>
          </p:cNvPr>
          <p:cNvPicPr>
            <a:picLocks noChangeAspect="1"/>
          </p:cNvPicPr>
          <p:nvPr/>
        </p:nvPicPr>
        <p:blipFill>
          <a:blip r:embed="rId7"/>
          <a:srcRect b="17935"/>
          <a:stretch/>
        </p:blipFill>
        <p:spPr>
          <a:xfrm>
            <a:off x="3633124" y="3372842"/>
            <a:ext cx="3811361" cy="2811953"/>
          </a:xfrm>
          <a:prstGeom prst="rect">
            <a:avLst/>
          </a:prstGeom>
        </p:spPr>
      </p:pic>
      <p:cxnSp>
        <p:nvCxnSpPr>
          <p:cNvPr id="22" name="直線コネクタ 21">
            <a:extLst>
              <a:ext uri="{FF2B5EF4-FFF2-40B4-BE49-F238E27FC236}">
                <a16:creationId xmlns:a16="http://schemas.microsoft.com/office/drawing/2014/main" id="{E299A23F-D924-9893-C580-026FE17E4CDC}"/>
              </a:ext>
            </a:extLst>
          </p:cNvPr>
          <p:cNvCxnSpPr/>
          <p:nvPr/>
        </p:nvCxnSpPr>
        <p:spPr>
          <a:xfrm>
            <a:off x="4054763" y="976510"/>
            <a:ext cx="3094012" cy="0"/>
          </a:xfrm>
          <a:prstGeom prst="line">
            <a:avLst/>
          </a:prstGeom>
          <a:ln w="127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3" name="直線コネクタ 22">
            <a:extLst>
              <a:ext uri="{FF2B5EF4-FFF2-40B4-BE49-F238E27FC236}">
                <a16:creationId xmlns:a16="http://schemas.microsoft.com/office/drawing/2014/main" id="{BF5607EC-4A9A-9AA3-CE49-4ED32F17B22B}"/>
              </a:ext>
            </a:extLst>
          </p:cNvPr>
          <p:cNvCxnSpPr/>
          <p:nvPr/>
        </p:nvCxnSpPr>
        <p:spPr>
          <a:xfrm>
            <a:off x="1421921" y="1493197"/>
            <a:ext cx="3094012" cy="0"/>
          </a:xfrm>
          <a:prstGeom prst="line">
            <a:avLst/>
          </a:prstGeom>
          <a:ln w="12700">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6" name="スライド番号プレースホルダ 3">
            <a:extLst>
              <a:ext uri="{FF2B5EF4-FFF2-40B4-BE49-F238E27FC236}">
                <a16:creationId xmlns:a16="http://schemas.microsoft.com/office/drawing/2014/main" id="{56896BD4-1A08-875C-EB35-391E27CBED76}"/>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white"/>
                </a:solidFill>
                <a:effectLst/>
                <a:uLnTx/>
                <a:uFillTx/>
                <a:latin typeface="DIN Alternate" panose="020B0500000000000000" pitchFamily="34" charset="0"/>
                <a:ea typeface="Hiragino Sans W1" panose="020B0300000000000000" pitchFamily="34" charset="-128"/>
                <a:cs typeface="+mn-cs"/>
              </a:rPr>
              <a:t>0</a:t>
            </a:r>
            <a:fld id="{76D8E150-8261-4C28-BB88-CF7E9D4FABBB}" type="slidenum">
              <a:rPr kumimoji="1" lang="en-US" altLang="ja-JP" sz="1100" b="0" i="0" u="none" strike="noStrike" kern="1200" cap="none" spc="0" normalizeH="0" baseline="0" noProof="0" smtClean="0">
                <a:ln>
                  <a:noFill/>
                </a:ln>
                <a:solidFill>
                  <a:prstClr val="white"/>
                </a:solidFill>
                <a:effectLst/>
                <a:uLnTx/>
                <a:uFillTx/>
                <a:latin typeface="DIN Alternate" panose="020B0500000000000000" pitchFamily="34" charset="0"/>
                <a:ea typeface="Hiragino Sans W1" panose="020B0300000000000000"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1" lang="en-US" altLang="ja-JP" sz="1100" b="0" i="0" u="none" strike="noStrike" kern="1200" cap="none" spc="0" normalizeH="0" baseline="0" noProof="0" dirty="0">
              <a:ln>
                <a:noFill/>
              </a:ln>
              <a:solidFill>
                <a:prstClr val="white"/>
              </a:solidFill>
              <a:effectLst/>
              <a:uLnTx/>
              <a:uFillTx/>
              <a:latin typeface="DIN Alternate" panose="020B0500000000000000" pitchFamily="34" charset="0"/>
              <a:ea typeface="Hiragino Sans W1" panose="020B0300000000000000" pitchFamily="34" charset="-128"/>
              <a:cs typeface="+mn-cs"/>
            </a:endParaRPr>
          </a:p>
        </p:txBody>
      </p:sp>
      <p:sp>
        <p:nvSpPr>
          <p:cNvPr id="7" name="正方形/長方形 6">
            <a:extLst>
              <a:ext uri="{FF2B5EF4-FFF2-40B4-BE49-F238E27FC236}">
                <a16:creationId xmlns:a16="http://schemas.microsoft.com/office/drawing/2014/main" id="{95CCC82D-AF2F-E45F-C9E6-E646F2DA1D82}"/>
              </a:ext>
            </a:extLst>
          </p:cNvPr>
          <p:cNvSpPr/>
          <p:nvPr/>
        </p:nvSpPr>
        <p:spPr>
          <a:xfrm>
            <a:off x="8270239" y="6442414"/>
            <a:ext cx="3344571" cy="298480"/>
          </a:xfrm>
          <a:prstGeom prst="rect">
            <a:avLst/>
          </a:prstGeom>
        </p:spPr>
        <p:txBody>
          <a:bodyPr wrap="square">
            <a:sp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prstClr val="white"/>
                </a:solidFill>
                <a:effectLst/>
                <a:uLnTx/>
                <a:uFillTx/>
                <a:latin typeface="DIN Alternate" panose="020B0500000000000000" pitchFamily="34" charset="0"/>
                <a:ea typeface="Hiragino Sans W3" panose="020B0400000000000000" pitchFamily="34" charset="-128"/>
                <a:cs typeface="+mn-cs"/>
              </a:rPr>
              <a:t>© News Technology Co., Ltd. </a:t>
            </a:r>
            <a:r>
              <a:rPr kumimoji="1" lang="ja-JP" altLang="en-US" sz="1000" b="0" i="0" u="none" strike="noStrike" kern="1200" cap="none" spc="0" normalizeH="0" baseline="0" noProof="0">
                <a:ln>
                  <a:noFill/>
                </a:ln>
                <a:solidFill>
                  <a:prstClr val="white"/>
                </a:solidFill>
                <a:effectLst/>
                <a:uLnTx/>
                <a:uFillTx/>
                <a:latin typeface="DIN Alternate" panose="020B0500000000000000" pitchFamily="34" charset="0"/>
                <a:ea typeface="Hiragino Sans W1" panose="020B0300000000000000" pitchFamily="34" charset="-128"/>
                <a:cs typeface="+mn-cs"/>
              </a:rPr>
              <a:t>│</a:t>
            </a:r>
            <a:endParaRPr kumimoji="1" lang="ja-JP" altLang="en-US" sz="900" b="0" i="0" u="none" strike="noStrike" kern="1200" cap="none" spc="0" normalizeH="0" baseline="0" noProof="0">
              <a:ln>
                <a:noFill/>
              </a:ln>
              <a:solidFill>
                <a:prstClr val="white"/>
              </a:solidFill>
              <a:effectLst/>
              <a:uLnTx/>
              <a:uFillTx/>
              <a:latin typeface="DIN Alternate" panose="020B0500000000000000" pitchFamily="34" charset="0"/>
              <a:ea typeface="Hiragino Sans W3" panose="020B0400000000000000" pitchFamily="34" charset="-128"/>
              <a:cs typeface="+mn-cs"/>
            </a:endParaRPr>
          </a:p>
        </p:txBody>
      </p:sp>
      <p:sp>
        <p:nvSpPr>
          <p:cNvPr id="4" name="正方形/長方形 3">
            <a:extLst>
              <a:ext uri="{FF2B5EF4-FFF2-40B4-BE49-F238E27FC236}">
                <a16:creationId xmlns:a16="http://schemas.microsoft.com/office/drawing/2014/main" id="{6DC281D1-6AF4-2294-F233-26CB1398DF87}"/>
              </a:ext>
            </a:extLst>
          </p:cNvPr>
          <p:cNvSpPr/>
          <p:nvPr/>
        </p:nvSpPr>
        <p:spPr>
          <a:xfrm>
            <a:off x="504071" y="6624363"/>
            <a:ext cx="7258909" cy="184666"/>
          </a:xfrm>
          <a:prstGeom prst="rect">
            <a:avLst/>
          </a:prstGeom>
        </p:spPr>
        <p:txBody>
          <a:bodyPr wrap="square">
            <a:spAutoFit/>
          </a:bodyPr>
          <a:lstStyle/>
          <a:p>
            <a:r>
              <a:rPr lang="en-US" altLang="ja-JP" sz="600" dirty="0">
                <a:solidFill>
                  <a:schemeClr val="bg1"/>
                </a:solidFill>
                <a:latin typeface="Hiragino Sans W3" panose="020B0400000000000000" pitchFamily="34" charset="-128"/>
                <a:ea typeface="Hiragino Sans W3" panose="020B0400000000000000" pitchFamily="34" charset="-128"/>
              </a:rPr>
              <a:t>※</a:t>
            </a:r>
            <a:r>
              <a:rPr lang="ja-JP" altLang="en-US" sz="600">
                <a:solidFill>
                  <a:schemeClr val="bg1"/>
                </a:solidFill>
                <a:latin typeface="Hiragino Sans W3" panose="020B0400000000000000" pitchFamily="34" charset="-128"/>
                <a:ea typeface="Hiragino Sans W3" panose="020B0400000000000000" pitchFamily="34" charset="-128"/>
              </a:rPr>
              <a:t>首都圏喫煙所設置オフィスビルの喫煙所利用者インターネット調査より</a:t>
            </a:r>
            <a:r>
              <a:rPr lang="en-US" altLang="ja-JP" sz="600" dirty="0">
                <a:solidFill>
                  <a:schemeClr val="bg1"/>
                </a:solidFill>
                <a:latin typeface="Hiragino Sans W3" panose="020B0400000000000000" pitchFamily="34" charset="-128"/>
                <a:ea typeface="Hiragino Sans W3" panose="020B0400000000000000" pitchFamily="34" charset="-128"/>
              </a:rPr>
              <a:t>(2024</a:t>
            </a:r>
            <a:r>
              <a:rPr lang="ja-JP" altLang="en-US" sz="600">
                <a:solidFill>
                  <a:schemeClr val="bg1"/>
                </a:solidFill>
                <a:latin typeface="Hiragino Sans W3" panose="020B0400000000000000" pitchFamily="34" charset="-128"/>
                <a:ea typeface="Hiragino Sans W3" panose="020B0400000000000000" pitchFamily="34" charset="-128"/>
              </a:rPr>
              <a:t>年</a:t>
            </a:r>
            <a:r>
              <a:rPr lang="en-US" altLang="ja-JP" sz="600" dirty="0">
                <a:solidFill>
                  <a:schemeClr val="bg1"/>
                </a:solidFill>
                <a:latin typeface="Hiragino Sans W3" panose="020B0400000000000000" pitchFamily="34" charset="-128"/>
                <a:ea typeface="Hiragino Sans W3" panose="020B0400000000000000" pitchFamily="34" charset="-128"/>
              </a:rPr>
              <a:t>4</a:t>
            </a:r>
            <a:r>
              <a:rPr lang="ja-JP" altLang="en-US" sz="600">
                <a:solidFill>
                  <a:schemeClr val="bg1"/>
                </a:solidFill>
                <a:latin typeface="Hiragino Sans W3" panose="020B0400000000000000" pitchFamily="34" charset="-128"/>
                <a:ea typeface="Hiragino Sans W3" panose="020B0400000000000000" pitchFamily="34" charset="-128"/>
              </a:rPr>
              <a:t>月</a:t>
            </a:r>
            <a:r>
              <a:rPr lang="en-US" altLang="ja-JP" sz="600" dirty="0">
                <a:solidFill>
                  <a:schemeClr val="bg1"/>
                </a:solidFill>
                <a:latin typeface="Hiragino Sans W3" panose="020B0400000000000000" pitchFamily="34" charset="-128"/>
                <a:ea typeface="Hiragino Sans W3" panose="020B0400000000000000" pitchFamily="34" charset="-128"/>
              </a:rPr>
              <a:t>)</a:t>
            </a:r>
            <a:r>
              <a:rPr lang="ja-JP" altLang="en-US" sz="600">
                <a:solidFill>
                  <a:schemeClr val="bg1"/>
                </a:solidFill>
                <a:latin typeface="Hiragino Sans W3" panose="020B0400000000000000" pitchFamily="34" charset="-128"/>
                <a:ea typeface="Hiragino Sans W3" panose="020B0400000000000000" pitchFamily="34" charset="-128"/>
              </a:rPr>
              <a:t>　派遣・契約社員</a:t>
            </a:r>
            <a:r>
              <a:rPr lang="en-US" altLang="ja-JP" sz="600" dirty="0">
                <a:solidFill>
                  <a:schemeClr val="bg1"/>
                </a:solidFill>
                <a:latin typeface="Hiragino Sans W3" panose="020B0400000000000000" pitchFamily="34" charset="-128"/>
                <a:ea typeface="Hiragino Sans W3" panose="020B0400000000000000" pitchFamily="34" charset="-128"/>
              </a:rPr>
              <a:t>/</a:t>
            </a:r>
            <a:r>
              <a:rPr lang="ja-JP" altLang="en-US" sz="600">
                <a:solidFill>
                  <a:schemeClr val="bg1"/>
                </a:solidFill>
                <a:latin typeface="Hiragino Sans W3" panose="020B0400000000000000" pitchFamily="34" charset="-128"/>
                <a:ea typeface="Hiragino Sans W3" panose="020B0400000000000000" pitchFamily="34" charset="-128"/>
              </a:rPr>
              <a:t>パート・アルバイト</a:t>
            </a:r>
            <a:r>
              <a:rPr lang="en-US" altLang="ja-JP" sz="600" dirty="0">
                <a:solidFill>
                  <a:schemeClr val="bg1"/>
                </a:solidFill>
                <a:latin typeface="Hiragino Sans W3" panose="020B0400000000000000" pitchFamily="34" charset="-128"/>
                <a:ea typeface="Hiragino Sans W3" panose="020B0400000000000000" pitchFamily="34" charset="-128"/>
              </a:rPr>
              <a:t>/</a:t>
            </a:r>
            <a:r>
              <a:rPr lang="ja-JP" altLang="en-US" sz="600">
                <a:solidFill>
                  <a:schemeClr val="bg1"/>
                </a:solidFill>
                <a:latin typeface="Hiragino Sans W3" panose="020B0400000000000000" pitchFamily="34" charset="-128"/>
                <a:ea typeface="Hiragino Sans W3" panose="020B0400000000000000" pitchFamily="34" charset="-128"/>
              </a:rPr>
              <a:t>大学生</a:t>
            </a:r>
            <a:r>
              <a:rPr lang="en-US" altLang="ja-JP" sz="600" dirty="0">
                <a:solidFill>
                  <a:schemeClr val="bg1"/>
                </a:solidFill>
                <a:latin typeface="Hiragino Sans W3" panose="020B0400000000000000" pitchFamily="34" charset="-128"/>
                <a:ea typeface="Hiragino Sans W3" panose="020B0400000000000000" pitchFamily="34" charset="-128"/>
              </a:rPr>
              <a:t>/</a:t>
            </a:r>
            <a:r>
              <a:rPr lang="ja-JP" altLang="en-US" sz="600">
                <a:solidFill>
                  <a:schemeClr val="bg1"/>
                </a:solidFill>
                <a:latin typeface="Hiragino Sans W3" panose="020B0400000000000000" pitchFamily="34" charset="-128"/>
                <a:ea typeface="Hiragino Sans W3" panose="020B0400000000000000" pitchFamily="34" charset="-128"/>
              </a:rPr>
              <a:t>主婦</a:t>
            </a:r>
            <a:r>
              <a:rPr lang="en-US" altLang="ja-JP" sz="600" dirty="0">
                <a:solidFill>
                  <a:schemeClr val="bg1"/>
                </a:solidFill>
                <a:latin typeface="Hiragino Sans W3" panose="020B0400000000000000" pitchFamily="34" charset="-128"/>
                <a:ea typeface="Hiragino Sans W3" panose="020B0400000000000000" pitchFamily="34" charset="-128"/>
              </a:rPr>
              <a:t> </a:t>
            </a:r>
            <a:r>
              <a:rPr lang="ja-JP" altLang="en-US" sz="600">
                <a:solidFill>
                  <a:schemeClr val="bg1"/>
                </a:solidFill>
                <a:latin typeface="Hiragino Sans W3" panose="020B0400000000000000" pitchFamily="34" charset="-128"/>
                <a:ea typeface="Hiragino Sans W3" panose="020B0400000000000000" pitchFamily="34" charset="-128"/>
              </a:rPr>
              <a:t>夫</a:t>
            </a:r>
            <a:r>
              <a:rPr lang="en-US" altLang="ja-JP" sz="600" dirty="0">
                <a:solidFill>
                  <a:schemeClr val="bg1"/>
                </a:solidFill>
                <a:latin typeface="Hiragino Sans W3" panose="020B0400000000000000" pitchFamily="34" charset="-128"/>
                <a:ea typeface="Hiragino Sans W3" panose="020B0400000000000000" pitchFamily="34" charset="-128"/>
              </a:rPr>
              <a:t>/</a:t>
            </a:r>
            <a:r>
              <a:rPr lang="ja-JP" altLang="en-US" sz="600">
                <a:solidFill>
                  <a:schemeClr val="bg1"/>
                </a:solidFill>
                <a:latin typeface="Hiragino Sans W3" panose="020B0400000000000000" pitchFamily="34" charset="-128"/>
                <a:ea typeface="Hiragino Sans W3" panose="020B0400000000000000" pitchFamily="34" charset="-128"/>
              </a:rPr>
              <a:t>その他の回答を除く</a:t>
            </a:r>
          </a:p>
        </p:txBody>
      </p:sp>
    </p:spTree>
    <p:extLst>
      <p:ext uri="{BB962C8B-B14F-4D97-AF65-F5344CB8AC3E}">
        <p14:creationId xmlns:p14="http://schemas.microsoft.com/office/powerpoint/2010/main" val="26097633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図 17" descr="建物の間の道路&#10;&#10;中程度の精度で自動的に生成された説明">
            <a:extLst>
              <a:ext uri="{FF2B5EF4-FFF2-40B4-BE49-F238E27FC236}">
                <a16:creationId xmlns:a16="http://schemas.microsoft.com/office/drawing/2014/main" id="{ACFE06C5-9AE7-A981-3A32-F37CF19A2AD2}"/>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7211033" y="6868"/>
            <a:ext cx="4980967" cy="6851132"/>
          </a:xfrm>
          <a:prstGeom prst="rect">
            <a:avLst/>
          </a:prstGeom>
        </p:spPr>
      </p:pic>
      <p:pic>
        <p:nvPicPr>
          <p:cNvPr id="12" name="図 11">
            <a:extLst>
              <a:ext uri="{FF2B5EF4-FFF2-40B4-BE49-F238E27FC236}">
                <a16:creationId xmlns:a16="http://schemas.microsoft.com/office/drawing/2014/main" id="{FD2267DB-D039-CD46-9A79-17591AA649C5}"/>
              </a:ext>
            </a:extLst>
          </p:cNvPr>
          <p:cNvPicPr>
            <a:picLocks noChangeAspect="1"/>
          </p:cNvPicPr>
          <p:nvPr/>
        </p:nvPicPr>
        <p:blipFill>
          <a:blip r:embed="rId3"/>
          <a:stretch>
            <a:fillRect/>
          </a:stretch>
        </p:blipFill>
        <p:spPr>
          <a:xfrm>
            <a:off x="-1" y="0"/>
            <a:ext cx="8432801" cy="6858000"/>
          </a:xfrm>
          <a:prstGeom prst="rect">
            <a:avLst/>
          </a:prstGeom>
        </p:spPr>
      </p:pic>
      <p:sp>
        <p:nvSpPr>
          <p:cNvPr id="2" name="正方形/長方形 1">
            <a:extLst>
              <a:ext uri="{FF2B5EF4-FFF2-40B4-BE49-F238E27FC236}">
                <a16:creationId xmlns:a16="http://schemas.microsoft.com/office/drawing/2014/main" id="{B7FC0771-5689-5F4E-A4FB-583AA796DAE0}"/>
              </a:ext>
            </a:extLst>
          </p:cNvPr>
          <p:cNvSpPr/>
          <p:nvPr/>
        </p:nvSpPr>
        <p:spPr>
          <a:xfrm>
            <a:off x="7452271" y="0"/>
            <a:ext cx="3671778" cy="736687"/>
          </a:xfrm>
          <a:prstGeom prst="rect">
            <a:avLst/>
          </a:prstGeom>
          <a:solidFill>
            <a:srgbClr val="FE55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iragino Sans W5" panose="020B0400000000000000" pitchFamily="34" charset="-128"/>
              <a:ea typeface="Hiragino Sans W5" panose="020B0400000000000000" pitchFamily="34" charset="-128"/>
            </a:endParaRPr>
          </a:p>
        </p:txBody>
      </p:sp>
      <p:sp>
        <p:nvSpPr>
          <p:cNvPr id="57" name="正方形/長方形 56">
            <a:extLst>
              <a:ext uri="{FF2B5EF4-FFF2-40B4-BE49-F238E27FC236}">
                <a16:creationId xmlns:a16="http://schemas.microsoft.com/office/drawing/2014/main" id="{B3064673-2AAF-CA42-997E-512654EFCD08}"/>
              </a:ext>
            </a:extLst>
          </p:cNvPr>
          <p:cNvSpPr/>
          <p:nvPr/>
        </p:nvSpPr>
        <p:spPr>
          <a:xfrm>
            <a:off x="7452271" y="364708"/>
            <a:ext cx="1974659" cy="813516"/>
          </a:xfrm>
          <a:prstGeom prst="rect">
            <a:avLst/>
          </a:prstGeom>
          <a:solidFill>
            <a:srgbClr val="FE55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iragino Sans W5" panose="020B0400000000000000" pitchFamily="34" charset="-128"/>
              <a:ea typeface="Hiragino Sans W5" panose="020B0400000000000000" pitchFamily="34" charset="-128"/>
            </a:endParaRPr>
          </a:p>
        </p:txBody>
      </p:sp>
      <p:sp>
        <p:nvSpPr>
          <p:cNvPr id="24" name="正方形/長方形 23">
            <a:extLst>
              <a:ext uri="{FF2B5EF4-FFF2-40B4-BE49-F238E27FC236}">
                <a16:creationId xmlns:a16="http://schemas.microsoft.com/office/drawing/2014/main" id="{DC994CAC-C0DE-1141-BBB5-169E38BDF695}"/>
              </a:ext>
            </a:extLst>
          </p:cNvPr>
          <p:cNvSpPr/>
          <p:nvPr/>
        </p:nvSpPr>
        <p:spPr>
          <a:xfrm>
            <a:off x="165154" y="364707"/>
            <a:ext cx="7709438" cy="1349728"/>
          </a:xfrm>
          <a:prstGeom prst="rect">
            <a:avLst/>
          </a:prstGeom>
        </p:spPr>
        <p:txBody>
          <a:bodyPr wrap="square">
            <a:spAutoFit/>
          </a:bodyPr>
          <a:lstStyle/>
          <a:p>
            <a:pPr>
              <a:lnSpc>
                <a:spcPts val="9500"/>
              </a:lnSpc>
            </a:pPr>
            <a:r>
              <a:rPr lang="en-US" altLang="ja-JP" sz="11500" b="1" spc="200" dirty="0">
                <a:ln w="31750">
                  <a:solidFill>
                    <a:schemeClr val="bg1">
                      <a:alpha val="20000"/>
                    </a:schemeClr>
                  </a:solidFill>
                </a:ln>
                <a:noFill/>
                <a:latin typeface="DIN Alternate" panose="020B0500000000000000" pitchFamily="34" charset="0"/>
                <a:ea typeface="Hiragino Sans W6" panose="020B0400000000000000" pitchFamily="34" charset="-128"/>
              </a:rPr>
              <a:t>USER DATA</a:t>
            </a:r>
          </a:p>
        </p:txBody>
      </p:sp>
      <p:pic>
        <p:nvPicPr>
          <p:cNvPr id="25" name="図 24" descr="テキスト&#10;&#10;自動的に生成された説明">
            <a:extLst>
              <a:ext uri="{FF2B5EF4-FFF2-40B4-BE49-F238E27FC236}">
                <a16:creationId xmlns:a16="http://schemas.microsoft.com/office/drawing/2014/main" id="{D7145043-8A38-7C4D-9A4A-BF7A313ACFF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16200000">
            <a:off x="-225716" y="6026259"/>
            <a:ext cx="998858" cy="317072"/>
          </a:xfrm>
          <a:prstGeom prst="rect">
            <a:avLst/>
          </a:prstGeom>
        </p:spPr>
      </p:pic>
      <p:pic>
        <p:nvPicPr>
          <p:cNvPr id="5" name="図 4" descr="グラフ, 円グラフ&#10;&#10;自動的に生成された説明">
            <a:extLst>
              <a:ext uri="{FF2B5EF4-FFF2-40B4-BE49-F238E27FC236}">
                <a16:creationId xmlns:a16="http://schemas.microsoft.com/office/drawing/2014/main" id="{CE0D1B92-E696-7641-8E8F-13D820E0F59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60585" y="2370229"/>
            <a:ext cx="3442579" cy="2673619"/>
          </a:xfrm>
          <a:prstGeom prst="rect">
            <a:avLst/>
          </a:prstGeom>
        </p:spPr>
      </p:pic>
      <p:sp>
        <p:nvSpPr>
          <p:cNvPr id="13" name="正方形/長方形 12">
            <a:extLst>
              <a:ext uri="{FF2B5EF4-FFF2-40B4-BE49-F238E27FC236}">
                <a16:creationId xmlns:a16="http://schemas.microsoft.com/office/drawing/2014/main" id="{773A8196-FA5B-5943-A1EF-DAFA889BA832}"/>
              </a:ext>
            </a:extLst>
          </p:cNvPr>
          <p:cNvSpPr/>
          <p:nvPr/>
        </p:nvSpPr>
        <p:spPr>
          <a:xfrm>
            <a:off x="504071" y="6623137"/>
            <a:ext cx="3875721" cy="184666"/>
          </a:xfrm>
          <a:prstGeom prst="rect">
            <a:avLst/>
          </a:prstGeom>
        </p:spPr>
        <p:txBody>
          <a:bodyPr wrap="square">
            <a:spAutoFit/>
          </a:bodyPr>
          <a:lstStyle/>
          <a:p>
            <a:r>
              <a:rPr lang="en-US" altLang="ja-JP" sz="600" dirty="0">
                <a:solidFill>
                  <a:schemeClr val="bg1"/>
                </a:solidFill>
                <a:latin typeface="Hiragino Sans W3" panose="020B0400000000000000" pitchFamily="34" charset="-128"/>
                <a:ea typeface="Hiragino Sans W3" panose="020B0400000000000000" pitchFamily="34" charset="-128"/>
              </a:rPr>
              <a:t>※</a:t>
            </a:r>
            <a:r>
              <a:rPr lang="ja-JP" altLang="en-US" sz="600">
                <a:solidFill>
                  <a:schemeClr val="bg1"/>
                </a:solidFill>
                <a:latin typeface="Hiragino Sans W3" panose="020B0400000000000000" pitchFamily="34" charset="-128"/>
                <a:ea typeface="Hiragino Sans W3" panose="020B0400000000000000" pitchFamily="34" charset="-128"/>
              </a:rPr>
              <a:t>首都圏喫煙所設置オフィスビルの喫煙所利用者インターネット調査より</a:t>
            </a:r>
            <a:r>
              <a:rPr lang="en-US" altLang="ja-JP" sz="600" dirty="0">
                <a:solidFill>
                  <a:schemeClr val="bg1"/>
                </a:solidFill>
                <a:latin typeface="Hiragino Sans W3" panose="020B0400000000000000" pitchFamily="34" charset="-128"/>
                <a:ea typeface="Hiragino Sans W3" panose="020B0400000000000000" pitchFamily="34" charset="-128"/>
              </a:rPr>
              <a:t>(2021</a:t>
            </a:r>
            <a:r>
              <a:rPr lang="ja-JP" altLang="en-US" sz="600">
                <a:solidFill>
                  <a:schemeClr val="bg1"/>
                </a:solidFill>
                <a:latin typeface="Hiragino Sans W3" panose="020B0400000000000000" pitchFamily="34" charset="-128"/>
                <a:ea typeface="Hiragino Sans W3" panose="020B0400000000000000" pitchFamily="34" charset="-128"/>
              </a:rPr>
              <a:t>年</a:t>
            </a:r>
            <a:r>
              <a:rPr lang="en-US" altLang="ja-JP" sz="600" dirty="0">
                <a:solidFill>
                  <a:schemeClr val="bg1"/>
                </a:solidFill>
                <a:latin typeface="Hiragino Sans W3" panose="020B0400000000000000" pitchFamily="34" charset="-128"/>
                <a:ea typeface="Hiragino Sans W3" panose="020B0400000000000000" pitchFamily="34" charset="-128"/>
              </a:rPr>
              <a:t>8</a:t>
            </a:r>
            <a:r>
              <a:rPr lang="ja-JP" altLang="en-US" sz="600">
                <a:solidFill>
                  <a:schemeClr val="bg1"/>
                </a:solidFill>
                <a:latin typeface="Hiragino Sans W3" panose="020B0400000000000000" pitchFamily="34" charset="-128"/>
                <a:ea typeface="Hiragino Sans W3" panose="020B0400000000000000" pitchFamily="34" charset="-128"/>
              </a:rPr>
              <a:t>月</a:t>
            </a:r>
            <a:r>
              <a:rPr lang="en-US" altLang="ja-JP" sz="600" dirty="0">
                <a:solidFill>
                  <a:schemeClr val="bg1"/>
                </a:solidFill>
                <a:latin typeface="Hiragino Sans W3" panose="020B0400000000000000" pitchFamily="34" charset="-128"/>
                <a:ea typeface="Hiragino Sans W3" panose="020B0400000000000000" pitchFamily="34" charset="-128"/>
              </a:rPr>
              <a:t>)</a:t>
            </a:r>
            <a:endParaRPr lang="ja-JP" altLang="en-US" sz="600">
              <a:solidFill>
                <a:schemeClr val="bg1"/>
              </a:solidFill>
              <a:latin typeface="Hiragino Sans W3" panose="020B0400000000000000" pitchFamily="34" charset="-128"/>
              <a:ea typeface="Hiragino Sans W3" panose="020B0400000000000000" pitchFamily="34" charset="-128"/>
            </a:endParaRPr>
          </a:p>
        </p:txBody>
      </p:sp>
      <p:grpSp>
        <p:nvGrpSpPr>
          <p:cNvPr id="9" name="グループ化 8">
            <a:extLst>
              <a:ext uri="{FF2B5EF4-FFF2-40B4-BE49-F238E27FC236}">
                <a16:creationId xmlns:a16="http://schemas.microsoft.com/office/drawing/2014/main" id="{635DB1B7-F83E-1B97-3A5B-360CE285F946}"/>
              </a:ext>
            </a:extLst>
          </p:cNvPr>
          <p:cNvGrpSpPr>
            <a:grpSpLocks noChangeAspect="1"/>
          </p:cNvGrpSpPr>
          <p:nvPr/>
        </p:nvGrpSpPr>
        <p:grpSpPr>
          <a:xfrm>
            <a:off x="4440222" y="2322491"/>
            <a:ext cx="3567950" cy="3060903"/>
            <a:chOff x="710710" y="3676239"/>
            <a:chExt cx="3422630" cy="2936234"/>
          </a:xfrm>
        </p:grpSpPr>
        <p:pic>
          <p:nvPicPr>
            <p:cNvPr id="7" name="図 6" descr="グラフィカル ユーザー インターフェイス&#10;&#10;自動的に生成された説明">
              <a:extLst>
                <a:ext uri="{FF2B5EF4-FFF2-40B4-BE49-F238E27FC236}">
                  <a16:creationId xmlns:a16="http://schemas.microsoft.com/office/drawing/2014/main" id="{84D6F0EC-D535-5444-8A64-CD13ECF8526A}"/>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t="27831" b="4562"/>
            <a:stretch/>
          </p:blipFill>
          <p:spPr>
            <a:xfrm>
              <a:off x="710710" y="4044461"/>
              <a:ext cx="3382818" cy="2568012"/>
            </a:xfrm>
            <a:prstGeom prst="rect">
              <a:avLst/>
            </a:prstGeom>
          </p:spPr>
        </p:pic>
        <p:pic>
          <p:nvPicPr>
            <p:cNvPr id="4" name="図 3" descr="グラフィカル ユーザー インターフェイス&#10;&#10;自動的に生成された説明">
              <a:extLst>
                <a:ext uri="{FF2B5EF4-FFF2-40B4-BE49-F238E27FC236}">
                  <a16:creationId xmlns:a16="http://schemas.microsoft.com/office/drawing/2014/main" id="{ED19202A-E2A8-EEA0-91D9-07826FF79254}"/>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t="-14056"/>
            <a:stretch/>
          </p:blipFill>
          <p:spPr>
            <a:xfrm>
              <a:off x="750522" y="3676239"/>
              <a:ext cx="3382818" cy="363712"/>
            </a:xfrm>
            <a:prstGeom prst="rect">
              <a:avLst/>
            </a:prstGeom>
          </p:spPr>
        </p:pic>
      </p:grpSp>
      <p:sp>
        <p:nvSpPr>
          <p:cNvPr id="8" name="正方形/長方形 7">
            <a:extLst>
              <a:ext uri="{FF2B5EF4-FFF2-40B4-BE49-F238E27FC236}">
                <a16:creationId xmlns:a16="http://schemas.microsoft.com/office/drawing/2014/main" id="{7D86BA35-4E77-2ABD-7217-81F9D3AC69F7}"/>
              </a:ext>
            </a:extLst>
          </p:cNvPr>
          <p:cNvSpPr/>
          <p:nvPr/>
        </p:nvSpPr>
        <p:spPr>
          <a:xfrm>
            <a:off x="3258818" y="5139213"/>
            <a:ext cx="855807" cy="184666"/>
          </a:xfrm>
          <a:prstGeom prst="rect">
            <a:avLst/>
          </a:prstGeom>
        </p:spPr>
        <p:txBody>
          <a:bodyPr wrap="square">
            <a:spAutoFit/>
          </a:bodyPr>
          <a:lstStyle/>
          <a:p>
            <a:r>
              <a:rPr lang="en-US" altLang="ja-JP" sz="600" dirty="0">
                <a:solidFill>
                  <a:schemeClr val="bg1"/>
                </a:solidFill>
                <a:latin typeface="Hiragino Sans W3" panose="020B0400000000000000" pitchFamily="34" charset="-128"/>
                <a:ea typeface="Hiragino Sans W3" panose="020B0400000000000000" pitchFamily="34" charset="-128"/>
              </a:rPr>
              <a:t>※</a:t>
            </a:r>
            <a:r>
              <a:rPr lang="ja-JP" altLang="en-US" sz="600">
                <a:solidFill>
                  <a:schemeClr val="bg1"/>
                </a:solidFill>
                <a:latin typeface="Hiragino Sans W3" panose="020B0400000000000000" pitchFamily="34" charset="-128"/>
                <a:ea typeface="Hiragino Sans W3" panose="020B0400000000000000" pitchFamily="34" charset="-128"/>
              </a:rPr>
              <a:t>一部省略</a:t>
            </a:r>
          </a:p>
        </p:txBody>
      </p:sp>
      <p:sp>
        <p:nvSpPr>
          <p:cNvPr id="10" name="テキスト ボックス 9">
            <a:extLst>
              <a:ext uri="{FF2B5EF4-FFF2-40B4-BE49-F238E27FC236}">
                <a16:creationId xmlns:a16="http://schemas.microsoft.com/office/drawing/2014/main" id="{DA4F0A6F-0673-2864-C293-E08F65FC7722}"/>
              </a:ext>
            </a:extLst>
          </p:cNvPr>
          <p:cNvSpPr txBox="1"/>
          <p:nvPr/>
        </p:nvSpPr>
        <p:spPr>
          <a:xfrm>
            <a:off x="474584" y="736687"/>
            <a:ext cx="7277241" cy="1015663"/>
          </a:xfrm>
          <a:prstGeom prst="rect">
            <a:avLst/>
          </a:prstGeom>
          <a:noFill/>
          <a:effectLst/>
        </p:spPr>
        <p:txBody>
          <a:bodyPr wrap="square" rtlCol="0">
            <a:spAutoFit/>
          </a:bodyPr>
          <a:lstStyle/>
          <a:p>
            <a:r>
              <a:rPr lang="ja-JP" altLang="en-US" sz="2400" b="1" spc="300">
                <a:solidFill>
                  <a:schemeClr val="bg1"/>
                </a:solidFill>
                <a:latin typeface="DIN Alternate" panose="020B0500000000000000" pitchFamily="34" charset="0"/>
                <a:ea typeface="Hiragino Sans W7" panose="020B0400000000000000" pitchFamily="34" charset="-128"/>
              </a:rPr>
              <a:t>オフィスビルの喫煙者は可処分所得が高く</a:t>
            </a:r>
            <a:endParaRPr lang="en-US" altLang="ja-JP" sz="2400" b="1" spc="300" dirty="0">
              <a:solidFill>
                <a:schemeClr val="bg1"/>
              </a:solidFill>
              <a:latin typeface="DIN Alternate" panose="020B0500000000000000" pitchFamily="34" charset="0"/>
              <a:ea typeface="Hiragino Sans W7" panose="020B0400000000000000" pitchFamily="34" charset="-128"/>
            </a:endParaRPr>
          </a:p>
          <a:p>
            <a:r>
              <a:rPr lang="ja-JP" altLang="en-US" sz="2400" b="1" spc="300">
                <a:solidFill>
                  <a:schemeClr val="bg1"/>
                </a:solidFill>
                <a:latin typeface="DIN Alternate" panose="020B0500000000000000" pitchFamily="34" charset="0"/>
                <a:ea typeface="Hiragino Sans W7" panose="020B0400000000000000" pitchFamily="34" charset="-128"/>
              </a:rPr>
              <a:t>約</a:t>
            </a:r>
            <a:r>
              <a:rPr lang="en-US" altLang="ja-JP" b="1" dirty="0">
                <a:solidFill>
                  <a:schemeClr val="bg1"/>
                </a:solidFill>
                <a:latin typeface="DIN Alternate" panose="020B0500000000000000" pitchFamily="34" charset="0"/>
                <a:ea typeface="Hiragino Sans W7" panose="020B0400000000000000" pitchFamily="34" charset="-128"/>
              </a:rPr>
              <a:t> </a:t>
            </a:r>
            <a:r>
              <a:rPr lang="en-US" altLang="ja-JP" sz="3200" b="1" dirty="0">
                <a:solidFill>
                  <a:schemeClr val="bg1"/>
                </a:solidFill>
                <a:latin typeface="DIN Alternate" panose="020B0500000000000000" pitchFamily="34" charset="0"/>
                <a:ea typeface="Hiragino Sans W7" panose="020B0400000000000000" pitchFamily="34" charset="-128"/>
              </a:rPr>
              <a:t>3</a:t>
            </a:r>
            <a:r>
              <a:rPr lang="en-US" altLang="ja-JP" sz="2000" b="1" dirty="0">
                <a:solidFill>
                  <a:schemeClr val="bg1"/>
                </a:solidFill>
                <a:latin typeface="DIN Alternate" panose="020B0500000000000000" pitchFamily="34" charset="0"/>
                <a:ea typeface="Hiragino Sans W7" panose="020B0400000000000000" pitchFamily="34" charset="-128"/>
              </a:rPr>
              <a:t> </a:t>
            </a:r>
            <a:r>
              <a:rPr lang="ja-JP" altLang="en-US" sz="2400" b="1" spc="300">
                <a:solidFill>
                  <a:schemeClr val="bg1"/>
                </a:solidFill>
                <a:latin typeface="DIN Alternate" panose="020B0500000000000000" pitchFamily="34" charset="0"/>
                <a:ea typeface="Hiragino Sans W7" panose="020B0400000000000000" pitchFamily="34" charset="-128"/>
              </a:rPr>
              <a:t>割が世帯年収</a:t>
            </a:r>
            <a:r>
              <a:rPr lang="en-US" altLang="ja-JP" sz="2400" b="1" dirty="0">
                <a:solidFill>
                  <a:schemeClr val="bg1"/>
                </a:solidFill>
                <a:latin typeface="DIN Alternate" panose="020B0500000000000000" pitchFamily="34" charset="0"/>
                <a:ea typeface="Hiragino Sans W7" panose="020B0400000000000000" pitchFamily="34" charset="-128"/>
              </a:rPr>
              <a:t> </a:t>
            </a:r>
            <a:r>
              <a:rPr lang="en-US" altLang="ja-JP" sz="3600" b="1" dirty="0">
                <a:solidFill>
                  <a:schemeClr val="bg1"/>
                </a:solidFill>
                <a:latin typeface="DIN Alternate" panose="020B0500000000000000" pitchFamily="34" charset="0"/>
                <a:ea typeface="Hiragino Sans W7" panose="020B0400000000000000" pitchFamily="34" charset="-128"/>
              </a:rPr>
              <a:t>1,000 </a:t>
            </a:r>
            <a:r>
              <a:rPr lang="ja-JP" altLang="en-US" sz="2400" b="1" spc="300">
                <a:solidFill>
                  <a:schemeClr val="bg1"/>
                </a:solidFill>
                <a:latin typeface="DIN Alternate" panose="020B0500000000000000" pitchFamily="34" charset="0"/>
                <a:ea typeface="Hiragino Sans W7" panose="020B0400000000000000" pitchFamily="34" charset="-128"/>
              </a:rPr>
              <a:t>万円以上</a:t>
            </a:r>
            <a:endParaRPr lang="en-US" altLang="ja-JP" sz="2400" b="1" spc="300" dirty="0">
              <a:solidFill>
                <a:schemeClr val="bg1"/>
              </a:solidFill>
              <a:latin typeface="DIN Alternate" panose="020B0500000000000000" pitchFamily="34" charset="0"/>
              <a:ea typeface="Hiragino Sans W7" panose="020B0400000000000000" pitchFamily="34" charset="-128"/>
            </a:endParaRPr>
          </a:p>
        </p:txBody>
      </p:sp>
      <p:sp>
        <p:nvSpPr>
          <p:cNvPr id="11" name="スライド番号プレースホルダ 3">
            <a:extLst>
              <a:ext uri="{FF2B5EF4-FFF2-40B4-BE49-F238E27FC236}">
                <a16:creationId xmlns:a16="http://schemas.microsoft.com/office/drawing/2014/main" id="{F026D4BE-91F2-52FC-CFEB-52EB7001811F}"/>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white"/>
                </a:solidFill>
                <a:effectLst/>
                <a:uLnTx/>
                <a:uFillTx/>
                <a:latin typeface="DIN Alternate" panose="020B0500000000000000" pitchFamily="34" charset="0"/>
                <a:ea typeface="Hiragino Sans W1" panose="020B0300000000000000" pitchFamily="34" charset="-128"/>
                <a:cs typeface="+mn-cs"/>
              </a:rPr>
              <a:t>0</a:t>
            </a:r>
            <a:fld id="{76D8E150-8261-4C28-BB88-CF7E9D4FABBB}" type="slidenum">
              <a:rPr kumimoji="1" lang="en-US" altLang="ja-JP" sz="1100" b="0" i="0" u="none" strike="noStrike" kern="1200" cap="none" spc="0" normalizeH="0" baseline="0" noProof="0" smtClean="0">
                <a:ln>
                  <a:noFill/>
                </a:ln>
                <a:solidFill>
                  <a:prstClr val="white"/>
                </a:solidFill>
                <a:effectLst/>
                <a:uLnTx/>
                <a:uFillTx/>
                <a:latin typeface="DIN Alternate" panose="020B0500000000000000" pitchFamily="34" charset="0"/>
                <a:ea typeface="Hiragino Sans W1" panose="020B0300000000000000"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1" lang="en-US" altLang="ja-JP" sz="1100" b="0" i="0" u="none" strike="noStrike" kern="1200" cap="none" spc="0" normalizeH="0" baseline="0" noProof="0" dirty="0">
              <a:ln>
                <a:noFill/>
              </a:ln>
              <a:solidFill>
                <a:prstClr val="white"/>
              </a:solidFill>
              <a:effectLst/>
              <a:uLnTx/>
              <a:uFillTx/>
              <a:latin typeface="DIN Alternate" panose="020B0500000000000000" pitchFamily="34" charset="0"/>
              <a:ea typeface="Hiragino Sans W1" panose="020B0300000000000000" pitchFamily="34" charset="-128"/>
              <a:cs typeface="+mn-cs"/>
            </a:endParaRPr>
          </a:p>
        </p:txBody>
      </p:sp>
      <p:sp>
        <p:nvSpPr>
          <p:cNvPr id="14" name="正方形/長方形 13">
            <a:extLst>
              <a:ext uri="{FF2B5EF4-FFF2-40B4-BE49-F238E27FC236}">
                <a16:creationId xmlns:a16="http://schemas.microsoft.com/office/drawing/2014/main" id="{B68C9C42-0498-20BE-ADF1-99C38F598075}"/>
              </a:ext>
            </a:extLst>
          </p:cNvPr>
          <p:cNvSpPr/>
          <p:nvPr/>
        </p:nvSpPr>
        <p:spPr>
          <a:xfrm>
            <a:off x="8270239" y="6442414"/>
            <a:ext cx="3344571" cy="298480"/>
          </a:xfrm>
          <a:prstGeom prst="rect">
            <a:avLst/>
          </a:prstGeom>
        </p:spPr>
        <p:txBody>
          <a:bodyPr wrap="square">
            <a:sp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prstClr val="white"/>
                </a:solidFill>
                <a:effectLst/>
                <a:uLnTx/>
                <a:uFillTx/>
                <a:latin typeface="DIN Alternate" panose="020B0500000000000000" pitchFamily="34" charset="0"/>
                <a:ea typeface="Hiragino Sans W3" panose="020B0400000000000000" pitchFamily="34" charset="-128"/>
                <a:cs typeface="+mn-cs"/>
              </a:rPr>
              <a:t>© News Technology Co., Ltd. </a:t>
            </a:r>
            <a:r>
              <a:rPr kumimoji="1" lang="ja-JP" altLang="en-US" sz="1000" b="0" i="0" u="none" strike="noStrike" kern="1200" cap="none" spc="0" normalizeH="0" baseline="0" noProof="0">
                <a:ln>
                  <a:noFill/>
                </a:ln>
                <a:solidFill>
                  <a:prstClr val="white"/>
                </a:solidFill>
                <a:effectLst/>
                <a:uLnTx/>
                <a:uFillTx/>
                <a:latin typeface="DIN Alternate" panose="020B0500000000000000" pitchFamily="34" charset="0"/>
                <a:ea typeface="Hiragino Sans W1" panose="020B0300000000000000" pitchFamily="34" charset="-128"/>
                <a:cs typeface="+mn-cs"/>
              </a:rPr>
              <a:t>│</a:t>
            </a:r>
            <a:endParaRPr kumimoji="1" lang="ja-JP" altLang="en-US" sz="900" b="0" i="0" u="none" strike="noStrike" kern="1200" cap="none" spc="0" normalizeH="0" baseline="0" noProof="0">
              <a:ln>
                <a:noFill/>
              </a:ln>
              <a:solidFill>
                <a:prstClr val="white"/>
              </a:solidFill>
              <a:effectLst/>
              <a:uLnTx/>
              <a:uFillTx/>
              <a:latin typeface="DIN Alternate" panose="020B0500000000000000" pitchFamily="34" charset="0"/>
              <a:ea typeface="Hiragino Sans W3" panose="020B0400000000000000" pitchFamily="34" charset="-128"/>
              <a:cs typeface="+mn-cs"/>
            </a:endParaRPr>
          </a:p>
        </p:txBody>
      </p:sp>
    </p:spTree>
    <p:extLst>
      <p:ext uri="{BB962C8B-B14F-4D97-AF65-F5344CB8AC3E}">
        <p14:creationId xmlns:p14="http://schemas.microsoft.com/office/powerpoint/2010/main" val="40266955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図 34">
            <a:extLst>
              <a:ext uri="{FF2B5EF4-FFF2-40B4-BE49-F238E27FC236}">
                <a16:creationId xmlns:a16="http://schemas.microsoft.com/office/drawing/2014/main" id="{1A4D3DAE-B9DF-70B1-8BCD-F1827C88B7DC}"/>
              </a:ext>
            </a:extLst>
          </p:cNvPr>
          <p:cNvPicPr>
            <a:picLocks noChangeAspect="1"/>
          </p:cNvPicPr>
          <p:nvPr/>
        </p:nvPicPr>
        <p:blipFill>
          <a:blip r:embed="rId3"/>
          <a:stretch>
            <a:fillRect/>
          </a:stretch>
        </p:blipFill>
        <p:spPr>
          <a:xfrm>
            <a:off x="0" y="0"/>
            <a:ext cx="12192000" cy="6858000"/>
          </a:xfrm>
          <a:prstGeom prst="rect">
            <a:avLst/>
          </a:prstGeom>
        </p:spPr>
      </p:pic>
      <p:pic>
        <p:nvPicPr>
          <p:cNvPr id="2" name="図 1" descr="テキスト&#10;&#10;自動的に生成された説明">
            <a:extLst>
              <a:ext uri="{FF2B5EF4-FFF2-40B4-BE49-F238E27FC236}">
                <a16:creationId xmlns:a16="http://schemas.microsoft.com/office/drawing/2014/main" id="{1B1DEDB1-3DB7-0230-E0B4-4BE7C9AA033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16200000">
            <a:off x="-225716" y="6026259"/>
            <a:ext cx="998858" cy="317072"/>
          </a:xfrm>
          <a:prstGeom prst="rect">
            <a:avLst/>
          </a:prstGeom>
        </p:spPr>
      </p:pic>
      <p:sp>
        <p:nvSpPr>
          <p:cNvPr id="3" name="正方形/長方形 2">
            <a:extLst>
              <a:ext uri="{FF2B5EF4-FFF2-40B4-BE49-F238E27FC236}">
                <a16:creationId xmlns:a16="http://schemas.microsoft.com/office/drawing/2014/main" id="{FF6F31BA-2498-A050-63CC-00562AC06436}"/>
              </a:ext>
            </a:extLst>
          </p:cNvPr>
          <p:cNvSpPr/>
          <p:nvPr/>
        </p:nvSpPr>
        <p:spPr>
          <a:xfrm>
            <a:off x="165154" y="364707"/>
            <a:ext cx="7709438" cy="1349728"/>
          </a:xfrm>
          <a:prstGeom prst="rect">
            <a:avLst/>
          </a:prstGeom>
        </p:spPr>
        <p:txBody>
          <a:bodyPr wrap="square">
            <a:spAutoFit/>
          </a:bodyPr>
          <a:lstStyle/>
          <a:p>
            <a:pPr>
              <a:lnSpc>
                <a:spcPts val="9500"/>
              </a:lnSpc>
            </a:pPr>
            <a:r>
              <a:rPr lang="en-US" altLang="ja-JP" sz="11500" b="1" spc="200" dirty="0">
                <a:ln w="31750">
                  <a:solidFill>
                    <a:schemeClr val="bg1">
                      <a:alpha val="20000"/>
                    </a:schemeClr>
                  </a:solidFill>
                </a:ln>
                <a:noFill/>
                <a:latin typeface="DIN Alternate" panose="020B0500000000000000" pitchFamily="34" charset="0"/>
                <a:ea typeface="Hiragino Sans W6" panose="020B0400000000000000" pitchFamily="34" charset="-128"/>
              </a:rPr>
              <a:t>USER DATA</a:t>
            </a:r>
          </a:p>
        </p:txBody>
      </p:sp>
      <p:sp>
        <p:nvSpPr>
          <p:cNvPr id="1063" name="テキスト ボックス 1062">
            <a:extLst>
              <a:ext uri="{FF2B5EF4-FFF2-40B4-BE49-F238E27FC236}">
                <a16:creationId xmlns:a16="http://schemas.microsoft.com/office/drawing/2014/main" id="{4E017FE8-1924-92B1-B39A-AE11D5015C13}"/>
              </a:ext>
            </a:extLst>
          </p:cNvPr>
          <p:cNvSpPr txBox="1"/>
          <p:nvPr/>
        </p:nvSpPr>
        <p:spPr>
          <a:xfrm>
            <a:off x="6123515" y="1821248"/>
            <a:ext cx="3462842" cy="422039"/>
          </a:xfrm>
          <a:prstGeom prst="rect">
            <a:avLst/>
          </a:prstGeom>
          <a:noFill/>
          <a:effectLst/>
        </p:spPr>
        <p:txBody>
          <a:bodyPr wrap="square" rtlCol="0">
            <a:spAutoFit/>
          </a:bodyPr>
          <a:lstStyle/>
          <a:p>
            <a:pPr>
              <a:lnSpc>
                <a:spcPct val="150000"/>
              </a:lnSpc>
            </a:pPr>
            <a:r>
              <a:rPr lang="ja-JP" altLang="en-US" sz="1600" b="1" spc="600">
                <a:solidFill>
                  <a:schemeClr val="bg1"/>
                </a:solidFill>
                <a:latin typeface="Hiragino Sans W7" panose="020B0400000000000000" pitchFamily="34" charset="-128"/>
                <a:ea typeface="Hiragino Sans W7" panose="020B0400000000000000" pitchFamily="34" charset="-128"/>
              </a:rPr>
              <a:t>購買・消費傾向</a:t>
            </a:r>
            <a:endParaRPr lang="en-US" altLang="ja-JP" sz="900" dirty="0">
              <a:solidFill>
                <a:schemeClr val="bg1"/>
              </a:solidFill>
              <a:latin typeface="Hiragino Sans W3" panose="020B0400000000000000" pitchFamily="34" charset="-128"/>
              <a:ea typeface="Hiragino Sans W3" panose="020B0400000000000000" pitchFamily="34" charset="-128"/>
            </a:endParaRPr>
          </a:p>
        </p:txBody>
      </p:sp>
      <p:sp>
        <p:nvSpPr>
          <p:cNvPr id="1245" name="テキスト ボックス 1244">
            <a:extLst>
              <a:ext uri="{FF2B5EF4-FFF2-40B4-BE49-F238E27FC236}">
                <a16:creationId xmlns:a16="http://schemas.microsoft.com/office/drawing/2014/main" id="{B906E4AA-39E2-C1CE-8D20-7B2AF48D1F97}"/>
              </a:ext>
            </a:extLst>
          </p:cNvPr>
          <p:cNvSpPr txBox="1"/>
          <p:nvPr/>
        </p:nvSpPr>
        <p:spPr>
          <a:xfrm>
            <a:off x="595614" y="1822163"/>
            <a:ext cx="3462842" cy="422039"/>
          </a:xfrm>
          <a:prstGeom prst="rect">
            <a:avLst/>
          </a:prstGeom>
          <a:noFill/>
          <a:effectLst/>
        </p:spPr>
        <p:txBody>
          <a:bodyPr wrap="square" rtlCol="0">
            <a:spAutoFit/>
          </a:bodyPr>
          <a:lstStyle/>
          <a:p>
            <a:pPr>
              <a:lnSpc>
                <a:spcPct val="150000"/>
              </a:lnSpc>
            </a:pPr>
            <a:r>
              <a:rPr lang="ja-JP" altLang="en-US" sz="1600" b="1" spc="600">
                <a:solidFill>
                  <a:schemeClr val="bg1"/>
                </a:solidFill>
                <a:latin typeface="Hiragino Sans W7" panose="020B0400000000000000" pitchFamily="34" charset="-128"/>
                <a:ea typeface="Hiragino Sans W7" panose="020B0400000000000000" pitchFamily="34" charset="-128"/>
              </a:rPr>
              <a:t>利用傾向</a:t>
            </a:r>
            <a:r>
              <a:rPr lang="ja-JP" altLang="en-US" sz="1600" b="1">
                <a:solidFill>
                  <a:schemeClr val="bg1"/>
                </a:solidFill>
                <a:latin typeface="Hiragino Sans W7" panose="020B0400000000000000" pitchFamily="34" charset="-128"/>
                <a:ea typeface="Hiragino Sans W7" panose="020B0400000000000000" pitchFamily="34" charset="-128"/>
              </a:rPr>
              <a:t>　</a:t>
            </a:r>
            <a:r>
              <a:rPr lang="en-US" altLang="ja-JP" sz="900" dirty="0">
                <a:solidFill>
                  <a:schemeClr val="bg1"/>
                </a:solidFill>
                <a:latin typeface="Hiragino Sans W3" panose="020B0400000000000000" pitchFamily="34" charset="-128"/>
                <a:ea typeface="Hiragino Sans W3" panose="020B0400000000000000" pitchFamily="34" charset="-128"/>
              </a:rPr>
              <a:t>※</a:t>
            </a:r>
            <a:r>
              <a:rPr lang="ja-JP" altLang="en-US" sz="900">
                <a:solidFill>
                  <a:schemeClr val="bg1"/>
                </a:solidFill>
                <a:latin typeface="Hiragino Sans W3" panose="020B0400000000000000" pitchFamily="34" charset="-128"/>
                <a:ea typeface="Hiragino Sans W3" panose="020B0400000000000000" pitchFamily="34" charset="-128"/>
              </a:rPr>
              <a:t>月</a:t>
            </a:r>
            <a:r>
              <a:rPr lang="en-US" altLang="ja-JP" sz="900" dirty="0">
                <a:solidFill>
                  <a:schemeClr val="bg1"/>
                </a:solidFill>
                <a:latin typeface="Hiragino Sans W3" panose="020B0400000000000000" pitchFamily="34" charset="-128"/>
                <a:ea typeface="Hiragino Sans W3" panose="020B0400000000000000" pitchFamily="34" charset="-128"/>
              </a:rPr>
              <a:t>1</a:t>
            </a:r>
            <a:r>
              <a:rPr lang="ja-JP" altLang="en-US" sz="900">
                <a:solidFill>
                  <a:schemeClr val="bg1"/>
                </a:solidFill>
                <a:latin typeface="Hiragino Sans W3" panose="020B0400000000000000" pitchFamily="34" charset="-128"/>
                <a:ea typeface="Hiragino Sans W3" panose="020B0400000000000000" pitchFamily="34" charset="-128"/>
              </a:rPr>
              <a:t>回、もしくは週</a:t>
            </a:r>
            <a:r>
              <a:rPr lang="en-US" altLang="ja-JP" sz="900" dirty="0">
                <a:solidFill>
                  <a:schemeClr val="bg1"/>
                </a:solidFill>
                <a:latin typeface="Hiragino Sans W3" panose="020B0400000000000000" pitchFamily="34" charset="-128"/>
                <a:ea typeface="Hiragino Sans W3" panose="020B0400000000000000" pitchFamily="34" charset="-128"/>
              </a:rPr>
              <a:t>1</a:t>
            </a:r>
            <a:r>
              <a:rPr lang="ja-JP" altLang="en-US" sz="900">
                <a:solidFill>
                  <a:schemeClr val="bg1"/>
                </a:solidFill>
                <a:latin typeface="Hiragino Sans W3" panose="020B0400000000000000" pitchFamily="34" charset="-128"/>
                <a:ea typeface="Hiragino Sans W3" panose="020B0400000000000000" pitchFamily="34" charset="-128"/>
              </a:rPr>
              <a:t>回以上の利用</a:t>
            </a:r>
            <a:endParaRPr lang="en-US" altLang="ja-JP" sz="900" dirty="0">
              <a:solidFill>
                <a:schemeClr val="bg1"/>
              </a:solidFill>
              <a:latin typeface="Hiragino Sans W3" panose="020B0400000000000000" pitchFamily="34" charset="-128"/>
              <a:ea typeface="Hiragino Sans W3" panose="020B0400000000000000" pitchFamily="34" charset="-128"/>
            </a:endParaRPr>
          </a:p>
        </p:txBody>
      </p:sp>
      <p:sp>
        <p:nvSpPr>
          <p:cNvPr id="13" name="テキスト ボックス 12">
            <a:extLst>
              <a:ext uri="{FF2B5EF4-FFF2-40B4-BE49-F238E27FC236}">
                <a16:creationId xmlns:a16="http://schemas.microsoft.com/office/drawing/2014/main" id="{9751D3D0-3E51-FB86-7DB0-D5F31A2CFF10}"/>
              </a:ext>
            </a:extLst>
          </p:cNvPr>
          <p:cNvSpPr txBox="1"/>
          <p:nvPr/>
        </p:nvSpPr>
        <p:spPr>
          <a:xfrm>
            <a:off x="474584" y="747573"/>
            <a:ext cx="9574234" cy="584775"/>
          </a:xfrm>
          <a:prstGeom prst="rect">
            <a:avLst/>
          </a:prstGeom>
          <a:noFill/>
          <a:effectLst/>
        </p:spPr>
        <p:txBody>
          <a:bodyPr wrap="square" rtlCol="0">
            <a:spAutoFit/>
          </a:bodyPr>
          <a:lstStyle/>
          <a:p>
            <a:r>
              <a:rPr lang="ja-JP" altLang="en-US" sz="2400" b="1">
                <a:solidFill>
                  <a:schemeClr val="bg1"/>
                </a:solidFill>
                <a:latin typeface="DIN Alternate" panose="020B0500000000000000" pitchFamily="34" charset="0"/>
                <a:ea typeface="Hiragino Sans W7" panose="020B0400000000000000" pitchFamily="34" charset="-128"/>
              </a:rPr>
              <a:t>「非喫煙者」と比較した、利用・購買傾向が高いカテゴリ</a:t>
            </a:r>
            <a:r>
              <a:rPr lang="en-US" altLang="ja-JP" sz="3200" b="1" dirty="0">
                <a:solidFill>
                  <a:schemeClr val="bg1"/>
                </a:solidFill>
                <a:latin typeface="DIN Alternate" panose="020B0500000000000000" pitchFamily="34" charset="0"/>
                <a:ea typeface="Hiragino Sans W7" panose="020B0400000000000000" pitchFamily="34" charset="-128"/>
              </a:rPr>
              <a:t> </a:t>
            </a:r>
            <a:endParaRPr lang="en-US" altLang="ja-JP" sz="2400" b="1" dirty="0">
              <a:solidFill>
                <a:schemeClr val="bg1"/>
              </a:solidFill>
              <a:latin typeface="DIN Alternate" panose="020B0500000000000000" pitchFamily="34" charset="0"/>
              <a:ea typeface="Hiragino Sans W7" panose="020B0400000000000000" pitchFamily="34" charset="-128"/>
            </a:endParaRPr>
          </a:p>
        </p:txBody>
      </p:sp>
      <p:sp>
        <p:nvSpPr>
          <p:cNvPr id="14" name="正方形/長方形 13">
            <a:extLst>
              <a:ext uri="{FF2B5EF4-FFF2-40B4-BE49-F238E27FC236}">
                <a16:creationId xmlns:a16="http://schemas.microsoft.com/office/drawing/2014/main" id="{AA55245C-C82F-5964-14B9-A7DC69171245}"/>
              </a:ext>
            </a:extLst>
          </p:cNvPr>
          <p:cNvSpPr/>
          <p:nvPr/>
        </p:nvSpPr>
        <p:spPr>
          <a:xfrm>
            <a:off x="504071" y="6623137"/>
            <a:ext cx="3875721" cy="184666"/>
          </a:xfrm>
          <a:prstGeom prst="rect">
            <a:avLst/>
          </a:prstGeom>
        </p:spPr>
        <p:txBody>
          <a:bodyPr wrap="square">
            <a:spAutoFit/>
          </a:bodyPr>
          <a:lstStyle/>
          <a:p>
            <a:r>
              <a:rPr lang="en-US" altLang="ja-JP" sz="600" dirty="0">
                <a:solidFill>
                  <a:schemeClr val="bg1"/>
                </a:solidFill>
                <a:latin typeface="Hiragino Sans W3" panose="020B0400000000000000" pitchFamily="34" charset="-128"/>
                <a:ea typeface="Hiragino Sans W3" panose="020B0400000000000000" pitchFamily="34" charset="-128"/>
              </a:rPr>
              <a:t>※</a:t>
            </a:r>
            <a:r>
              <a:rPr lang="ja-JP" altLang="en-US" sz="600">
                <a:solidFill>
                  <a:schemeClr val="bg1"/>
                </a:solidFill>
                <a:latin typeface="Hiragino Sans W3" panose="020B0400000000000000" pitchFamily="34" charset="-128"/>
                <a:ea typeface="Hiragino Sans W3" panose="020B0400000000000000" pitchFamily="34" charset="-128"/>
              </a:rPr>
              <a:t>首都圏喫煙所設置オフィスビルの喫煙所利用者インターネット調査より</a:t>
            </a:r>
            <a:r>
              <a:rPr lang="en-US" altLang="ja-JP" sz="600" dirty="0">
                <a:solidFill>
                  <a:schemeClr val="bg1"/>
                </a:solidFill>
                <a:latin typeface="Hiragino Sans W3" panose="020B0400000000000000" pitchFamily="34" charset="-128"/>
                <a:ea typeface="Hiragino Sans W3" panose="020B0400000000000000" pitchFamily="34" charset="-128"/>
              </a:rPr>
              <a:t>(2024</a:t>
            </a:r>
            <a:r>
              <a:rPr lang="ja-JP" altLang="en-US" sz="600">
                <a:solidFill>
                  <a:schemeClr val="bg1"/>
                </a:solidFill>
                <a:latin typeface="Hiragino Sans W3" panose="020B0400000000000000" pitchFamily="34" charset="-128"/>
                <a:ea typeface="Hiragino Sans W3" panose="020B0400000000000000" pitchFamily="34" charset="-128"/>
              </a:rPr>
              <a:t>年</a:t>
            </a:r>
            <a:r>
              <a:rPr lang="en-US" altLang="ja-JP" sz="600" dirty="0">
                <a:solidFill>
                  <a:schemeClr val="bg1"/>
                </a:solidFill>
                <a:latin typeface="Hiragino Sans W3" panose="020B0400000000000000" pitchFamily="34" charset="-128"/>
                <a:ea typeface="Hiragino Sans W3" panose="020B0400000000000000" pitchFamily="34" charset="-128"/>
              </a:rPr>
              <a:t>6</a:t>
            </a:r>
            <a:r>
              <a:rPr lang="ja-JP" altLang="en-US" sz="600">
                <a:solidFill>
                  <a:schemeClr val="bg1"/>
                </a:solidFill>
                <a:latin typeface="Hiragino Sans W3" panose="020B0400000000000000" pitchFamily="34" charset="-128"/>
                <a:ea typeface="Hiragino Sans W3" panose="020B0400000000000000" pitchFamily="34" charset="-128"/>
              </a:rPr>
              <a:t>月</a:t>
            </a:r>
            <a:r>
              <a:rPr lang="en-US" altLang="ja-JP" sz="600" dirty="0">
                <a:solidFill>
                  <a:schemeClr val="bg1"/>
                </a:solidFill>
                <a:latin typeface="Hiragino Sans W3" panose="020B0400000000000000" pitchFamily="34" charset="-128"/>
                <a:ea typeface="Hiragino Sans W3" panose="020B0400000000000000" pitchFamily="34" charset="-128"/>
              </a:rPr>
              <a:t>)</a:t>
            </a:r>
            <a:endParaRPr lang="ja-JP" altLang="en-US" sz="600">
              <a:solidFill>
                <a:schemeClr val="bg1"/>
              </a:solidFill>
              <a:latin typeface="Hiragino Sans W3" panose="020B0400000000000000" pitchFamily="34" charset="-128"/>
              <a:ea typeface="Hiragino Sans W3" panose="020B0400000000000000" pitchFamily="34" charset="-128"/>
            </a:endParaRPr>
          </a:p>
        </p:txBody>
      </p:sp>
      <p:grpSp>
        <p:nvGrpSpPr>
          <p:cNvPr id="41" name="グループ化 40">
            <a:extLst>
              <a:ext uri="{FF2B5EF4-FFF2-40B4-BE49-F238E27FC236}">
                <a16:creationId xmlns:a16="http://schemas.microsoft.com/office/drawing/2014/main" id="{0D0D6A32-EF8C-522B-A738-8336D52C71DC}"/>
              </a:ext>
            </a:extLst>
          </p:cNvPr>
          <p:cNvGrpSpPr/>
          <p:nvPr/>
        </p:nvGrpSpPr>
        <p:grpSpPr>
          <a:xfrm>
            <a:off x="2242931" y="2525066"/>
            <a:ext cx="767726" cy="889493"/>
            <a:chOff x="2151490" y="2437012"/>
            <a:chExt cx="767726" cy="889493"/>
          </a:xfrm>
        </p:grpSpPr>
        <p:sp>
          <p:nvSpPr>
            <p:cNvPr id="1231" name="正方形/長方形 1230">
              <a:extLst>
                <a:ext uri="{FF2B5EF4-FFF2-40B4-BE49-F238E27FC236}">
                  <a16:creationId xmlns:a16="http://schemas.microsoft.com/office/drawing/2014/main" id="{B50A20E8-238E-B507-AD15-C311A219AED8}"/>
                </a:ext>
              </a:extLst>
            </p:cNvPr>
            <p:cNvSpPr/>
            <p:nvPr/>
          </p:nvSpPr>
          <p:spPr>
            <a:xfrm rot="16200000">
              <a:off x="2052792" y="2908880"/>
              <a:ext cx="624066" cy="207597"/>
            </a:xfrm>
            <a:prstGeom prst="rect">
              <a:avLst/>
            </a:prstGeom>
            <a:solidFill>
              <a:srgbClr val="FFF7CE"/>
            </a:solidFill>
            <a:ln w="6350">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32" name="正方形/長方形 1231">
              <a:extLst>
                <a:ext uri="{FF2B5EF4-FFF2-40B4-BE49-F238E27FC236}">
                  <a16:creationId xmlns:a16="http://schemas.microsoft.com/office/drawing/2014/main" id="{D9B2AC6E-C3B1-D2CC-B2A8-D0B900CF7622}"/>
                </a:ext>
              </a:extLst>
            </p:cNvPr>
            <p:cNvSpPr/>
            <p:nvPr/>
          </p:nvSpPr>
          <p:spPr>
            <a:xfrm rot="16200000">
              <a:off x="2476572" y="2994407"/>
              <a:ext cx="453012" cy="207597"/>
            </a:xfrm>
            <a:prstGeom prst="rect">
              <a:avLst/>
            </a:prstGeom>
            <a:solidFill>
              <a:srgbClr val="FE5519"/>
            </a:solidFill>
            <a:ln w="6350">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233" name="直線コネクタ 1232">
              <a:extLst>
                <a:ext uri="{FF2B5EF4-FFF2-40B4-BE49-F238E27FC236}">
                  <a16:creationId xmlns:a16="http://schemas.microsoft.com/office/drawing/2014/main" id="{71F15450-4D8B-6FFB-6737-E5425429BAC3}"/>
                </a:ext>
              </a:extLst>
            </p:cNvPr>
            <p:cNvCxnSpPr>
              <a:cxnSpLocks/>
            </p:cNvCxnSpPr>
            <p:nvPr/>
          </p:nvCxnSpPr>
          <p:spPr>
            <a:xfrm>
              <a:off x="2151490" y="3325753"/>
              <a:ext cx="753965" cy="752"/>
            </a:xfrm>
            <a:prstGeom prst="line">
              <a:avLst/>
            </a:prstGeom>
            <a:ln w="9525">
              <a:solidFill>
                <a:srgbClr val="FFF7CE"/>
              </a:solidFill>
            </a:ln>
          </p:spPr>
          <p:style>
            <a:lnRef idx="1">
              <a:schemeClr val="accent1"/>
            </a:lnRef>
            <a:fillRef idx="0">
              <a:schemeClr val="accent1"/>
            </a:fillRef>
            <a:effectRef idx="0">
              <a:schemeClr val="accent1"/>
            </a:effectRef>
            <a:fontRef idx="minor">
              <a:schemeClr val="tx1"/>
            </a:fontRef>
          </p:style>
        </p:cxnSp>
        <p:sp>
          <p:nvSpPr>
            <p:cNvPr id="1250" name="テキスト ボックス 1249">
              <a:extLst>
                <a:ext uri="{FF2B5EF4-FFF2-40B4-BE49-F238E27FC236}">
                  <a16:creationId xmlns:a16="http://schemas.microsoft.com/office/drawing/2014/main" id="{10B680F6-3B8C-CAA9-E0DF-9958314F06E0}"/>
                </a:ext>
              </a:extLst>
            </p:cNvPr>
            <p:cNvSpPr txBox="1"/>
            <p:nvPr/>
          </p:nvSpPr>
          <p:spPr>
            <a:xfrm>
              <a:off x="2517706" y="2651864"/>
              <a:ext cx="319318" cy="261610"/>
            </a:xfrm>
            <a:prstGeom prst="rect">
              <a:avLst/>
            </a:prstGeom>
            <a:noFill/>
          </p:spPr>
          <p:txBody>
            <a:bodyPr wrap="none" rtlCol="0">
              <a:spAutoFit/>
            </a:bodyPr>
            <a:lstStyle/>
            <a:p>
              <a:r>
                <a:rPr lang="en-US" altLang="ja-JP" sz="1050" dirty="0">
                  <a:solidFill>
                    <a:schemeClr val="bg1">
                      <a:alpha val="50000"/>
                    </a:schemeClr>
                  </a:solidFill>
                  <a:latin typeface="DIN Alternate" panose="020B0500000000000000" pitchFamily="34" charset="0"/>
                </a:rPr>
                <a:t>37</a:t>
              </a:r>
              <a:endParaRPr kumimoji="1" lang="ja-JP" altLang="en-US" sz="1050">
                <a:solidFill>
                  <a:schemeClr val="bg1">
                    <a:alpha val="50000"/>
                  </a:schemeClr>
                </a:solidFill>
                <a:latin typeface="DIN Alternate" panose="020B0500000000000000" pitchFamily="34" charset="0"/>
              </a:endParaRPr>
            </a:p>
          </p:txBody>
        </p:sp>
        <p:sp>
          <p:nvSpPr>
            <p:cNvPr id="1251" name="テキスト ボックス 1250">
              <a:extLst>
                <a:ext uri="{FF2B5EF4-FFF2-40B4-BE49-F238E27FC236}">
                  <a16:creationId xmlns:a16="http://schemas.microsoft.com/office/drawing/2014/main" id="{2EC352BD-26AC-D235-BD60-E8F05365C047}"/>
                </a:ext>
              </a:extLst>
            </p:cNvPr>
            <p:cNvSpPr txBox="1"/>
            <p:nvPr/>
          </p:nvSpPr>
          <p:spPr>
            <a:xfrm>
              <a:off x="2657606" y="2696711"/>
              <a:ext cx="261610" cy="200055"/>
            </a:xfrm>
            <a:prstGeom prst="rect">
              <a:avLst/>
            </a:prstGeom>
            <a:noFill/>
          </p:spPr>
          <p:txBody>
            <a:bodyPr wrap="square" rtlCol="0">
              <a:spAutoFit/>
            </a:bodyPr>
            <a:lstStyle/>
            <a:p>
              <a:r>
                <a:rPr kumimoji="1" lang="en-US" altLang="ja-JP" sz="700" dirty="0">
                  <a:solidFill>
                    <a:schemeClr val="bg1">
                      <a:alpha val="50000"/>
                    </a:schemeClr>
                  </a:solidFill>
                  <a:latin typeface="DIN Alternate" panose="020B0500000000000000" pitchFamily="34" charset="0"/>
                </a:rPr>
                <a:t>%</a:t>
              </a:r>
              <a:endParaRPr kumimoji="1" lang="ja-JP" altLang="en-US" sz="700">
                <a:solidFill>
                  <a:schemeClr val="bg1">
                    <a:alpha val="50000"/>
                  </a:schemeClr>
                </a:solidFill>
                <a:latin typeface="DIN Alternate" panose="020B0500000000000000" pitchFamily="34" charset="0"/>
              </a:endParaRPr>
            </a:p>
          </p:txBody>
        </p:sp>
        <p:sp>
          <p:nvSpPr>
            <p:cNvPr id="23" name="テキスト ボックス 22">
              <a:extLst>
                <a:ext uri="{FF2B5EF4-FFF2-40B4-BE49-F238E27FC236}">
                  <a16:creationId xmlns:a16="http://schemas.microsoft.com/office/drawing/2014/main" id="{3FC7867A-EB9B-8F9E-9956-2CBB92ED5958}"/>
                </a:ext>
              </a:extLst>
            </p:cNvPr>
            <p:cNvSpPr txBox="1"/>
            <p:nvPr/>
          </p:nvSpPr>
          <p:spPr>
            <a:xfrm>
              <a:off x="2171078" y="2437012"/>
              <a:ext cx="380232" cy="338554"/>
            </a:xfrm>
            <a:prstGeom prst="rect">
              <a:avLst/>
            </a:prstGeom>
            <a:noFill/>
          </p:spPr>
          <p:txBody>
            <a:bodyPr wrap="none" rtlCol="0">
              <a:spAutoFit/>
            </a:bodyPr>
            <a:lstStyle/>
            <a:p>
              <a:r>
                <a:rPr kumimoji="1" lang="en-US" altLang="ja-JP" sz="1600" dirty="0">
                  <a:solidFill>
                    <a:schemeClr val="bg1"/>
                  </a:solidFill>
                  <a:latin typeface="DIN Alternate" panose="020B0500000000000000" pitchFamily="34" charset="0"/>
                </a:rPr>
                <a:t>58</a:t>
              </a:r>
              <a:endParaRPr kumimoji="1" lang="ja-JP" altLang="en-US" sz="1600">
                <a:solidFill>
                  <a:schemeClr val="bg1"/>
                </a:solidFill>
                <a:latin typeface="DIN Alternate" panose="020B0500000000000000" pitchFamily="34" charset="0"/>
              </a:endParaRPr>
            </a:p>
          </p:txBody>
        </p:sp>
        <p:sp>
          <p:nvSpPr>
            <p:cNvPr id="24" name="テキスト ボックス 23">
              <a:extLst>
                <a:ext uri="{FF2B5EF4-FFF2-40B4-BE49-F238E27FC236}">
                  <a16:creationId xmlns:a16="http://schemas.microsoft.com/office/drawing/2014/main" id="{5F697D22-FB0D-3754-ACE3-2472B3CF82DD}"/>
                </a:ext>
              </a:extLst>
            </p:cNvPr>
            <p:cNvSpPr txBox="1"/>
            <p:nvPr/>
          </p:nvSpPr>
          <p:spPr>
            <a:xfrm>
              <a:off x="2370185" y="2540484"/>
              <a:ext cx="261610" cy="200055"/>
            </a:xfrm>
            <a:prstGeom prst="rect">
              <a:avLst/>
            </a:prstGeom>
            <a:noFill/>
          </p:spPr>
          <p:txBody>
            <a:bodyPr wrap="square" rtlCol="0">
              <a:spAutoFit/>
            </a:bodyPr>
            <a:lstStyle/>
            <a:p>
              <a:r>
                <a:rPr kumimoji="1" lang="en-US" altLang="ja-JP" sz="700" dirty="0">
                  <a:solidFill>
                    <a:schemeClr val="bg1"/>
                  </a:solidFill>
                  <a:latin typeface="DIN Alternate" panose="020B0500000000000000" pitchFamily="34" charset="0"/>
                </a:rPr>
                <a:t>%</a:t>
              </a:r>
              <a:endParaRPr kumimoji="1" lang="ja-JP" altLang="en-US" sz="700">
                <a:solidFill>
                  <a:schemeClr val="bg1"/>
                </a:solidFill>
                <a:latin typeface="DIN Alternate" panose="020B0500000000000000" pitchFamily="34" charset="0"/>
              </a:endParaRPr>
            </a:p>
          </p:txBody>
        </p:sp>
      </p:grpSp>
      <p:grpSp>
        <p:nvGrpSpPr>
          <p:cNvPr id="39" name="グループ化 38">
            <a:extLst>
              <a:ext uri="{FF2B5EF4-FFF2-40B4-BE49-F238E27FC236}">
                <a16:creationId xmlns:a16="http://schemas.microsoft.com/office/drawing/2014/main" id="{90A7A16C-E725-BE02-8253-1882258086B5}"/>
              </a:ext>
            </a:extLst>
          </p:cNvPr>
          <p:cNvGrpSpPr>
            <a:grpSpLocks noChangeAspect="1"/>
          </p:cNvGrpSpPr>
          <p:nvPr/>
        </p:nvGrpSpPr>
        <p:grpSpPr>
          <a:xfrm>
            <a:off x="709066" y="1395276"/>
            <a:ext cx="2768511" cy="387962"/>
            <a:chOff x="718913" y="6155057"/>
            <a:chExt cx="2056061" cy="288124"/>
          </a:xfrm>
        </p:grpSpPr>
        <p:sp>
          <p:nvSpPr>
            <p:cNvPr id="34" name="正方形/長方形 33">
              <a:extLst>
                <a:ext uri="{FF2B5EF4-FFF2-40B4-BE49-F238E27FC236}">
                  <a16:creationId xmlns:a16="http://schemas.microsoft.com/office/drawing/2014/main" id="{B06EB1A2-A26F-C7DE-AFF3-042D57DFC4CC}"/>
                </a:ext>
              </a:extLst>
            </p:cNvPr>
            <p:cNvSpPr>
              <a:spLocks noChangeAspect="1"/>
            </p:cNvSpPr>
            <p:nvPr/>
          </p:nvSpPr>
          <p:spPr>
            <a:xfrm>
              <a:off x="795279" y="6218197"/>
              <a:ext cx="108000" cy="112625"/>
            </a:xfrm>
            <a:prstGeom prst="rect">
              <a:avLst/>
            </a:prstGeom>
            <a:solidFill>
              <a:srgbClr val="FFF7CE"/>
            </a:solidFill>
            <a:ln w="6350">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正方形/長方形 35">
              <a:extLst>
                <a:ext uri="{FF2B5EF4-FFF2-40B4-BE49-F238E27FC236}">
                  <a16:creationId xmlns:a16="http://schemas.microsoft.com/office/drawing/2014/main" id="{325296C4-A4B0-326F-92A2-10F18393CD4D}"/>
                </a:ext>
              </a:extLst>
            </p:cNvPr>
            <p:cNvSpPr>
              <a:spLocks noChangeAspect="1"/>
            </p:cNvSpPr>
            <p:nvPr/>
          </p:nvSpPr>
          <p:spPr>
            <a:xfrm>
              <a:off x="1783973" y="6230995"/>
              <a:ext cx="108000" cy="112625"/>
            </a:xfrm>
            <a:prstGeom prst="rect">
              <a:avLst/>
            </a:prstGeom>
            <a:solidFill>
              <a:srgbClr val="FE5519"/>
            </a:solidFill>
            <a:ln w="6350">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テキスト ボックス 36">
              <a:extLst>
                <a:ext uri="{FF2B5EF4-FFF2-40B4-BE49-F238E27FC236}">
                  <a16:creationId xmlns:a16="http://schemas.microsoft.com/office/drawing/2014/main" id="{5DC2D035-0185-E11F-1BE7-AB128B502ED3}"/>
                </a:ext>
              </a:extLst>
            </p:cNvPr>
            <p:cNvSpPr txBox="1"/>
            <p:nvPr/>
          </p:nvSpPr>
          <p:spPr>
            <a:xfrm>
              <a:off x="718913" y="6155057"/>
              <a:ext cx="1033084" cy="275653"/>
            </a:xfrm>
            <a:prstGeom prst="rect">
              <a:avLst/>
            </a:prstGeom>
            <a:noFill/>
            <a:effectLst/>
          </p:spPr>
          <p:txBody>
            <a:bodyPr wrap="square" rtlCol="0">
              <a:spAutoFit/>
            </a:bodyPr>
            <a:lstStyle/>
            <a:p>
              <a:pPr algn="ctr">
                <a:lnSpc>
                  <a:spcPct val="150000"/>
                </a:lnSpc>
              </a:pPr>
              <a:r>
                <a:rPr lang="ja-JP" altLang="en-US" sz="900">
                  <a:solidFill>
                    <a:schemeClr val="bg1"/>
                  </a:solidFill>
                  <a:latin typeface="Hiragino Sans W5" panose="020B0400000000000000" pitchFamily="34" charset="-128"/>
                  <a:ea typeface="Hiragino Sans W5" panose="020B0400000000000000" pitchFamily="34" charset="-128"/>
                </a:rPr>
                <a:t>喫煙所利用者</a:t>
              </a:r>
            </a:p>
          </p:txBody>
        </p:sp>
        <p:sp>
          <p:nvSpPr>
            <p:cNvPr id="38" name="テキスト ボックス 37">
              <a:extLst>
                <a:ext uri="{FF2B5EF4-FFF2-40B4-BE49-F238E27FC236}">
                  <a16:creationId xmlns:a16="http://schemas.microsoft.com/office/drawing/2014/main" id="{9828142F-3FA9-5EAB-D5FD-B844E1255844}"/>
                </a:ext>
              </a:extLst>
            </p:cNvPr>
            <p:cNvSpPr txBox="1"/>
            <p:nvPr/>
          </p:nvSpPr>
          <p:spPr>
            <a:xfrm>
              <a:off x="1741890" y="6167528"/>
              <a:ext cx="1033084" cy="275653"/>
            </a:xfrm>
            <a:prstGeom prst="rect">
              <a:avLst/>
            </a:prstGeom>
            <a:noFill/>
            <a:effectLst/>
          </p:spPr>
          <p:txBody>
            <a:bodyPr wrap="square" rtlCol="0">
              <a:spAutoFit/>
            </a:bodyPr>
            <a:lstStyle/>
            <a:p>
              <a:pPr algn="ctr">
                <a:lnSpc>
                  <a:spcPct val="150000"/>
                </a:lnSpc>
              </a:pPr>
              <a:r>
                <a:rPr lang="ja-JP" altLang="en-US" sz="900">
                  <a:solidFill>
                    <a:schemeClr val="bg1"/>
                  </a:solidFill>
                  <a:latin typeface="Hiragino Sans W5" panose="020B0400000000000000" pitchFamily="34" charset="-128"/>
                  <a:ea typeface="Hiragino Sans W5" panose="020B0400000000000000" pitchFamily="34" charset="-128"/>
                </a:rPr>
                <a:t>喫煙所非利用者</a:t>
              </a:r>
            </a:p>
          </p:txBody>
        </p:sp>
      </p:grpSp>
      <p:grpSp>
        <p:nvGrpSpPr>
          <p:cNvPr id="60" name="グループ化 59">
            <a:extLst>
              <a:ext uri="{FF2B5EF4-FFF2-40B4-BE49-F238E27FC236}">
                <a16:creationId xmlns:a16="http://schemas.microsoft.com/office/drawing/2014/main" id="{F0F77A48-29F8-ECBF-8001-14DC861A18C3}"/>
              </a:ext>
            </a:extLst>
          </p:cNvPr>
          <p:cNvGrpSpPr/>
          <p:nvPr/>
        </p:nvGrpSpPr>
        <p:grpSpPr>
          <a:xfrm>
            <a:off x="2238840" y="3883368"/>
            <a:ext cx="767726" cy="903618"/>
            <a:chOff x="2151490" y="2430968"/>
            <a:chExt cx="767726" cy="903618"/>
          </a:xfrm>
        </p:grpSpPr>
        <p:sp>
          <p:nvSpPr>
            <p:cNvPr id="62" name="正方形/長方形 61">
              <a:extLst>
                <a:ext uri="{FF2B5EF4-FFF2-40B4-BE49-F238E27FC236}">
                  <a16:creationId xmlns:a16="http://schemas.microsoft.com/office/drawing/2014/main" id="{7ADA2221-FFD5-926A-F9D5-5B19978077C3}"/>
                </a:ext>
              </a:extLst>
            </p:cNvPr>
            <p:cNvSpPr/>
            <p:nvPr/>
          </p:nvSpPr>
          <p:spPr>
            <a:xfrm rot="16200000">
              <a:off x="2052792" y="2908880"/>
              <a:ext cx="624066" cy="207597"/>
            </a:xfrm>
            <a:prstGeom prst="rect">
              <a:avLst/>
            </a:prstGeom>
            <a:solidFill>
              <a:srgbClr val="FFF7CE"/>
            </a:solidFill>
            <a:ln w="6350">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24" name="正方形/長方形 1023">
              <a:extLst>
                <a:ext uri="{FF2B5EF4-FFF2-40B4-BE49-F238E27FC236}">
                  <a16:creationId xmlns:a16="http://schemas.microsoft.com/office/drawing/2014/main" id="{EACBF8AD-872F-BD91-59E0-1AD0180124F9}"/>
                </a:ext>
              </a:extLst>
            </p:cNvPr>
            <p:cNvSpPr/>
            <p:nvPr/>
          </p:nvSpPr>
          <p:spPr>
            <a:xfrm rot="16200000">
              <a:off x="2523662" y="3041496"/>
              <a:ext cx="358834" cy="207597"/>
            </a:xfrm>
            <a:prstGeom prst="rect">
              <a:avLst/>
            </a:prstGeom>
            <a:solidFill>
              <a:srgbClr val="FE5519"/>
            </a:solidFill>
            <a:ln w="6350">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025" name="直線コネクタ 1024">
              <a:extLst>
                <a:ext uri="{FF2B5EF4-FFF2-40B4-BE49-F238E27FC236}">
                  <a16:creationId xmlns:a16="http://schemas.microsoft.com/office/drawing/2014/main" id="{0AEB3DA1-DF4A-9A86-814E-14167941A96C}"/>
                </a:ext>
              </a:extLst>
            </p:cNvPr>
            <p:cNvCxnSpPr>
              <a:cxnSpLocks/>
            </p:cNvCxnSpPr>
            <p:nvPr/>
          </p:nvCxnSpPr>
          <p:spPr>
            <a:xfrm>
              <a:off x="2151490" y="3333834"/>
              <a:ext cx="753965" cy="752"/>
            </a:xfrm>
            <a:prstGeom prst="line">
              <a:avLst/>
            </a:prstGeom>
            <a:ln w="9525">
              <a:solidFill>
                <a:srgbClr val="FFF7CE"/>
              </a:solidFill>
            </a:ln>
          </p:spPr>
          <p:style>
            <a:lnRef idx="1">
              <a:schemeClr val="accent1"/>
            </a:lnRef>
            <a:fillRef idx="0">
              <a:schemeClr val="accent1"/>
            </a:fillRef>
            <a:effectRef idx="0">
              <a:schemeClr val="accent1"/>
            </a:effectRef>
            <a:fontRef idx="minor">
              <a:schemeClr val="tx1"/>
            </a:fontRef>
          </p:style>
        </p:cxnSp>
        <p:sp>
          <p:nvSpPr>
            <p:cNvPr id="1026" name="テキスト ボックス 1025">
              <a:extLst>
                <a:ext uri="{FF2B5EF4-FFF2-40B4-BE49-F238E27FC236}">
                  <a16:creationId xmlns:a16="http://schemas.microsoft.com/office/drawing/2014/main" id="{C63A4258-56C6-694D-6E39-BCB13A862A30}"/>
                </a:ext>
              </a:extLst>
            </p:cNvPr>
            <p:cNvSpPr txBox="1"/>
            <p:nvPr/>
          </p:nvSpPr>
          <p:spPr>
            <a:xfrm>
              <a:off x="2517706" y="2748842"/>
              <a:ext cx="312906" cy="253916"/>
            </a:xfrm>
            <a:prstGeom prst="rect">
              <a:avLst/>
            </a:prstGeom>
            <a:noFill/>
          </p:spPr>
          <p:txBody>
            <a:bodyPr wrap="none" rtlCol="0">
              <a:spAutoFit/>
            </a:bodyPr>
            <a:lstStyle/>
            <a:p>
              <a:r>
                <a:rPr kumimoji="1" lang="en-US" altLang="ja-JP" sz="1050" dirty="0">
                  <a:solidFill>
                    <a:schemeClr val="bg1">
                      <a:alpha val="50000"/>
                    </a:schemeClr>
                  </a:solidFill>
                  <a:latin typeface="DIN Alternate" panose="020B0500000000000000" pitchFamily="34" charset="0"/>
                </a:rPr>
                <a:t>18</a:t>
              </a:r>
              <a:endParaRPr kumimoji="1" lang="ja-JP" altLang="en-US" sz="1050">
                <a:solidFill>
                  <a:schemeClr val="bg1">
                    <a:alpha val="50000"/>
                  </a:schemeClr>
                </a:solidFill>
                <a:latin typeface="DIN Alternate" panose="020B0500000000000000" pitchFamily="34" charset="0"/>
              </a:endParaRPr>
            </a:p>
          </p:txBody>
        </p:sp>
        <p:sp>
          <p:nvSpPr>
            <p:cNvPr id="1027" name="テキスト ボックス 1026">
              <a:extLst>
                <a:ext uri="{FF2B5EF4-FFF2-40B4-BE49-F238E27FC236}">
                  <a16:creationId xmlns:a16="http://schemas.microsoft.com/office/drawing/2014/main" id="{9D489461-4378-EAE0-FAF2-E105DF71D104}"/>
                </a:ext>
              </a:extLst>
            </p:cNvPr>
            <p:cNvSpPr txBox="1"/>
            <p:nvPr/>
          </p:nvSpPr>
          <p:spPr>
            <a:xfrm>
              <a:off x="2657606" y="2793689"/>
              <a:ext cx="261610" cy="200055"/>
            </a:xfrm>
            <a:prstGeom prst="rect">
              <a:avLst/>
            </a:prstGeom>
            <a:noFill/>
          </p:spPr>
          <p:txBody>
            <a:bodyPr wrap="square" rtlCol="0">
              <a:spAutoFit/>
            </a:bodyPr>
            <a:lstStyle/>
            <a:p>
              <a:r>
                <a:rPr kumimoji="1" lang="en-US" altLang="ja-JP" sz="700" dirty="0">
                  <a:solidFill>
                    <a:schemeClr val="bg1">
                      <a:alpha val="50000"/>
                    </a:schemeClr>
                  </a:solidFill>
                  <a:latin typeface="DIN Alternate" panose="020B0500000000000000" pitchFamily="34" charset="0"/>
                </a:rPr>
                <a:t>%</a:t>
              </a:r>
              <a:endParaRPr kumimoji="1" lang="ja-JP" altLang="en-US" sz="700">
                <a:solidFill>
                  <a:schemeClr val="bg1">
                    <a:alpha val="50000"/>
                  </a:schemeClr>
                </a:solidFill>
                <a:latin typeface="DIN Alternate" panose="020B0500000000000000" pitchFamily="34" charset="0"/>
              </a:endParaRPr>
            </a:p>
          </p:txBody>
        </p:sp>
        <p:sp>
          <p:nvSpPr>
            <p:cNvPr id="1028" name="テキスト ボックス 1027">
              <a:extLst>
                <a:ext uri="{FF2B5EF4-FFF2-40B4-BE49-F238E27FC236}">
                  <a16:creationId xmlns:a16="http://schemas.microsoft.com/office/drawing/2014/main" id="{A8DEF245-9A8E-E8D0-4D79-6CF0D2E8833C}"/>
                </a:ext>
              </a:extLst>
            </p:cNvPr>
            <p:cNvSpPr txBox="1"/>
            <p:nvPr/>
          </p:nvSpPr>
          <p:spPr>
            <a:xfrm>
              <a:off x="2179732" y="2430968"/>
              <a:ext cx="380232" cy="338554"/>
            </a:xfrm>
            <a:prstGeom prst="rect">
              <a:avLst/>
            </a:prstGeom>
            <a:noFill/>
          </p:spPr>
          <p:txBody>
            <a:bodyPr wrap="none" rtlCol="0">
              <a:spAutoFit/>
            </a:bodyPr>
            <a:lstStyle/>
            <a:p>
              <a:r>
                <a:rPr lang="en-US" altLang="ja-JP" sz="1600" dirty="0">
                  <a:solidFill>
                    <a:schemeClr val="bg1"/>
                  </a:solidFill>
                  <a:latin typeface="DIN Alternate" panose="020B0500000000000000" pitchFamily="34" charset="0"/>
                </a:rPr>
                <a:t>37</a:t>
              </a:r>
              <a:endParaRPr kumimoji="1" lang="ja-JP" altLang="en-US" sz="1600">
                <a:solidFill>
                  <a:schemeClr val="bg1"/>
                </a:solidFill>
                <a:latin typeface="DIN Alternate" panose="020B0500000000000000" pitchFamily="34" charset="0"/>
              </a:endParaRPr>
            </a:p>
          </p:txBody>
        </p:sp>
        <p:sp>
          <p:nvSpPr>
            <p:cNvPr id="1029" name="テキスト ボックス 1028">
              <a:extLst>
                <a:ext uri="{FF2B5EF4-FFF2-40B4-BE49-F238E27FC236}">
                  <a16:creationId xmlns:a16="http://schemas.microsoft.com/office/drawing/2014/main" id="{9E4F488D-C169-77B4-8DCE-C1824FAB7190}"/>
                </a:ext>
              </a:extLst>
            </p:cNvPr>
            <p:cNvSpPr txBox="1"/>
            <p:nvPr/>
          </p:nvSpPr>
          <p:spPr>
            <a:xfrm>
              <a:off x="2364389" y="2531601"/>
              <a:ext cx="261610" cy="200055"/>
            </a:xfrm>
            <a:prstGeom prst="rect">
              <a:avLst/>
            </a:prstGeom>
            <a:noFill/>
          </p:spPr>
          <p:txBody>
            <a:bodyPr wrap="square" rtlCol="0">
              <a:spAutoFit/>
            </a:bodyPr>
            <a:lstStyle/>
            <a:p>
              <a:r>
                <a:rPr kumimoji="1" lang="en-US" altLang="ja-JP" sz="700" dirty="0">
                  <a:solidFill>
                    <a:schemeClr val="bg1"/>
                  </a:solidFill>
                  <a:latin typeface="DIN Alternate" panose="020B0500000000000000" pitchFamily="34" charset="0"/>
                </a:rPr>
                <a:t>%</a:t>
              </a:r>
              <a:endParaRPr kumimoji="1" lang="ja-JP" altLang="en-US" sz="700">
                <a:solidFill>
                  <a:schemeClr val="bg1"/>
                </a:solidFill>
                <a:latin typeface="DIN Alternate" panose="020B0500000000000000" pitchFamily="34" charset="0"/>
              </a:endParaRPr>
            </a:p>
          </p:txBody>
        </p:sp>
      </p:grpSp>
      <p:grpSp>
        <p:nvGrpSpPr>
          <p:cNvPr id="1030" name="グループ化 1029">
            <a:extLst>
              <a:ext uri="{FF2B5EF4-FFF2-40B4-BE49-F238E27FC236}">
                <a16:creationId xmlns:a16="http://schemas.microsoft.com/office/drawing/2014/main" id="{4DF98274-89D6-B884-D55F-00F18E1F6543}"/>
              </a:ext>
            </a:extLst>
          </p:cNvPr>
          <p:cNvGrpSpPr/>
          <p:nvPr/>
        </p:nvGrpSpPr>
        <p:grpSpPr>
          <a:xfrm>
            <a:off x="2238346" y="5291301"/>
            <a:ext cx="767726" cy="920940"/>
            <a:chOff x="2151490" y="2413646"/>
            <a:chExt cx="767726" cy="920940"/>
          </a:xfrm>
        </p:grpSpPr>
        <p:sp>
          <p:nvSpPr>
            <p:cNvPr id="1031" name="正方形/長方形 1030">
              <a:extLst>
                <a:ext uri="{FF2B5EF4-FFF2-40B4-BE49-F238E27FC236}">
                  <a16:creationId xmlns:a16="http://schemas.microsoft.com/office/drawing/2014/main" id="{F0668EB9-BE40-85F7-C758-EF02C996071D}"/>
                </a:ext>
              </a:extLst>
            </p:cNvPr>
            <p:cNvSpPr/>
            <p:nvPr/>
          </p:nvSpPr>
          <p:spPr>
            <a:xfrm rot="16200000">
              <a:off x="2052792" y="2908880"/>
              <a:ext cx="624066" cy="207597"/>
            </a:xfrm>
            <a:prstGeom prst="rect">
              <a:avLst/>
            </a:prstGeom>
            <a:solidFill>
              <a:srgbClr val="FFF7CE"/>
            </a:solidFill>
            <a:ln w="6350">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32" name="正方形/長方形 1031">
              <a:extLst>
                <a:ext uri="{FF2B5EF4-FFF2-40B4-BE49-F238E27FC236}">
                  <a16:creationId xmlns:a16="http://schemas.microsoft.com/office/drawing/2014/main" id="{26D73D22-9E29-4311-3E72-7A4B18B121BB}"/>
                </a:ext>
              </a:extLst>
            </p:cNvPr>
            <p:cNvSpPr/>
            <p:nvPr/>
          </p:nvSpPr>
          <p:spPr>
            <a:xfrm rot="16200000">
              <a:off x="2550869" y="3068703"/>
              <a:ext cx="304420" cy="207597"/>
            </a:xfrm>
            <a:prstGeom prst="rect">
              <a:avLst/>
            </a:prstGeom>
            <a:solidFill>
              <a:srgbClr val="FE5519"/>
            </a:solidFill>
            <a:ln w="6350">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033" name="直線コネクタ 1032">
              <a:extLst>
                <a:ext uri="{FF2B5EF4-FFF2-40B4-BE49-F238E27FC236}">
                  <a16:creationId xmlns:a16="http://schemas.microsoft.com/office/drawing/2014/main" id="{B4BA43EE-6184-C02F-6988-259825278186}"/>
                </a:ext>
              </a:extLst>
            </p:cNvPr>
            <p:cNvCxnSpPr>
              <a:cxnSpLocks/>
            </p:cNvCxnSpPr>
            <p:nvPr/>
          </p:nvCxnSpPr>
          <p:spPr>
            <a:xfrm>
              <a:off x="2151490" y="3333834"/>
              <a:ext cx="753965" cy="752"/>
            </a:xfrm>
            <a:prstGeom prst="line">
              <a:avLst/>
            </a:prstGeom>
            <a:ln w="9525">
              <a:solidFill>
                <a:srgbClr val="FFF7CE"/>
              </a:solidFill>
            </a:ln>
          </p:spPr>
          <p:style>
            <a:lnRef idx="1">
              <a:schemeClr val="accent1"/>
            </a:lnRef>
            <a:fillRef idx="0">
              <a:schemeClr val="accent1"/>
            </a:fillRef>
            <a:effectRef idx="0">
              <a:schemeClr val="accent1"/>
            </a:effectRef>
            <a:fontRef idx="minor">
              <a:schemeClr val="tx1"/>
            </a:fontRef>
          </p:style>
        </p:cxnSp>
        <p:sp>
          <p:nvSpPr>
            <p:cNvPr id="1034" name="テキスト ボックス 1033">
              <a:extLst>
                <a:ext uri="{FF2B5EF4-FFF2-40B4-BE49-F238E27FC236}">
                  <a16:creationId xmlns:a16="http://schemas.microsoft.com/office/drawing/2014/main" id="{A6D39B81-1FC6-3B5A-AE4B-EB19E5710D12}"/>
                </a:ext>
              </a:extLst>
            </p:cNvPr>
            <p:cNvSpPr txBox="1"/>
            <p:nvPr/>
          </p:nvSpPr>
          <p:spPr>
            <a:xfrm>
              <a:off x="2517706" y="2797336"/>
              <a:ext cx="312906" cy="253916"/>
            </a:xfrm>
            <a:prstGeom prst="rect">
              <a:avLst/>
            </a:prstGeom>
            <a:noFill/>
          </p:spPr>
          <p:txBody>
            <a:bodyPr wrap="none" rtlCol="0">
              <a:spAutoFit/>
            </a:bodyPr>
            <a:lstStyle/>
            <a:p>
              <a:r>
                <a:rPr kumimoji="1" lang="en-US" altLang="ja-JP" sz="1050" dirty="0">
                  <a:solidFill>
                    <a:schemeClr val="bg1">
                      <a:alpha val="50000"/>
                    </a:schemeClr>
                  </a:solidFill>
                  <a:latin typeface="DIN Alternate" panose="020B0500000000000000" pitchFamily="34" charset="0"/>
                </a:rPr>
                <a:t>14</a:t>
              </a:r>
              <a:endParaRPr kumimoji="1" lang="ja-JP" altLang="en-US" sz="1050">
                <a:solidFill>
                  <a:schemeClr val="bg1">
                    <a:alpha val="50000"/>
                  </a:schemeClr>
                </a:solidFill>
                <a:latin typeface="DIN Alternate" panose="020B0500000000000000" pitchFamily="34" charset="0"/>
              </a:endParaRPr>
            </a:p>
          </p:txBody>
        </p:sp>
        <p:sp>
          <p:nvSpPr>
            <p:cNvPr id="1035" name="テキスト ボックス 1034">
              <a:extLst>
                <a:ext uri="{FF2B5EF4-FFF2-40B4-BE49-F238E27FC236}">
                  <a16:creationId xmlns:a16="http://schemas.microsoft.com/office/drawing/2014/main" id="{1B66E01A-4A4F-BFBB-808D-3BB0BAAD9F8C}"/>
                </a:ext>
              </a:extLst>
            </p:cNvPr>
            <p:cNvSpPr txBox="1"/>
            <p:nvPr/>
          </p:nvSpPr>
          <p:spPr>
            <a:xfrm>
              <a:off x="2657606" y="2842183"/>
              <a:ext cx="261610" cy="200055"/>
            </a:xfrm>
            <a:prstGeom prst="rect">
              <a:avLst/>
            </a:prstGeom>
            <a:noFill/>
          </p:spPr>
          <p:txBody>
            <a:bodyPr wrap="square" rtlCol="0">
              <a:spAutoFit/>
            </a:bodyPr>
            <a:lstStyle/>
            <a:p>
              <a:r>
                <a:rPr kumimoji="1" lang="en-US" altLang="ja-JP" sz="700" dirty="0">
                  <a:solidFill>
                    <a:schemeClr val="bg1">
                      <a:alpha val="50000"/>
                    </a:schemeClr>
                  </a:solidFill>
                  <a:latin typeface="DIN Alternate" panose="020B0500000000000000" pitchFamily="34" charset="0"/>
                </a:rPr>
                <a:t>%</a:t>
              </a:r>
              <a:endParaRPr kumimoji="1" lang="ja-JP" altLang="en-US" sz="700">
                <a:solidFill>
                  <a:schemeClr val="bg1">
                    <a:alpha val="50000"/>
                  </a:schemeClr>
                </a:solidFill>
                <a:latin typeface="DIN Alternate" panose="020B0500000000000000" pitchFamily="34" charset="0"/>
              </a:endParaRPr>
            </a:p>
          </p:txBody>
        </p:sp>
        <p:sp>
          <p:nvSpPr>
            <p:cNvPr id="1036" name="テキスト ボックス 1035">
              <a:extLst>
                <a:ext uri="{FF2B5EF4-FFF2-40B4-BE49-F238E27FC236}">
                  <a16:creationId xmlns:a16="http://schemas.microsoft.com/office/drawing/2014/main" id="{9E0B6D1B-18CC-1427-71AA-773D8BEFEF38}"/>
                </a:ext>
              </a:extLst>
            </p:cNvPr>
            <p:cNvSpPr txBox="1"/>
            <p:nvPr/>
          </p:nvSpPr>
          <p:spPr>
            <a:xfrm>
              <a:off x="2182443" y="2413646"/>
              <a:ext cx="380232" cy="338554"/>
            </a:xfrm>
            <a:prstGeom prst="rect">
              <a:avLst/>
            </a:prstGeom>
            <a:noFill/>
          </p:spPr>
          <p:txBody>
            <a:bodyPr wrap="none" rtlCol="0">
              <a:spAutoFit/>
            </a:bodyPr>
            <a:lstStyle/>
            <a:p>
              <a:r>
                <a:rPr lang="en-US" altLang="ja-JP" sz="1600" dirty="0">
                  <a:solidFill>
                    <a:schemeClr val="bg1"/>
                  </a:solidFill>
                  <a:latin typeface="DIN Alternate" panose="020B0500000000000000" pitchFamily="34" charset="0"/>
                </a:rPr>
                <a:t>31</a:t>
              </a:r>
              <a:endParaRPr kumimoji="1" lang="ja-JP" altLang="en-US" sz="1600">
                <a:solidFill>
                  <a:schemeClr val="bg1"/>
                </a:solidFill>
                <a:latin typeface="DIN Alternate" panose="020B0500000000000000" pitchFamily="34" charset="0"/>
              </a:endParaRPr>
            </a:p>
          </p:txBody>
        </p:sp>
        <p:sp>
          <p:nvSpPr>
            <p:cNvPr id="1037" name="テキスト ボックス 1036">
              <a:extLst>
                <a:ext uri="{FF2B5EF4-FFF2-40B4-BE49-F238E27FC236}">
                  <a16:creationId xmlns:a16="http://schemas.microsoft.com/office/drawing/2014/main" id="{5F6B802C-7F9D-B918-09CA-6673DDC75397}"/>
                </a:ext>
              </a:extLst>
            </p:cNvPr>
            <p:cNvSpPr txBox="1"/>
            <p:nvPr/>
          </p:nvSpPr>
          <p:spPr>
            <a:xfrm>
              <a:off x="2361708" y="2524167"/>
              <a:ext cx="261610" cy="200055"/>
            </a:xfrm>
            <a:prstGeom prst="rect">
              <a:avLst/>
            </a:prstGeom>
            <a:noFill/>
          </p:spPr>
          <p:txBody>
            <a:bodyPr wrap="square" rtlCol="0">
              <a:spAutoFit/>
            </a:bodyPr>
            <a:lstStyle/>
            <a:p>
              <a:r>
                <a:rPr kumimoji="1" lang="en-US" altLang="ja-JP" sz="700" dirty="0">
                  <a:solidFill>
                    <a:schemeClr val="bg1"/>
                  </a:solidFill>
                  <a:latin typeface="DIN Alternate" panose="020B0500000000000000" pitchFamily="34" charset="0"/>
                </a:rPr>
                <a:t>%</a:t>
              </a:r>
              <a:endParaRPr kumimoji="1" lang="ja-JP" altLang="en-US" sz="700">
                <a:solidFill>
                  <a:schemeClr val="bg1"/>
                </a:solidFill>
                <a:latin typeface="DIN Alternate" panose="020B0500000000000000" pitchFamily="34" charset="0"/>
              </a:endParaRPr>
            </a:p>
          </p:txBody>
        </p:sp>
      </p:grpSp>
      <p:grpSp>
        <p:nvGrpSpPr>
          <p:cNvPr id="1038" name="グループ化 1037">
            <a:extLst>
              <a:ext uri="{FF2B5EF4-FFF2-40B4-BE49-F238E27FC236}">
                <a16:creationId xmlns:a16="http://schemas.microsoft.com/office/drawing/2014/main" id="{303A7852-4B19-51A6-387A-D9B1BF74CC2E}"/>
              </a:ext>
            </a:extLst>
          </p:cNvPr>
          <p:cNvGrpSpPr/>
          <p:nvPr/>
        </p:nvGrpSpPr>
        <p:grpSpPr>
          <a:xfrm>
            <a:off x="4854812" y="2507861"/>
            <a:ext cx="767726" cy="911869"/>
            <a:chOff x="2151490" y="2419807"/>
            <a:chExt cx="767726" cy="911869"/>
          </a:xfrm>
        </p:grpSpPr>
        <p:sp>
          <p:nvSpPr>
            <p:cNvPr id="1040" name="正方形/長方形 1039">
              <a:extLst>
                <a:ext uri="{FF2B5EF4-FFF2-40B4-BE49-F238E27FC236}">
                  <a16:creationId xmlns:a16="http://schemas.microsoft.com/office/drawing/2014/main" id="{51B1E051-FE01-CE7A-DE9A-207B93CF88AB}"/>
                </a:ext>
              </a:extLst>
            </p:cNvPr>
            <p:cNvSpPr/>
            <p:nvPr/>
          </p:nvSpPr>
          <p:spPr>
            <a:xfrm rot="16200000">
              <a:off x="2052792" y="2908880"/>
              <a:ext cx="624066" cy="207597"/>
            </a:xfrm>
            <a:prstGeom prst="rect">
              <a:avLst/>
            </a:prstGeom>
            <a:solidFill>
              <a:srgbClr val="FFF7CE"/>
            </a:solidFill>
            <a:ln w="6350">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44" name="正方形/長方形 1043">
              <a:extLst>
                <a:ext uri="{FF2B5EF4-FFF2-40B4-BE49-F238E27FC236}">
                  <a16:creationId xmlns:a16="http://schemas.microsoft.com/office/drawing/2014/main" id="{1492812D-902C-1A21-F688-2812AF3F26BD}"/>
                </a:ext>
              </a:extLst>
            </p:cNvPr>
            <p:cNvSpPr/>
            <p:nvPr/>
          </p:nvSpPr>
          <p:spPr>
            <a:xfrm rot="16200000">
              <a:off x="2614711" y="3132545"/>
              <a:ext cx="176736" cy="207597"/>
            </a:xfrm>
            <a:prstGeom prst="rect">
              <a:avLst/>
            </a:prstGeom>
            <a:solidFill>
              <a:srgbClr val="FE5519"/>
            </a:solidFill>
            <a:ln w="6350">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045" name="直線コネクタ 1044">
              <a:extLst>
                <a:ext uri="{FF2B5EF4-FFF2-40B4-BE49-F238E27FC236}">
                  <a16:creationId xmlns:a16="http://schemas.microsoft.com/office/drawing/2014/main" id="{E8FE50B7-8E5A-4866-2CA9-BFC30FBC97CA}"/>
                </a:ext>
              </a:extLst>
            </p:cNvPr>
            <p:cNvCxnSpPr>
              <a:cxnSpLocks/>
            </p:cNvCxnSpPr>
            <p:nvPr/>
          </p:nvCxnSpPr>
          <p:spPr>
            <a:xfrm>
              <a:off x="2151490" y="3330924"/>
              <a:ext cx="753965" cy="752"/>
            </a:xfrm>
            <a:prstGeom prst="line">
              <a:avLst/>
            </a:prstGeom>
            <a:ln w="9525">
              <a:solidFill>
                <a:srgbClr val="FFF7CE"/>
              </a:solidFill>
            </a:ln>
          </p:spPr>
          <p:style>
            <a:lnRef idx="1">
              <a:schemeClr val="accent1"/>
            </a:lnRef>
            <a:fillRef idx="0">
              <a:schemeClr val="accent1"/>
            </a:fillRef>
            <a:effectRef idx="0">
              <a:schemeClr val="accent1"/>
            </a:effectRef>
            <a:fontRef idx="minor">
              <a:schemeClr val="tx1"/>
            </a:fontRef>
          </p:style>
        </p:cxnSp>
        <p:sp>
          <p:nvSpPr>
            <p:cNvPr id="1046" name="テキスト ボックス 1045">
              <a:extLst>
                <a:ext uri="{FF2B5EF4-FFF2-40B4-BE49-F238E27FC236}">
                  <a16:creationId xmlns:a16="http://schemas.microsoft.com/office/drawing/2014/main" id="{42230CC7-2CFA-C9F2-0AC5-8790CA7DEC8F}"/>
                </a:ext>
              </a:extLst>
            </p:cNvPr>
            <p:cNvSpPr txBox="1"/>
            <p:nvPr/>
          </p:nvSpPr>
          <p:spPr>
            <a:xfrm>
              <a:off x="2567947" y="2919148"/>
              <a:ext cx="248786" cy="253916"/>
            </a:xfrm>
            <a:prstGeom prst="rect">
              <a:avLst/>
            </a:prstGeom>
            <a:noFill/>
          </p:spPr>
          <p:txBody>
            <a:bodyPr wrap="none" rtlCol="0">
              <a:spAutoFit/>
            </a:bodyPr>
            <a:lstStyle/>
            <a:p>
              <a:r>
                <a:rPr kumimoji="1" lang="en-US" altLang="ja-JP" sz="1050" dirty="0">
                  <a:solidFill>
                    <a:schemeClr val="bg1">
                      <a:alpha val="50000"/>
                    </a:schemeClr>
                  </a:solidFill>
                  <a:latin typeface="DIN Alternate" panose="020B0500000000000000" pitchFamily="34" charset="0"/>
                </a:rPr>
                <a:t>8</a:t>
              </a:r>
              <a:endParaRPr kumimoji="1" lang="ja-JP" altLang="en-US" sz="1050">
                <a:solidFill>
                  <a:schemeClr val="bg1">
                    <a:alpha val="50000"/>
                  </a:schemeClr>
                </a:solidFill>
                <a:latin typeface="DIN Alternate" panose="020B0500000000000000" pitchFamily="34" charset="0"/>
              </a:endParaRPr>
            </a:p>
          </p:txBody>
        </p:sp>
        <p:sp>
          <p:nvSpPr>
            <p:cNvPr id="1047" name="テキスト ボックス 1046">
              <a:extLst>
                <a:ext uri="{FF2B5EF4-FFF2-40B4-BE49-F238E27FC236}">
                  <a16:creationId xmlns:a16="http://schemas.microsoft.com/office/drawing/2014/main" id="{834A11A1-6453-C985-20B3-CF26DE25A986}"/>
                </a:ext>
              </a:extLst>
            </p:cNvPr>
            <p:cNvSpPr txBox="1"/>
            <p:nvPr/>
          </p:nvSpPr>
          <p:spPr>
            <a:xfrm>
              <a:off x="2657606" y="2963995"/>
              <a:ext cx="261610" cy="200055"/>
            </a:xfrm>
            <a:prstGeom prst="rect">
              <a:avLst/>
            </a:prstGeom>
            <a:noFill/>
          </p:spPr>
          <p:txBody>
            <a:bodyPr wrap="square" rtlCol="0">
              <a:spAutoFit/>
            </a:bodyPr>
            <a:lstStyle/>
            <a:p>
              <a:r>
                <a:rPr kumimoji="1" lang="en-US" altLang="ja-JP" sz="700" dirty="0">
                  <a:solidFill>
                    <a:schemeClr val="bg1">
                      <a:alpha val="50000"/>
                    </a:schemeClr>
                  </a:solidFill>
                  <a:latin typeface="DIN Alternate" panose="020B0500000000000000" pitchFamily="34" charset="0"/>
                </a:rPr>
                <a:t>%</a:t>
              </a:r>
              <a:endParaRPr kumimoji="1" lang="ja-JP" altLang="en-US" sz="700">
                <a:solidFill>
                  <a:schemeClr val="bg1">
                    <a:alpha val="50000"/>
                  </a:schemeClr>
                </a:solidFill>
                <a:latin typeface="DIN Alternate" panose="020B0500000000000000" pitchFamily="34" charset="0"/>
              </a:endParaRPr>
            </a:p>
          </p:txBody>
        </p:sp>
        <p:sp>
          <p:nvSpPr>
            <p:cNvPr id="1048" name="テキスト ボックス 1047">
              <a:extLst>
                <a:ext uri="{FF2B5EF4-FFF2-40B4-BE49-F238E27FC236}">
                  <a16:creationId xmlns:a16="http://schemas.microsoft.com/office/drawing/2014/main" id="{28CF6F9F-2F8B-542E-3F8E-17A77C7ECCB9}"/>
                </a:ext>
              </a:extLst>
            </p:cNvPr>
            <p:cNvSpPr txBox="1"/>
            <p:nvPr/>
          </p:nvSpPr>
          <p:spPr>
            <a:xfrm>
              <a:off x="2164564" y="2419807"/>
              <a:ext cx="380232" cy="338554"/>
            </a:xfrm>
            <a:prstGeom prst="rect">
              <a:avLst/>
            </a:prstGeom>
            <a:noFill/>
          </p:spPr>
          <p:txBody>
            <a:bodyPr wrap="none" rtlCol="0">
              <a:spAutoFit/>
            </a:bodyPr>
            <a:lstStyle/>
            <a:p>
              <a:r>
                <a:rPr lang="en-US" altLang="ja-JP" sz="1600" dirty="0">
                  <a:solidFill>
                    <a:schemeClr val="bg1"/>
                  </a:solidFill>
                  <a:latin typeface="DIN Alternate" panose="020B0500000000000000" pitchFamily="34" charset="0"/>
                </a:rPr>
                <a:t>32</a:t>
              </a:r>
              <a:endParaRPr kumimoji="1" lang="ja-JP" altLang="en-US" sz="1600">
                <a:solidFill>
                  <a:schemeClr val="bg1"/>
                </a:solidFill>
                <a:latin typeface="DIN Alternate" panose="020B0500000000000000" pitchFamily="34" charset="0"/>
              </a:endParaRPr>
            </a:p>
          </p:txBody>
        </p:sp>
        <p:sp>
          <p:nvSpPr>
            <p:cNvPr id="1049" name="テキスト ボックス 1048">
              <a:extLst>
                <a:ext uri="{FF2B5EF4-FFF2-40B4-BE49-F238E27FC236}">
                  <a16:creationId xmlns:a16="http://schemas.microsoft.com/office/drawing/2014/main" id="{91C5ECA1-1991-390D-68A9-E90A16989E33}"/>
                </a:ext>
              </a:extLst>
            </p:cNvPr>
            <p:cNvSpPr txBox="1"/>
            <p:nvPr/>
          </p:nvSpPr>
          <p:spPr>
            <a:xfrm>
              <a:off x="2364389" y="2524167"/>
              <a:ext cx="261610" cy="200055"/>
            </a:xfrm>
            <a:prstGeom prst="rect">
              <a:avLst/>
            </a:prstGeom>
            <a:noFill/>
          </p:spPr>
          <p:txBody>
            <a:bodyPr wrap="square" rtlCol="0">
              <a:spAutoFit/>
            </a:bodyPr>
            <a:lstStyle/>
            <a:p>
              <a:r>
                <a:rPr kumimoji="1" lang="en-US" altLang="ja-JP" sz="700" dirty="0">
                  <a:solidFill>
                    <a:schemeClr val="bg1"/>
                  </a:solidFill>
                  <a:latin typeface="DIN Alternate" panose="020B0500000000000000" pitchFamily="34" charset="0"/>
                </a:rPr>
                <a:t>%</a:t>
              </a:r>
              <a:endParaRPr kumimoji="1" lang="ja-JP" altLang="en-US" sz="700">
                <a:solidFill>
                  <a:schemeClr val="bg1"/>
                </a:solidFill>
                <a:latin typeface="DIN Alternate" panose="020B0500000000000000" pitchFamily="34" charset="0"/>
              </a:endParaRPr>
            </a:p>
          </p:txBody>
        </p:sp>
      </p:grpSp>
      <p:grpSp>
        <p:nvGrpSpPr>
          <p:cNvPr id="1050" name="グループ化 1049">
            <a:extLst>
              <a:ext uri="{FF2B5EF4-FFF2-40B4-BE49-F238E27FC236}">
                <a16:creationId xmlns:a16="http://schemas.microsoft.com/office/drawing/2014/main" id="{5DA894A8-0122-6E87-B430-15F11F25C31F}"/>
              </a:ext>
            </a:extLst>
          </p:cNvPr>
          <p:cNvGrpSpPr/>
          <p:nvPr/>
        </p:nvGrpSpPr>
        <p:grpSpPr>
          <a:xfrm>
            <a:off x="4850721" y="3876892"/>
            <a:ext cx="767726" cy="910094"/>
            <a:chOff x="2151490" y="2424492"/>
            <a:chExt cx="767726" cy="910094"/>
          </a:xfrm>
        </p:grpSpPr>
        <p:sp>
          <p:nvSpPr>
            <p:cNvPr id="1051" name="正方形/長方形 1050">
              <a:extLst>
                <a:ext uri="{FF2B5EF4-FFF2-40B4-BE49-F238E27FC236}">
                  <a16:creationId xmlns:a16="http://schemas.microsoft.com/office/drawing/2014/main" id="{ED717A19-4A4E-DF58-D070-AC56ECCB6567}"/>
                </a:ext>
              </a:extLst>
            </p:cNvPr>
            <p:cNvSpPr/>
            <p:nvPr/>
          </p:nvSpPr>
          <p:spPr>
            <a:xfrm rot="16200000">
              <a:off x="2052792" y="2908880"/>
              <a:ext cx="624066" cy="207597"/>
            </a:xfrm>
            <a:prstGeom prst="rect">
              <a:avLst/>
            </a:prstGeom>
            <a:solidFill>
              <a:srgbClr val="FFF7CE"/>
            </a:solidFill>
            <a:ln w="6350">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52" name="正方形/長方形 1051">
              <a:extLst>
                <a:ext uri="{FF2B5EF4-FFF2-40B4-BE49-F238E27FC236}">
                  <a16:creationId xmlns:a16="http://schemas.microsoft.com/office/drawing/2014/main" id="{F62C27A9-2900-C0F1-E28E-8E9934B4B579}"/>
                </a:ext>
              </a:extLst>
            </p:cNvPr>
            <p:cNvSpPr/>
            <p:nvPr/>
          </p:nvSpPr>
          <p:spPr>
            <a:xfrm rot="16200000">
              <a:off x="2576120" y="3093954"/>
              <a:ext cx="253917" cy="207597"/>
            </a:xfrm>
            <a:prstGeom prst="rect">
              <a:avLst/>
            </a:prstGeom>
            <a:solidFill>
              <a:srgbClr val="FE5519"/>
            </a:solidFill>
            <a:ln w="6350">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053" name="直線コネクタ 1052">
              <a:extLst>
                <a:ext uri="{FF2B5EF4-FFF2-40B4-BE49-F238E27FC236}">
                  <a16:creationId xmlns:a16="http://schemas.microsoft.com/office/drawing/2014/main" id="{8EE4BC2D-770D-74AE-ECCC-9AB83099CFF3}"/>
                </a:ext>
              </a:extLst>
            </p:cNvPr>
            <p:cNvCxnSpPr>
              <a:cxnSpLocks/>
            </p:cNvCxnSpPr>
            <p:nvPr/>
          </p:nvCxnSpPr>
          <p:spPr>
            <a:xfrm>
              <a:off x="2151490" y="3333834"/>
              <a:ext cx="753965" cy="752"/>
            </a:xfrm>
            <a:prstGeom prst="line">
              <a:avLst/>
            </a:prstGeom>
            <a:ln w="9525">
              <a:solidFill>
                <a:srgbClr val="FFF7CE"/>
              </a:solidFill>
            </a:ln>
          </p:spPr>
          <p:style>
            <a:lnRef idx="1">
              <a:schemeClr val="accent1"/>
            </a:lnRef>
            <a:fillRef idx="0">
              <a:schemeClr val="accent1"/>
            </a:fillRef>
            <a:effectRef idx="0">
              <a:schemeClr val="accent1"/>
            </a:effectRef>
            <a:fontRef idx="minor">
              <a:schemeClr val="tx1"/>
            </a:fontRef>
          </p:style>
        </p:cxnSp>
        <p:sp>
          <p:nvSpPr>
            <p:cNvPr id="1054" name="テキスト ボックス 1053">
              <a:extLst>
                <a:ext uri="{FF2B5EF4-FFF2-40B4-BE49-F238E27FC236}">
                  <a16:creationId xmlns:a16="http://schemas.microsoft.com/office/drawing/2014/main" id="{C39E5204-965C-85F3-16D8-71FE65E5415A}"/>
                </a:ext>
              </a:extLst>
            </p:cNvPr>
            <p:cNvSpPr txBox="1"/>
            <p:nvPr/>
          </p:nvSpPr>
          <p:spPr>
            <a:xfrm>
              <a:off x="2517706" y="2845826"/>
              <a:ext cx="312906" cy="253916"/>
            </a:xfrm>
            <a:prstGeom prst="rect">
              <a:avLst/>
            </a:prstGeom>
            <a:noFill/>
          </p:spPr>
          <p:txBody>
            <a:bodyPr wrap="none" rtlCol="0">
              <a:spAutoFit/>
            </a:bodyPr>
            <a:lstStyle/>
            <a:p>
              <a:r>
                <a:rPr kumimoji="1" lang="en-US" altLang="ja-JP" sz="1050" dirty="0">
                  <a:solidFill>
                    <a:schemeClr val="bg1">
                      <a:alpha val="50000"/>
                    </a:schemeClr>
                  </a:solidFill>
                  <a:latin typeface="DIN Alternate" panose="020B0500000000000000" pitchFamily="34" charset="0"/>
                </a:rPr>
                <a:t>10</a:t>
              </a:r>
              <a:endParaRPr kumimoji="1" lang="ja-JP" altLang="en-US" sz="1050">
                <a:solidFill>
                  <a:schemeClr val="bg1">
                    <a:alpha val="50000"/>
                  </a:schemeClr>
                </a:solidFill>
                <a:latin typeface="DIN Alternate" panose="020B0500000000000000" pitchFamily="34" charset="0"/>
              </a:endParaRPr>
            </a:p>
          </p:txBody>
        </p:sp>
        <p:sp>
          <p:nvSpPr>
            <p:cNvPr id="1055" name="テキスト ボックス 1054">
              <a:extLst>
                <a:ext uri="{FF2B5EF4-FFF2-40B4-BE49-F238E27FC236}">
                  <a16:creationId xmlns:a16="http://schemas.microsoft.com/office/drawing/2014/main" id="{7B22EDF8-9C05-C695-8BA4-56D66C81CE8E}"/>
                </a:ext>
              </a:extLst>
            </p:cNvPr>
            <p:cNvSpPr txBox="1"/>
            <p:nvPr/>
          </p:nvSpPr>
          <p:spPr>
            <a:xfrm>
              <a:off x="2657606" y="2890673"/>
              <a:ext cx="261610" cy="200055"/>
            </a:xfrm>
            <a:prstGeom prst="rect">
              <a:avLst/>
            </a:prstGeom>
            <a:noFill/>
          </p:spPr>
          <p:txBody>
            <a:bodyPr wrap="square" rtlCol="0">
              <a:spAutoFit/>
            </a:bodyPr>
            <a:lstStyle/>
            <a:p>
              <a:r>
                <a:rPr kumimoji="1" lang="en-US" altLang="ja-JP" sz="700" dirty="0">
                  <a:solidFill>
                    <a:schemeClr val="bg1">
                      <a:alpha val="50000"/>
                    </a:schemeClr>
                  </a:solidFill>
                  <a:latin typeface="DIN Alternate" panose="020B0500000000000000" pitchFamily="34" charset="0"/>
                </a:rPr>
                <a:t>%</a:t>
              </a:r>
              <a:endParaRPr kumimoji="1" lang="ja-JP" altLang="en-US" sz="700">
                <a:solidFill>
                  <a:schemeClr val="bg1">
                    <a:alpha val="50000"/>
                  </a:schemeClr>
                </a:solidFill>
                <a:latin typeface="DIN Alternate" panose="020B0500000000000000" pitchFamily="34" charset="0"/>
              </a:endParaRPr>
            </a:p>
          </p:txBody>
        </p:sp>
        <p:sp>
          <p:nvSpPr>
            <p:cNvPr id="1056" name="テキスト ボックス 1055">
              <a:extLst>
                <a:ext uri="{FF2B5EF4-FFF2-40B4-BE49-F238E27FC236}">
                  <a16:creationId xmlns:a16="http://schemas.microsoft.com/office/drawing/2014/main" id="{11F23839-E2DB-B6F8-6169-A3A7CE56BD8C}"/>
                </a:ext>
              </a:extLst>
            </p:cNvPr>
            <p:cNvSpPr txBox="1"/>
            <p:nvPr/>
          </p:nvSpPr>
          <p:spPr>
            <a:xfrm>
              <a:off x="2175316" y="2424492"/>
              <a:ext cx="380232" cy="338554"/>
            </a:xfrm>
            <a:prstGeom prst="rect">
              <a:avLst/>
            </a:prstGeom>
            <a:noFill/>
          </p:spPr>
          <p:txBody>
            <a:bodyPr wrap="none" rtlCol="0">
              <a:spAutoFit/>
            </a:bodyPr>
            <a:lstStyle/>
            <a:p>
              <a:r>
                <a:rPr lang="en-US" altLang="ja-JP" sz="1600" dirty="0">
                  <a:solidFill>
                    <a:schemeClr val="bg1"/>
                  </a:solidFill>
                  <a:latin typeface="DIN Alternate" panose="020B0500000000000000" pitchFamily="34" charset="0"/>
                </a:rPr>
                <a:t>27</a:t>
              </a:r>
              <a:endParaRPr kumimoji="1" lang="ja-JP" altLang="en-US" sz="1600">
                <a:solidFill>
                  <a:schemeClr val="bg1"/>
                </a:solidFill>
                <a:latin typeface="DIN Alternate" panose="020B0500000000000000" pitchFamily="34" charset="0"/>
              </a:endParaRPr>
            </a:p>
          </p:txBody>
        </p:sp>
        <p:sp>
          <p:nvSpPr>
            <p:cNvPr id="1057" name="テキスト ボックス 1056">
              <a:extLst>
                <a:ext uri="{FF2B5EF4-FFF2-40B4-BE49-F238E27FC236}">
                  <a16:creationId xmlns:a16="http://schemas.microsoft.com/office/drawing/2014/main" id="{E73730BF-8F74-9FBD-10E6-317B439F86E7}"/>
                </a:ext>
              </a:extLst>
            </p:cNvPr>
            <p:cNvSpPr txBox="1"/>
            <p:nvPr/>
          </p:nvSpPr>
          <p:spPr>
            <a:xfrm>
              <a:off x="2368106" y="2535318"/>
              <a:ext cx="261610" cy="200055"/>
            </a:xfrm>
            <a:prstGeom prst="rect">
              <a:avLst/>
            </a:prstGeom>
            <a:noFill/>
          </p:spPr>
          <p:txBody>
            <a:bodyPr wrap="square" rtlCol="0">
              <a:spAutoFit/>
            </a:bodyPr>
            <a:lstStyle/>
            <a:p>
              <a:r>
                <a:rPr kumimoji="1" lang="en-US" altLang="ja-JP" sz="700" dirty="0">
                  <a:solidFill>
                    <a:schemeClr val="bg1"/>
                  </a:solidFill>
                  <a:latin typeface="DIN Alternate" panose="020B0500000000000000" pitchFamily="34" charset="0"/>
                </a:rPr>
                <a:t>%</a:t>
              </a:r>
              <a:endParaRPr kumimoji="1" lang="ja-JP" altLang="en-US" sz="700">
                <a:solidFill>
                  <a:schemeClr val="bg1"/>
                </a:solidFill>
                <a:latin typeface="DIN Alternate" panose="020B0500000000000000" pitchFamily="34" charset="0"/>
              </a:endParaRPr>
            </a:p>
          </p:txBody>
        </p:sp>
      </p:grpSp>
      <p:grpSp>
        <p:nvGrpSpPr>
          <p:cNvPr id="1058" name="グループ化 1057">
            <a:extLst>
              <a:ext uri="{FF2B5EF4-FFF2-40B4-BE49-F238E27FC236}">
                <a16:creationId xmlns:a16="http://schemas.microsoft.com/office/drawing/2014/main" id="{B9ADD7D7-9C2D-BB3A-2FE6-D5FBF4F5F090}"/>
              </a:ext>
            </a:extLst>
          </p:cNvPr>
          <p:cNvGrpSpPr/>
          <p:nvPr/>
        </p:nvGrpSpPr>
        <p:grpSpPr>
          <a:xfrm>
            <a:off x="4850227" y="5300257"/>
            <a:ext cx="767726" cy="911984"/>
            <a:chOff x="2151490" y="2422602"/>
            <a:chExt cx="767726" cy="911984"/>
          </a:xfrm>
        </p:grpSpPr>
        <p:sp>
          <p:nvSpPr>
            <p:cNvPr id="1059" name="正方形/長方形 1058">
              <a:extLst>
                <a:ext uri="{FF2B5EF4-FFF2-40B4-BE49-F238E27FC236}">
                  <a16:creationId xmlns:a16="http://schemas.microsoft.com/office/drawing/2014/main" id="{E27F773B-7179-C721-1D1D-64F50D027497}"/>
                </a:ext>
              </a:extLst>
            </p:cNvPr>
            <p:cNvSpPr/>
            <p:nvPr/>
          </p:nvSpPr>
          <p:spPr>
            <a:xfrm rot="16200000">
              <a:off x="2052792" y="2908880"/>
              <a:ext cx="624066" cy="207597"/>
            </a:xfrm>
            <a:prstGeom prst="rect">
              <a:avLst/>
            </a:prstGeom>
            <a:solidFill>
              <a:srgbClr val="FFF7CE"/>
            </a:solidFill>
            <a:ln w="6350">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60" name="正方形/長方形 1059">
              <a:extLst>
                <a:ext uri="{FF2B5EF4-FFF2-40B4-BE49-F238E27FC236}">
                  <a16:creationId xmlns:a16="http://schemas.microsoft.com/office/drawing/2014/main" id="{4043165E-2D1C-C481-65C9-5F7B1EBB5974}"/>
                </a:ext>
              </a:extLst>
            </p:cNvPr>
            <p:cNvSpPr/>
            <p:nvPr/>
          </p:nvSpPr>
          <p:spPr>
            <a:xfrm rot="16200000">
              <a:off x="2566349" y="3084183"/>
              <a:ext cx="273460" cy="207597"/>
            </a:xfrm>
            <a:prstGeom prst="rect">
              <a:avLst/>
            </a:prstGeom>
            <a:solidFill>
              <a:srgbClr val="FE5519"/>
            </a:solidFill>
            <a:ln w="6350">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061" name="直線コネクタ 1060">
              <a:extLst>
                <a:ext uri="{FF2B5EF4-FFF2-40B4-BE49-F238E27FC236}">
                  <a16:creationId xmlns:a16="http://schemas.microsoft.com/office/drawing/2014/main" id="{823868AE-0928-9938-CE40-AD5BE4F66E9F}"/>
                </a:ext>
              </a:extLst>
            </p:cNvPr>
            <p:cNvCxnSpPr>
              <a:cxnSpLocks/>
            </p:cNvCxnSpPr>
            <p:nvPr/>
          </p:nvCxnSpPr>
          <p:spPr>
            <a:xfrm>
              <a:off x="2151490" y="3333834"/>
              <a:ext cx="753965" cy="752"/>
            </a:xfrm>
            <a:prstGeom prst="line">
              <a:avLst/>
            </a:prstGeom>
            <a:ln w="9525">
              <a:solidFill>
                <a:srgbClr val="FFF7CE"/>
              </a:solidFill>
            </a:ln>
          </p:spPr>
          <p:style>
            <a:lnRef idx="1">
              <a:schemeClr val="accent1"/>
            </a:lnRef>
            <a:fillRef idx="0">
              <a:schemeClr val="accent1"/>
            </a:fillRef>
            <a:effectRef idx="0">
              <a:schemeClr val="accent1"/>
            </a:effectRef>
            <a:fontRef idx="minor">
              <a:schemeClr val="tx1"/>
            </a:fontRef>
          </p:style>
        </p:cxnSp>
        <p:sp>
          <p:nvSpPr>
            <p:cNvPr id="1065" name="テキスト ボックス 1064">
              <a:extLst>
                <a:ext uri="{FF2B5EF4-FFF2-40B4-BE49-F238E27FC236}">
                  <a16:creationId xmlns:a16="http://schemas.microsoft.com/office/drawing/2014/main" id="{4E490A9E-B86C-4C1E-903A-37BF0EB7806C}"/>
                </a:ext>
              </a:extLst>
            </p:cNvPr>
            <p:cNvSpPr txBox="1"/>
            <p:nvPr/>
          </p:nvSpPr>
          <p:spPr>
            <a:xfrm>
              <a:off x="2517706" y="2825045"/>
              <a:ext cx="312906" cy="253916"/>
            </a:xfrm>
            <a:prstGeom prst="rect">
              <a:avLst/>
            </a:prstGeom>
            <a:noFill/>
          </p:spPr>
          <p:txBody>
            <a:bodyPr wrap="none" rtlCol="0">
              <a:spAutoFit/>
            </a:bodyPr>
            <a:lstStyle/>
            <a:p>
              <a:r>
                <a:rPr kumimoji="1" lang="en-US" altLang="ja-JP" sz="1050" dirty="0">
                  <a:solidFill>
                    <a:schemeClr val="bg1">
                      <a:alpha val="50000"/>
                    </a:schemeClr>
                  </a:solidFill>
                  <a:latin typeface="DIN Alternate" panose="020B0500000000000000" pitchFamily="34" charset="0"/>
                </a:rPr>
                <a:t>11</a:t>
              </a:r>
              <a:endParaRPr kumimoji="1" lang="ja-JP" altLang="en-US" sz="1050">
                <a:solidFill>
                  <a:schemeClr val="bg1">
                    <a:alpha val="50000"/>
                  </a:schemeClr>
                </a:solidFill>
                <a:latin typeface="DIN Alternate" panose="020B0500000000000000" pitchFamily="34" charset="0"/>
              </a:endParaRPr>
            </a:p>
          </p:txBody>
        </p:sp>
        <p:sp>
          <p:nvSpPr>
            <p:cNvPr id="1068" name="テキスト ボックス 1067">
              <a:extLst>
                <a:ext uri="{FF2B5EF4-FFF2-40B4-BE49-F238E27FC236}">
                  <a16:creationId xmlns:a16="http://schemas.microsoft.com/office/drawing/2014/main" id="{D0E16517-714B-B02F-1A60-8C5F5CF76C02}"/>
                </a:ext>
              </a:extLst>
            </p:cNvPr>
            <p:cNvSpPr txBox="1"/>
            <p:nvPr/>
          </p:nvSpPr>
          <p:spPr>
            <a:xfrm>
              <a:off x="2657606" y="2869892"/>
              <a:ext cx="261610" cy="200055"/>
            </a:xfrm>
            <a:prstGeom prst="rect">
              <a:avLst/>
            </a:prstGeom>
            <a:noFill/>
          </p:spPr>
          <p:txBody>
            <a:bodyPr wrap="square" rtlCol="0">
              <a:spAutoFit/>
            </a:bodyPr>
            <a:lstStyle/>
            <a:p>
              <a:r>
                <a:rPr kumimoji="1" lang="en-US" altLang="ja-JP" sz="700" dirty="0">
                  <a:solidFill>
                    <a:schemeClr val="bg1">
                      <a:alpha val="50000"/>
                    </a:schemeClr>
                  </a:solidFill>
                  <a:latin typeface="DIN Alternate" panose="020B0500000000000000" pitchFamily="34" charset="0"/>
                </a:rPr>
                <a:t>%</a:t>
              </a:r>
              <a:endParaRPr kumimoji="1" lang="ja-JP" altLang="en-US" sz="700">
                <a:solidFill>
                  <a:schemeClr val="bg1">
                    <a:alpha val="50000"/>
                  </a:schemeClr>
                </a:solidFill>
                <a:latin typeface="DIN Alternate" panose="020B0500000000000000" pitchFamily="34" charset="0"/>
              </a:endParaRPr>
            </a:p>
          </p:txBody>
        </p:sp>
        <p:sp>
          <p:nvSpPr>
            <p:cNvPr id="1070" name="テキスト ボックス 1069">
              <a:extLst>
                <a:ext uri="{FF2B5EF4-FFF2-40B4-BE49-F238E27FC236}">
                  <a16:creationId xmlns:a16="http://schemas.microsoft.com/office/drawing/2014/main" id="{82508412-98BF-3DDD-EAF6-443895FD6522}"/>
                </a:ext>
              </a:extLst>
            </p:cNvPr>
            <p:cNvSpPr txBox="1"/>
            <p:nvPr/>
          </p:nvSpPr>
          <p:spPr>
            <a:xfrm>
              <a:off x="2186244" y="2422602"/>
              <a:ext cx="380232" cy="338554"/>
            </a:xfrm>
            <a:prstGeom prst="rect">
              <a:avLst/>
            </a:prstGeom>
            <a:noFill/>
          </p:spPr>
          <p:txBody>
            <a:bodyPr wrap="none" rtlCol="0">
              <a:spAutoFit/>
            </a:bodyPr>
            <a:lstStyle/>
            <a:p>
              <a:r>
                <a:rPr lang="en-US" altLang="ja-JP" sz="1600" dirty="0">
                  <a:solidFill>
                    <a:schemeClr val="bg1"/>
                  </a:solidFill>
                  <a:latin typeface="DIN Alternate" panose="020B0500000000000000" pitchFamily="34" charset="0"/>
                </a:rPr>
                <a:t>27</a:t>
              </a:r>
              <a:endParaRPr kumimoji="1" lang="ja-JP" altLang="en-US" sz="1600">
                <a:solidFill>
                  <a:schemeClr val="bg1"/>
                </a:solidFill>
                <a:latin typeface="DIN Alternate" panose="020B0500000000000000" pitchFamily="34" charset="0"/>
              </a:endParaRPr>
            </a:p>
          </p:txBody>
        </p:sp>
        <p:sp>
          <p:nvSpPr>
            <p:cNvPr id="1071" name="テキスト ボックス 1070">
              <a:extLst>
                <a:ext uri="{FF2B5EF4-FFF2-40B4-BE49-F238E27FC236}">
                  <a16:creationId xmlns:a16="http://schemas.microsoft.com/office/drawing/2014/main" id="{F06AF4C7-2660-09BE-6B62-422B587E81CF}"/>
                </a:ext>
              </a:extLst>
            </p:cNvPr>
            <p:cNvSpPr txBox="1"/>
            <p:nvPr/>
          </p:nvSpPr>
          <p:spPr>
            <a:xfrm>
              <a:off x="2366104" y="2524167"/>
              <a:ext cx="261610" cy="200055"/>
            </a:xfrm>
            <a:prstGeom prst="rect">
              <a:avLst/>
            </a:prstGeom>
            <a:noFill/>
          </p:spPr>
          <p:txBody>
            <a:bodyPr wrap="square" rtlCol="0">
              <a:spAutoFit/>
            </a:bodyPr>
            <a:lstStyle/>
            <a:p>
              <a:r>
                <a:rPr kumimoji="1" lang="en-US" altLang="ja-JP" sz="700" dirty="0">
                  <a:solidFill>
                    <a:schemeClr val="bg1"/>
                  </a:solidFill>
                  <a:latin typeface="DIN Alternate" panose="020B0500000000000000" pitchFamily="34" charset="0"/>
                </a:rPr>
                <a:t>%</a:t>
              </a:r>
              <a:endParaRPr kumimoji="1" lang="ja-JP" altLang="en-US" sz="700">
                <a:solidFill>
                  <a:schemeClr val="bg1"/>
                </a:solidFill>
                <a:latin typeface="DIN Alternate" panose="020B0500000000000000" pitchFamily="34" charset="0"/>
              </a:endParaRPr>
            </a:p>
          </p:txBody>
        </p:sp>
      </p:grpSp>
      <p:grpSp>
        <p:nvGrpSpPr>
          <p:cNvPr id="1216" name="グループ化 1215">
            <a:extLst>
              <a:ext uri="{FF2B5EF4-FFF2-40B4-BE49-F238E27FC236}">
                <a16:creationId xmlns:a16="http://schemas.microsoft.com/office/drawing/2014/main" id="{6ADDEA4F-884E-C2E1-3BF7-2DCCEA8F866A}"/>
              </a:ext>
            </a:extLst>
          </p:cNvPr>
          <p:cNvGrpSpPr/>
          <p:nvPr/>
        </p:nvGrpSpPr>
        <p:grpSpPr>
          <a:xfrm>
            <a:off x="7795108" y="3871977"/>
            <a:ext cx="767726" cy="915009"/>
            <a:chOff x="2151490" y="2419577"/>
            <a:chExt cx="767726" cy="915009"/>
          </a:xfrm>
        </p:grpSpPr>
        <p:sp>
          <p:nvSpPr>
            <p:cNvPr id="1217" name="正方形/長方形 1216">
              <a:extLst>
                <a:ext uri="{FF2B5EF4-FFF2-40B4-BE49-F238E27FC236}">
                  <a16:creationId xmlns:a16="http://schemas.microsoft.com/office/drawing/2014/main" id="{5BEB9A69-24D9-869F-7952-442093DA21E0}"/>
                </a:ext>
              </a:extLst>
            </p:cNvPr>
            <p:cNvSpPr/>
            <p:nvPr/>
          </p:nvSpPr>
          <p:spPr>
            <a:xfrm rot="16200000">
              <a:off x="2052792" y="2908880"/>
              <a:ext cx="624066" cy="207597"/>
            </a:xfrm>
            <a:prstGeom prst="rect">
              <a:avLst/>
            </a:prstGeom>
            <a:solidFill>
              <a:srgbClr val="FFF7CE"/>
            </a:solidFill>
            <a:ln w="6350">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18" name="正方形/長方形 1217">
              <a:extLst>
                <a:ext uri="{FF2B5EF4-FFF2-40B4-BE49-F238E27FC236}">
                  <a16:creationId xmlns:a16="http://schemas.microsoft.com/office/drawing/2014/main" id="{76AAE1D6-50FD-888B-D841-CFACA7DE0A30}"/>
                </a:ext>
              </a:extLst>
            </p:cNvPr>
            <p:cNvSpPr/>
            <p:nvPr/>
          </p:nvSpPr>
          <p:spPr>
            <a:xfrm rot="16200000">
              <a:off x="2558660" y="3076494"/>
              <a:ext cx="288838" cy="207597"/>
            </a:xfrm>
            <a:prstGeom prst="rect">
              <a:avLst/>
            </a:prstGeom>
            <a:solidFill>
              <a:srgbClr val="FE5519"/>
            </a:solidFill>
            <a:ln w="6350">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219" name="直線コネクタ 1218">
              <a:extLst>
                <a:ext uri="{FF2B5EF4-FFF2-40B4-BE49-F238E27FC236}">
                  <a16:creationId xmlns:a16="http://schemas.microsoft.com/office/drawing/2014/main" id="{A24AC0B2-1906-681D-E6C7-2C890D119D48}"/>
                </a:ext>
              </a:extLst>
            </p:cNvPr>
            <p:cNvCxnSpPr>
              <a:cxnSpLocks/>
            </p:cNvCxnSpPr>
            <p:nvPr/>
          </p:nvCxnSpPr>
          <p:spPr>
            <a:xfrm>
              <a:off x="2151490" y="3333834"/>
              <a:ext cx="753965" cy="752"/>
            </a:xfrm>
            <a:prstGeom prst="line">
              <a:avLst/>
            </a:prstGeom>
            <a:ln w="9525">
              <a:solidFill>
                <a:srgbClr val="FFF7CE"/>
              </a:solidFill>
            </a:ln>
          </p:spPr>
          <p:style>
            <a:lnRef idx="1">
              <a:schemeClr val="accent1"/>
            </a:lnRef>
            <a:fillRef idx="0">
              <a:schemeClr val="accent1"/>
            </a:fillRef>
            <a:effectRef idx="0">
              <a:schemeClr val="accent1"/>
            </a:effectRef>
            <a:fontRef idx="minor">
              <a:schemeClr val="tx1"/>
            </a:fontRef>
          </p:style>
        </p:cxnSp>
        <p:sp>
          <p:nvSpPr>
            <p:cNvPr id="1220" name="テキスト ボックス 1219">
              <a:extLst>
                <a:ext uri="{FF2B5EF4-FFF2-40B4-BE49-F238E27FC236}">
                  <a16:creationId xmlns:a16="http://schemas.microsoft.com/office/drawing/2014/main" id="{CF2191F1-A736-42D7-AB90-E7D927B9918D}"/>
                </a:ext>
              </a:extLst>
            </p:cNvPr>
            <p:cNvSpPr txBox="1"/>
            <p:nvPr/>
          </p:nvSpPr>
          <p:spPr>
            <a:xfrm>
              <a:off x="2517706" y="2804263"/>
              <a:ext cx="312906" cy="253916"/>
            </a:xfrm>
            <a:prstGeom prst="rect">
              <a:avLst/>
            </a:prstGeom>
            <a:noFill/>
          </p:spPr>
          <p:txBody>
            <a:bodyPr wrap="none" rtlCol="0">
              <a:spAutoFit/>
            </a:bodyPr>
            <a:lstStyle/>
            <a:p>
              <a:r>
                <a:rPr kumimoji="1" lang="en-US" altLang="ja-JP" sz="1050" dirty="0">
                  <a:solidFill>
                    <a:schemeClr val="bg1">
                      <a:alpha val="50000"/>
                    </a:schemeClr>
                  </a:solidFill>
                  <a:latin typeface="DIN Alternate" panose="020B0500000000000000" pitchFamily="34" charset="0"/>
                </a:rPr>
                <a:t>18</a:t>
              </a:r>
              <a:endParaRPr kumimoji="1" lang="ja-JP" altLang="en-US" sz="1050">
                <a:solidFill>
                  <a:schemeClr val="bg1">
                    <a:alpha val="50000"/>
                  </a:schemeClr>
                </a:solidFill>
                <a:latin typeface="DIN Alternate" panose="020B0500000000000000" pitchFamily="34" charset="0"/>
              </a:endParaRPr>
            </a:p>
          </p:txBody>
        </p:sp>
        <p:sp>
          <p:nvSpPr>
            <p:cNvPr id="1221" name="テキスト ボックス 1220">
              <a:extLst>
                <a:ext uri="{FF2B5EF4-FFF2-40B4-BE49-F238E27FC236}">
                  <a16:creationId xmlns:a16="http://schemas.microsoft.com/office/drawing/2014/main" id="{158126B6-6B49-7865-AB62-37CA33EF2227}"/>
                </a:ext>
              </a:extLst>
            </p:cNvPr>
            <p:cNvSpPr txBox="1"/>
            <p:nvPr/>
          </p:nvSpPr>
          <p:spPr>
            <a:xfrm>
              <a:off x="2657606" y="2849110"/>
              <a:ext cx="261610" cy="200055"/>
            </a:xfrm>
            <a:prstGeom prst="rect">
              <a:avLst/>
            </a:prstGeom>
            <a:noFill/>
          </p:spPr>
          <p:txBody>
            <a:bodyPr wrap="square" rtlCol="0">
              <a:spAutoFit/>
            </a:bodyPr>
            <a:lstStyle/>
            <a:p>
              <a:r>
                <a:rPr kumimoji="1" lang="en-US" altLang="ja-JP" sz="700" dirty="0">
                  <a:solidFill>
                    <a:schemeClr val="bg1">
                      <a:alpha val="50000"/>
                    </a:schemeClr>
                  </a:solidFill>
                  <a:latin typeface="DIN Alternate" panose="020B0500000000000000" pitchFamily="34" charset="0"/>
                </a:rPr>
                <a:t>%</a:t>
              </a:r>
              <a:endParaRPr kumimoji="1" lang="ja-JP" altLang="en-US" sz="700">
                <a:solidFill>
                  <a:schemeClr val="bg1">
                    <a:alpha val="50000"/>
                  </a:schemeClr>
                </a:solidFill>
                <a:latin typeface="DIN Alternate" panose="020B0500000000000000" pitchFamily="34" charset="0"/>
              </a:endParaRPr>
            </a:p>
          </p:txBody>
        </p:sp>
        <p:sp>
          <p:nvSpPr>
            <p:cNvPr id="1222" name="テキスト ボックス 1221">
              <a:extLst>
                <a:ext uri="{FF2B5EF4-FFF2-40B4-BE49-F238E27FC236}">
                  <a16:creationId xmlns:a16="http://schemas.microsoft.com/office/drawing/2014/main" id="{4B4F5141-7760-3CCF-9003-3924381C6B09}"/>
                </a:ext>
              </a:extLst>
            </p:cNvPr>
            <p:cNvSpPr txBox="1"/>
            <p:nvPr/>
          </p:nvSpPr>
          <p:spPr>
            <a:xfrm>
              <a:off x="2171996" y="2419577"/>
              <a:ext cx="380232" cy="338554"/>
            </a:xfrm>
            <a:prstGeom prst="rect">
              <a:avLst/>
            </a:prstGeom>
            <a:noFill/>
          </p:spPr>
          <p:txBody>
            <a:bodyPr wrap="none" rtlCol="0">
              <a:spAutoFit/>
            </a:bodyPr>
            <a:lstStyle/>
            <a:p>
              <a:r>
                <a:rPr kumimoji="1" lang="en-US" altLang="ja-JP" sz="1600" dirty="0">
                  <a:solidFill>
                    <a:schemeClr val="bg1"/>
                  </a:solidFill>
                  <a:latin typeface="DIN Alternate" panose="020B0500000000000000" pitchFamily="34" charset="0"/>
                </a:rPr>
                <a:t>41</a:t>
              </a:r>
              <a:endParaRPr kumimoji="1" lang="ja-JP" altLang="en-US" sz="1600">
                <a:solidFill>
                  <a:schemeClr val="bg1"/>
                </a:solidFill>
                <a:latin typeface="DIN Alternate" panose="020B0500000000000000" pitchFamily="34" charset="0"/>
              </a:endParaRPr>
            </a:p>
          </p:txBody>
        </p:sp>
        <p:sp>
          <p:nvSpPr>
            <p:cNvPr id="1223" name="テキスト ボックス 1222">
              <a:extLst>
                <a:ext uri="{FF2B5EF4-FFF2-40B4-BE49-F238E27FC236}">
                  <a16:creationId xmlns:a16="http://schemas.microsoft.com/office/drawing/2014/main" id="{2ED05D11-425B-544E-EAC6-5EB342A505A3}"/>
                </a:ext>
              </a:extLst>
            </p:cNvPr>
            <p:cNvSpPr txBox="1"/>
            <p:nvPr/>
          </p:nvSpPr>
          <p:spPr>
            <a:xfrm>
              <a:off x="2355406" y="2528400"/>
              <a:ext cx="261610" cy="200055"/>
            </a:xfrm>
            <a:prstGeom prst="rect">
              <a:avLst/>
            </a:prstGeom>
            <a:noFill/>
          </p:spPr>
          <p:txBody>
            <a:bodyPr wrap="square" rtlCol="0">
              <a:spAutoFit/>
            </a:bodyPr>
            <a:lstStyle/>
            <a:p>
              <a:r>
                <a:rPr kumimoji="1" lang="en-US" altLang="ja-JP" sz="700" dirty="0">
                  <a:solidFill>
                    <a:schemeClr val="bg1"/>
                  </a:solidFill>
                  <a:latin typeface="DIN Alternate" panose="020B0500000000000000" pitchFamily="34" charset="0"/>
                </a:rPr>
                <a:t>%</a:t>
              </a:r>
              <a:endParaRPr kumimoji="1" lang="ja-JP" altLang="en-US" sz="700">
                <a:solidFill>
                  <a:schemeClr val="bg1"/>
                </a:solidFill>
                <a:latin typeface="DIN Alternate" panose="020B0500000000000000" pitchFamily="34" charset="0"/>
              </a:endParaRPr>
            </a:p>
          </p:txBody>
        </p:sp>
      </p:grpSp>
      <p:grpSp>
        <p:nvGrpSpPr>
          <p:cNvPr id="1224" name="グループ化 1223">
            <a:extLst>
              <a:ext uri="{FF2B5EF4-FFF2-40B4-BE49-F238E27FC236}">
                <a16:creationId xmlns:a16="http://schemas.microsoft.com/office/drawing/2014/main" id="{B8DAFD0A-764E-0C15-E79E-D21CEFABD6D5}"/>
              </a:ext>
            </a:extLst>
          </p:cNvPr>
          <p:cNvGrpSpPr/>
          <p:nvPr/>
        </p:nvGrpSpPr>
        <p:grpSpPr>
          <a:xfrm>
            <a:off x="7794614" y="5308390"/>
            <a:ext cx="767726" cy="903851"/>
            <a:chOff x="2151490" y="2430735"/>
            <a:chExt cx="767726" cy="903851"/>
          </a:xfrm>
        </p:grpSpPr>
        <p:sp>
          <p:nvSpPr>
            <p:cNvPr id="1225" name="正方形/長方形 1224">
              <a:extLst>
                <a:ext uri="{FF2B5EF4-FFF2-40B4-BE49-F238E27FC236}">
                  <a16:creationId xmlns:a16="http://schemas.microsoft.com/office/drawing/2014/main" id="{59B732E7-6BDA-907A-7BEC-E5A01033A287}"/>
                </a:ext>
              </a:extLst>
            </p:cNvPr>
            <p:cNvSpPr/>
            <p:nvPr/>
          </p:nvSpPr>
          <p:spPr>
            <a:xfrm rot="16200000">
              <a:off x="2052792" y="2908880"/>
              <a:ext cx="624066" cy="207597"/>
            </a:xfrm>
            <a:prstGeom prst="rect">
              <a:avLst/>
            </a:prstGeom>
            <a:solidFill>
              <a:srgbClr val="FFF7CE"/>
            </a:solidFill>
            <a:ln w="6350">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26" name="正方形/長方形 1225">
              <a:extLst>
                <a:ext uri="{FF2B5EF4-FFF2-40B4-BE49-F238E27FC236}">
                  <a16:creationId xmlns:a16="http://schemas.microsoft.com/office/drawing/2014/main" id="{A9BEE03F-7FAC-1D76-C456-17CF7494CC0C}"/>
                </a:ext>
              </a:extLst>
            </p:cNvPr>
            <p:cNvSpPr/>
            <p:nvPr/>
          </p:nvSpPr>
          <p:spPr>
            <a:xfrm rot="16200000">
              <a:off x="2516709" y="3034543"/>
              <a:ext cx="372740" cy="207597"/>
            </a:xfrm>
            <a:prstGeom prst="rect">
              <a:avLst/>
            </a:prstGeom>
            <a:solidFill>
              <a:srgbClr val="FE5519"/>
            </a:solidFill>
            <a:ln w="6350">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227" name="直線コネクタ 1226">
              <a:extLst>
                <a:ext uri="{FF2B5EF4-FFF2-40B4-BE49-F238E27FC236}">
                  <a16:creationId xmlns:a16="http://schemas.microsoft.com/office/drawing/2014/main" id="{B81B9EE0-424B-E450-895F-35EB3EC239C8}"/>
                </a:ext>
              </a:extLst>
            </p:cNvPr>
            <p:cNvCxnSpPr>
              <a:cxnSpLocks/>
            </p:cNvCxnSpPr>
            <p:nvPr/>
          </p:nvCxnSpPr>
          <p:spPr>
            <a:xfrm>
              <a:off x="2151490" y="3333834"/>
              <a:ext cx="753965" cy="752"/>
            </a:xfrm>
            <a:prstGeom prst="line">
              <a:avLst/>
            </a:prstGeom>
            <a:ln w="9525">
              <a:solidFill>
                <a:srgbClr val="FFF7CE"/>
              </a:solidFill>
            </a:ln>
          </p:spPr>
          <p:style>
            <a:lnRef idx="1">
              <a:schemeClr val="accent1"/>
            </a:lnRef>
            <a:fillRef idx="0">
              <a:schemeClr val="accent1"/>
            </a:fillRef>
            <a:effectRef idx="0">
              <a:schemeClr val="accent1"/>
            </a:effectRef>
            <a:fontRef idx="minor">
              <a:schemeClr val="tx1"/>
            </a:fontRef>
          </p:style>
        </p:cxnSp>
        <p:sp>
          <p:nvSpPr>
            <p:cNvPr id="1228" name="テキスト ボックス 1227">
              <a:extLst>
                <a:ext uri="{FF2B5EF4-FFF2-40B4-BE49-F238E27FC236}">
                  <a16:creationId xmlns:a16="http://schemas.microsoft.com/office/drawing/2014/main" id="{3D4A1276-512F-1AAF-53B2-B1106F979B5D}"/>
                </a:ext>
              </a:extLst>
            </p:cNvPr>
            <p:cNvSpPr txBox="1"/>
            <p:nvPr/>
          </p:nvSpPr>
          <p:spPr>
            <a:xfrm>
              <a:off x="2517706" y="2710229"/>
              <a:ext cx="312906" cy="253916"/>
            </a:xfrm>
            <a:prstGeom prst="rect">
              <a:avLst/>
            </a:prstGeom>
            <a:noFill/>
          </p:spPr>
          <p:txBody>
            <a:bodyPr wrap="none" rtlCol="0">
              <a:spAutoFit/>
            </a:bodyPr>
            <a:lstStyle/>
            <a:p>
              <a:r>
                <a:rPr kumimoji="1" lang="en-US" altLang="ja-JP" sz="1050" dirty="0">
                  <a:solidFill>
                    <a:schemeClr val="bg1">
                      <a:alpha val="50000"/>
                    </a:schemeClr>
                  </a:solidFill>
                  <a:latin typeface="DIN Alternate" panose="020B0500000000000000" pitchFamily="34" charset="0"/>
                </a:rPr>
                <a:t>28</a:t>
              </a:r>
              <a:endParaRPr kumimoji="1" lang="ja-JP" altLang="en-US" sz="1050">
                <a:solidFill>
                  <a:schemeClr val="bg1">
                    <a:alpha val="50000"/>
                  </a:schemeClr>
                </a:solidFill>
                <a:latin typeface="DIN Alternate" panose="020B0500000000000000" pitchFamily="34" charset="0"/>
              </a:endParaRPr>
            </a:p>
          </p:txBody>
        </p:sp>
        <p:sp>
          <p:nvSpPr>
            <p:cNvPr id="1229" name="テキスト ボックス 1228">
              <a:extLst>
                <a:ext uri="{FF2B5EF4-FFF2-40B4-BE49-F238E27FC236}">
                  <a16:creationId xmlns:a16="http://schemas.microsoft.com/office/drawing/2014/main" id="{12F7E07A-ECC3-2BE7-C39E-42DB48A89E9B}"/>
                </a:ext>
              </a:extLst>
            </p:cNvPr>
            <p:cNvSpPr txBox="1"/>
            <p:nvPr/>
          </p:nvSpPr>
          <p:spPr>
            <a:xfrm>
              <a:off x="2657606" y="2755076"/>
              <a:ext cx="261610" cy="200055"/>
            </a:xfrm>
            <a:prstGeom prst="rect">
              <a:avLst/>
            </a:prstGeom>
            <a:noFill/>
          </p:spPr>
          <p:txBody>
            <a:bodyPr wrap="square" rtlCol="0">
              <a:spAutoFit/>
            </a:bodyPr>
            <a:lstStyle/>
            <a:p>
              <a:r>
                <a:rPr kumimoji="1" lang="en-US" altLang="ja-JP" sz="700" dirty="0">
                  <a:solidFill>
                    <a:schemeClr val="bg1">
                      <a:alpha val="50000"/>
                    </a:schemeClr>
                  </a:solidFill>
                  <a:latin typeface="DIN Alternate" panose="020B0500000000000000" pitchFamily="34" charset="0"/>
                </a:rPr>
                <a:t>%</a:t>
              </a:r>
              <a:endParaRPr kumimoji="1" lang="ja-JP" altLang="en-US" sz="700">
                <a:solidFill>
                  <a:schemeClr val="bg1">
                    <a:alpha val="50000"/>
                  </a:schemeClr>
                </a:solidFill>
                <a:latin typeface="DIN Alternate" panose="020B0500000000000000" pitchFamily="34" charset="0"/>
              </a:endParaRPr>
            </a:p>
          </p:txBody>
        </p:sp>
        <p:sp>
          <p:nvSpPr>
            <p:cNvPr id="1238" name="テキスト ボックス 1237">
              <a:extLst>
                <a:ext uri="{FF2B5EF4-FFF2-40B4-BE49-F238E27FC236}">
                  <a16:creationId xmlns:a16="http://schemas.microsoft.com/office/drawing/2014/main" id="{ACE3BFCA-27B9-9B2C-3431-0EDAB0B1BE72}"/>
                </a:ext>
              </a:extLst>
            </p:cNvPr>
            <p:cNvSpPr txBox="1"/>
            <p:nvPr/>
          </p:nvSpPr>
          <p:spPr>
            <a:xfrm>
              <a:off x="2175211" y="2430735"/>
              <a:ext cx="380232" cy="338554"/>
            </a:xfrm>
            <a:prstGeom prst="rect">
              <a:avLst/>
            </a:prstGeom>
            <a:noFill/>
          </p:spPr>
          <p:txBody>
            <a:bodyPr wrap="none" rtlCol="0">
              <a:spAutoFit/>
            </a:bodyPr>
            <a:lstStyle/>
            <a:p>
              <a:r>
                <a:rPr lang="en-US" altLang="ja-JP" sz="1600" dirty="0">
                  <a:solidFill>
                    <a:schemeClr val="bg1"/>
                  </a:solidFill>
                  <a:latin typeface="DIN Alternate" panose="020B0500000000000000" pitchFamily="34" charset="0"/>
                </a:rPr>
                <a:t>48</a:t>
              </a:r>
              <a:endParaRPr kumimoji="1" lang="ja-JP" altLang="en-US" sz="1600">
                <a:solidFill>
                  <a:schemeClr val="bg1"/>
                </a:solidFill>
                <a:latin typeface="DIN Alternate" panose="020B0500000000000000" pitchFamily="34" charset="0"/>
              </a:endParaRPr>
            </a:p>
          </p:txBody>
        </p:sp>
        <p:sp>
          <p:nvSpPr>
            <p:cNvPr id="1239" name="テキスト ボックス 1238">
              <a:extLst>
                <a:ext uri="{FF2B5EF4-FFF2-40B4-BE49-F238E27FC236}">
                  <a16:creationId xmlns:a16="http://schemas.microsoft.com/office/drawing/2014/main" id="{AB4D5B86-AF49-A403-F39F-4960D29F30F8}"/>
                </a:ext>
              </a:extLst>
            </p:cNvPr>
            <p:cNvSpPr txBox="1"/>
            <p:nvPr/>
          </p:nvSpPr>
          <p:spPr>
            <a:xfrm>
              <a:off x="2375098" y="2524358"/>
              <a:ext cx="261610" cy="200055"/>
            </a:xfrm>
            <a:prstGeom prst="rect">
              <a:avLst/>
            </a:prstGeom>
            <a:noFill/>
          </p:spPr>
          <p:txBody>
            <a:bodyPr wrap="square" rtlCol="0">
              <a:spAutoFit/>
            </a:bodyPr>
            <a:lstStyle/>
            <a:p>
              <a:r>
                <a:rPr kumimoji="1" lang="en-US" altLang="ja-JP" sz="700" dirty="0">
                  <a:solidFill>
                    <a:schemeClr val="bg1"/>
                  </a:solidFill>
                  <a:latin typeface="DIN Alternate" panose="020B0500000000000000" pitchFamily="34" charset="0"/>
                </a:rPr>
                <a:t>%</a:t>
              </a:r>
              <a:endParaRPr kumimoji="1" lang="ja-JP" altLang="en-US" sz="700">
                <a:solidFill>
                  <a:schemeClr val="bg1"/>
                </a:solidFill>
                <a:latin typeface="DIN Alternate" panose="020B0500000000000000" pitchFamily="34" charset="0"/>
              </a:endParaRPr>
            </a:p>
          </p:txBody>
        </p:sp>
      </p:grpSp>
      <p:grpSp>
        <p:nvGrpSpPr>
          <p:cNvPr id="1240" name="グループ化 1239">
            <a:extLst>
              <a:ext uri="{FF2B5EF4-FFF2-40B4-BE49-F238E27FC236}">
                <a16:creationId xmlns:a16="http://schemas.microsoft.com/office/drawing/2014/main" id="{3185E581-9DBC-5AD6-FF71-D83EAB336978}"/>
              </a:ext>
            </a:extLst>
          </p:cNvPr>
          <p:cNvGrpSpPr/>
          <p:nvPr/>
        </p:nvGrpSpPr>
        <p:grpSpPr>
          <a:xfrm>
            <a:off x="10430289" y="2506821"/>
            <a:ext cx="767726" cy="909553"/>
            <a:chOff x="2151490" y="2425033"/>
            <a:chExt cx="767726" cy="909553"/>
          </a:xfrm>
        </p:grpSpPr>
        <p:sp>
          <p:nvSpPr>
            <p:cNvPr id="1241" name="正方形/長方形 1240">
              <a:extLst>
                <a:ext uri="{FF2B5EF4-FFF2-40B4-BE49-F238E27FC236}">
                  <a16:creationId xmlns:a16="http://schemas.microsoft.com/office/drawing/2014/main" id="{F0506958-BFCC-E86D-DAEF-2C5CC43756B3}"/>
                </a:ext>
              </a:extLst>
            </p:cNvPr>
            <p:cNvSpPr/>
            <p:nvPr/>
          </p:nvSpPr>
          <p:spPr>
            <a:xfrm rot="16200000">
              <a:off x="2052792" y="2908880"/>
              <a:ext cx="624066" cy="207597"/>
            </a:xfrm>
            <a:prstGeom prst="rect">
              <a:avLst/>
            </a:prstGeom>
            <a:solidFill>
              <a:srgbClr val="FFF7CE"/>
            </a:solidFill>
            <a:ln w="6350">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42" name="正方形/長方形 1241">
              <a:extLst>
                <a:ext uri="{FF2B5EF4-FFF2-40B4-BE49-F238E27FC236}">
                  <a16:creationId xmlns:a16="http://schemas.microsoft.com/office/drawing/2014/main" id="{B3EA096D-B1DA-8F32-D2C1-CC2766FC348A}"/>
                </a:ext>
              </a:extLst>
            </p:cNvPr>
            <p:cNvSpPr/>
            <p:nvPr/>
          </p:nvSpPr>
          <p:spPr>
            <a:xfrm rot="16200000">
              <a:off x="2554317" y="3072151"/>
              <a:ext cx="297524" cy="207597"/>
            </a:xfrm>
            <a:prstGeom prst="rect">
              <a:avLst/>
            </a:prstGeom>
            <a:solidFill>
              <a:srgbClr val="FE5519"/>
            </a:solidFill>
            <a:ln w="6350">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243" name="直線コネクタ 1242">
              <a:extLst>
                <a:ext uri="{FF2B5EF4-FFF2-40B4-BE49-F238E27FC236}">
                  <a16:creationId xmlns:a16="http://schemas.microsoft.com/office/drawing/2014/main" id="{66B7F2F6-D6D6-0879-DA03-3FA84F458E5E}"/>
                </a:ext>
              </a:extLst>
            </p:cNvPr>
            <p:cNvCxnSpPr>
              <a:cxnSpLocks/>
            </p:cNvCxnSpPr>
            <p:nvPr/>
          </p:nvCxnSpPr>
          <p:spPr>
            <a:xfrm>
              <a:off x="2151490" y="3333834"/>
              <a:ext cx="753965" cy="752"/>
            </a:xfrm>
            <a:prstGeom prst="line">
              <a:avLst/>
            </a:prstGeom>
            <a:ln w="9525">
              <a:solidFill>
                <a:srgbClr val="FFF7CE"/>
              </a:solidFill>
            </a:ln>
          </p:spPr>
          <p:style>
            <a:lnRef idx="1">
              <a:schemeClr val="accent1"/>
            </a:lnRef>
            <a:fillRef idx="0">
              <a:schemeClr val="accent1"/>
            </a:fillRef>
            <a:effectRef idx="0">
              <a:schemeClr val="accent1"/>
            </a:effectRef>
            <a:fontRef idx="minor">
              <a:schemeClr val="tx1"/>
            </a:fontRef>
          </p:style>
        </p:cxnSp>
        <p:sp>
          <p:nvSpPr>
            <p:cNvPr id="1244" name="テキスト ボックス 1243">
              <a:extLst>
                <a:ext uri="{FF2B5EF4-FFF2-40B4-BE49-F238E27FC236}">
                  <a16:creationId xmlns:a16="http://schemas.microsoft.com/office/drawing/2014/main" id="{C230B2BA-9B45-0417-D479-653A7ED82910}"/>
                </a:ext>
              </a:extLst>
            </p:cNvPr>
            <p:cNvSpPr txBox="1"/>
            <p:nvPr/>
          </p:nvSpPr>
          <p:spPr>
            <a:xfrm>
              <a:off x="2517706" y="2800002"/>
              <a:ext cx="312906" cy="253916"/>
            </a:xfrm>
            <a:prstGeom prst="rect">
              <a:avLst/>
            </a:prstGeom>
            <a:noFill/>
          </p:spPr>
          <p:txBody>
            <a:bodyPr wrap="none" rtlCol="0">
              <a:spAutoFit/>
            </a:bodyPr>
            <a:lstStyle/>
            <a:p>
              <a:r>
                <a:rPr kumimoji="1" lang="en-US" altLang="ja-JP" sz="1050" dirty="0">
                  <a:solidFill>
                    <a:schemeClr val="bg1">
                      <a:alpha val="50000"/>
                    </a:schemeClr>
                  </a:solidFill>
                  <a:latin typeface="DIN Alternate" panose="020B0500000000000000" pitchFamily="34" charset="0"/>
                </a:rPr>
                <a:t>15</a:t>
              </a:r>
              <a:endParaRPr kumimoji="1" lang="ja-JP" altLang="en-US" sz="1050">
                <a:solidFill>
                  <a:schemeClr val="bg1">
                    <a:alpha val="50000"/>
                  </a:schemeClr>
                </a:solidFill>
                <a:latin typeface="DIN Alternate" panose="020B0500000000000000" pitchFamily="34" charset="0"/>
              </a:endParaRPr>
            </a:p>
          </p:txBody>
        </p:sp>
        <p:sp>
          <p:nvSpPr>
            <p:cNvPr id="1247" name="テキスト ボックス 1246">
              <a:extLst>
                <a:ext uri="{FF2B5EF4-FFF2-40B4-BE49-F238E27FC236}">
                  <a16:creationId xmlns:a16="http://schemas.microsoft.com/office/drawing/2014/main" id="{340A7AA5-E7C9-A56B-D9D2-E4416707E9D1}"/>
                </a:ext>
              </a:extLst>
            </p:cNvPr>
            <p:cNvSpPr txBox="1"/>
            <p:nvPr/>
          </p:nvSpPr>
          <p:spPr>
            <a:xfrm>
              <a:off x="2657606" y="2844849"/>
              <a:ext cx="261610" cy="200055"/>
            </a:xfrm>
            <a:prstGeom prst="rect">
              <a:avLst/>
            </a:prstGeom>
            <a:noFill/>
          </p:spPr>
          <p:txBody>
            <a:bodyPr wrap="square" rtlCol="0">
              <a:spAutoFit/>
            </a:bodyPr>
            <a:lstStyle/>
            <a:p>
              <a:r>
                <a:rPr kumimoji="1" lang="en-US" altLang="ja-JP" sz="700" dirty="0">
                  <a:solidFill>
                    <a:schemeClr val="bg1">
                      <a:alpha val="50000"/>
                    </a:schemeClr>
                  </a:solidFill>
                  <a:latin typeface="DIN Alternate" panose="020B0500000000000000" pitchFamily="34" charset="0"/>
                </a:rPr>
                <a:t>%</a:t>
              </a:r>
              <a:endParaRPr kumimoji="1" lang="ja-JP" altLang="en-US" sz="700">
                <a:solidFill>
                  <a:schemeClr val="bg1">
                    <a:alpha val="50000"/>
                  </a:schemeClr>
                </a:solidFill>
                <a:latin typeface="DIN Alternate" panose="020B0500000000000000" pitchFamily="34" charset="0"/>
              </a:endParaRPr>
            </a:p>
          </p:txBody>
        </p:sp>
        <p:sp>
          <p:nvSpPr>
            <p:cNvPr id="1258" name="テキスト ボックス 1257">
              <a:extLst>
                <a:ext uri="{FF2B5EF4-FFF2-40B4-BE49-F238E27FC236}">
                  <a16:creationId xmlns:a16="http://schemas.microsoft.com/office/drawing/2014/main" id="{0B8074AE-6011-399E-BAA0-09BEEF8D12AC}"/>
                </a:ext>
              </a:extLst>
            </p:cNvPr>
            <p:cNvSpPr txBox="1"/>
            <p:nvPr/>
          </p:nvSpPr>
          <p:spPr>
            <a:xfrm>
              <a:off x="2180525" y="2425033"/>
              <a:ext cx="380232" cy="338554"/>
            </a:xfrm>
            <a:prstGeom prst="rect">
              <a:avLst/>
            </a:prstGeom>
            <a:noFill/>
          </p:spPr>
          <p:txBody>
            <a:bodyPr wrap="none" rtlCol="0">
              <a:spAutoFit/>
            </a:bodyPr>
            <a:lstStyle/>
            <a:p>
              <a:r>
                <a:rPr lang="en-US" altLang="ja-JP" sz="1600" dirty="0">
                  <a:solidFill>
                    <a:schemeClr val="bg1"/>
                  </a:solidFill>
                  <a:latin typeface="DIN Alternate" panose="020B0500000000000000" pitchFamily="34" charset="0"/>
                </a:rPr>
                <a:t>33</a:t>
              </a:r>
              <a:endParaRPr kumimoji="1" lang="ja-JP" altLang="en-US" sz="1600">
                <a:solidFill>
                  <a:schemeClr val="bg1"/>
                </a:solidFill>
                <a:latin typeface="DIN Alternate" panose="020B0500000000000000" pitchFamily="34" charset="0"/>
              </a:endParaRPr>
            </a:p>
          </p:txBody>
        </p:sp>
        <p:sp>
          <p:nvSpPr>
            <p:cNvPr id="1259" name="テキスト ボックス 1258">
              <a:extLst>
                <a:ext uri="{FF2B5EF4-FFF2-40B4-BE49-F238E27FC236}">
                  <a16:creationId xmlns:a16="http://schemas.microsoft.com/office/drawing/2014/main" id="{E0982CB4-99D7-C52F-E13B-7FB15560E47C}"/>
                </a:ext>
              </a:extLst>
            </p:cNvPr>
            <p:cNvSpPr txBox="1"/>
            <p:nvPr/>
          </p:nvSpPr>
          <p:spPr>
            <a:xfrm>
              <a:off x="2371823" y="2524167"/>
              <a:ext cx="261610" cy="200055"/>
            </a:xfrm>
            <a:prstGeom prst="rect">
              <a:avLst/>
            </a:prstGeom>
            <a:noFill/>
          </p:spPr>
          <p:txBody>
            <a:bodyPr wrap="square" rtlCol="0">
              <a:spAutoFit/>
            </a:bodyPr>
            <a:lstStyle/>
            <a:p>
              <a:r>
                <a:rPr kumimoji="1" lang="en-US" altLang="ja-JP" sz="700" dirty="0">
                  <a:solidFill>
                    <a:schemeClr val="bg1"/>
                  </a:solidFill>
                  <a:latin typeface="DIN Alternate" panose="020B0500000000000000" pitchFamily="34" charset="0"/>
                </a:rPr>
                <a:t>%</a:t>
              </a:r>
              <a:endParaRPr kumimoji="1" lang="ja-JP" altLang="en-US" sz="700">
                <a:solidFill>
                  <a:schemeClr val="bg1"/>
                </a:solidFill>
                <a:latin typeface="DIN Alternate" panose="020B0500000000000000" pitchFamily="34" charset="0"/>
              </a:endParaRPr>
            </a:p>
          </p:txBody>
        </p:sp>
      </p:grpSp>
      <p:grpSp>
        <p:nvGrpSpPr>
          <p:cNvPr id="1260" name="グループ化 1259">
            <a:extLst>
              <a:ext uri="{FF2B5EF4-FFF2-40B4-BE49-F238E27FC236}">
                <a16:creationId xmlns:a16="http://schemas.microsoft.com/office/drawing/2014/main" id="{CDC89F0D-12DE-D0A5-6BA4-4575CFFE1831}"/>
              </a:ext>
            </a:extLst>
          </p:cNvPr>
          <p:cNvGrpSpPr/>
          <p:nvPr/>
        </p:nvGrpSpPr>
        <p:grpSpPr>
          <a:xfrm>
            <a:off x="10426198" y="3869257"/>
            <a:ext cx="767726" cy="901589"/>
            <a:chOff x="2151490" y="2423123"/>
            <a:chExt cx="767726" cy="901589"/>
          </a:xfrm>
        </p:grpSpPr>
        <p:sp>
          <p:nvSpPr>
            <p:cNvPr id="1261" name="正方形/長方形 1260">
              <a:extLst>
                <a:ext uri="{FF2B5EF4-FFF2-40B4-BE49-F238E27FC236}">
                  <a16:creationId xmlns:a16="http://schemas.microsoft.com/office/drawing/2014/main" id="{3CB9D989-1E78-0BF0-59A4-3C8AEE41AE8B}"/>
                </a:ext>
              </a:extLst>
            </p:cNvPr>
            <p:cNvSpPr/>
            <p:nvPr/>
          </p:nvSpPr>
          <p:spPr>
            <a:xfrm rot="16200000">
              <a:off x="2052792" y="2908880"/>
              <a:ext cx="624066" cy="207597"/>
            </a:xfrm>
            <a:prstGeom prst="rect">
              <a:avLst/>
            </a:prstGeom>
            <a:solidFill>
              <a:srgbClr val="FFF7CE"/>
            </a:solidFill>
            <a:ln w="6350">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62" name="正方形/長方形 1261">
              <a:extLst>
                <a:ext uri="{FF2B5EF4-FFF2-40B4-BE49-F238E27FC236}">
                  <a16:creationId xmlns:a16="http://schemas.microsoft.com/office/drawing/2014/main" id="{AC0BF062-78DE-5D7F-066D-5AF80338F778}"/>
                </a:ext>
              </a:extLst>
            </p:cNvPr>
            <p:cNvSpPr/>
            <p:nvPr/>
          </p:nvSpPr>
          <p:spPr>
            <a:xfrm rot="16200000">
              <a:off x="2545235" y="3063069"/>
              <a:ext cx="315688" cy="207597"/>
            </a:xfrm>
            <a:prstGeom prst="rect">
              <a:avLst/>
            </a:prstGeom>
            <a:solidFill>
              <a:srgbClr val="FE5519"/>
            </a:solidFill>
            <a:ln w="6350">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263" name="直線コネクタ 1262">
              <a:extLst>
                <a:ext uri="{FF2B5EF4-FFF2-40B4-BE49-F238E27FC236}">
                  <a16:creationId xmlns:a16="http://schemas.microsoft.com/office/drawing/2014/main" id="{EB251129-2B3E-8026-A353-D211A060D4E7}"/>
                </a:ext>
              </a:extLst>
            </p:cNvPr>
            <p:cNvCxnSpPr>
              <a:cxnSpLocks/>
            </p:cNvCxnSpPr>
            <p:nvPr/>
          </p:nvCxnSpPr>
          <p:spPr>
            <a:xfrm>
              <a:off x="2151490" y="3321959"/>
              <a:ext cx="753965" cy="752"/>
            </a:xfrm>
            <a:prstGeom prst="line">
              <a:avLst/>
            </a:prstGeom>
            <a:ln w="9525">
              <a:solidFill>
                <a:srgbClr val="FFF7CE"/>
              </a:solidFill>
            </a:ln>
          </p:spPr>
          <p:style>
            <a:lnRef idx="1">
              <a:schemeClr val="accent1"/>
            </a:lnRef>
            <a:fillRef idx="0">
              <a:schemeClr val="accent1"/>
            </a:fillRef>
            <a:effectRef idx="0">
              <a:schemeClr val="accent1"/>
            </a:effectRef>
            <a:fontRef idx="minor">
              <a:schemeClr val="tx1"/>
            </a:fontRef>
          </p:style>
        </p:cxnSp>
        <p:sp>
          <p:nvSpPr>
            <p:cNvPr id="1264" name="テキスト ボックス 1263">
              <a:extLst>
                <a:ext uri="{FF2B5EF4-FFF2-40B4-BE49-F238E27FC236}">
                  <a16:creationId xmlns:a16="http://schemas.microsoft.com/office/drawing/2014/main" id="{98B47F85-EEFB-3C8D-1688-E9F91DF02EC5}"/>
                </a:ext>
              </a:extLst>
            </p:cNvPr>
            <p:cNvSpPr txBox="1"/>
            <p:nvPr/>
          </p:nvSpPr>
          <p:spPr>
            <a:xfrm>
              <a:off x="2517706" y="2779572"/>
              <a:ext cx="312906" cy="253916"/>
            </a:xfrm>
            <a:prstGeom prst="rect">
              <a:avLst/>
            </a:prstGeom>
            <a:noFill/>
          </p:spPr>
          <p:txBody>
            <a:bodyPr wrap="none" rtlCol="0">
              <a:spAutoFit/>
            </a:bodyPr>
            <a:lstStyle/>
            <a:p>
              <a:r>
                <a:rPr kumimoji="1" lang="en-US" altLang="ja-JP" sz="1050" dirty="0">
                  <a:solidFill>
                    <a:schemeClr val="bg1">
                      <a:alpha val="50000"/>
                    </a:schemeClr>
                  </a:solidFill>
                  <a:latin typeface="DIN Alternate" panose="020B0500000000000000" pitchFamily="34" charset="0"/>
                </a:rPr>
                <a:t>16</a:t>
              </a:r>
              <a:endParaRPr kumimoji="1" lang="ja-JP" altLang="en-US" sz="1050">
                <a:solidFill>
                  <a:schemeClr val="bg1">
                    <a:alpha val="50000"/>
                  </a:schemeClr>
                </a:solidFill>
                <a:latin typeface="DIN Alternate" panose="020B0500000000000000" pitchFamily="34" charset="0"/>
              </a:endParaRPr>
            </a:p>
          </p:txBody>
        </p:sp>
        <p:sp>
          <p:nvSpPr>
            <p:cNvPr id="1265" name="テキスト ボックス 1264">
              <a:extLst>
                <a:ext uri="{FF2B5EF4-FFF2-40B4-BE49-F238E27FC236}">
                  <a16:creationId xmlns:a16="http://schemas.microsoft.com/office/drawing/2014/main" id="{9C2221CA-C938-A3D3-ECAD-8FF2A0FAEC33}"/>
                </a:ext>
              </a:extLst>
            </p:cNvPr>
            <p:cNvSpPr txBox="1"/>
            <p:nvPr/>
          </p:nvSpPr>
          <p:spPr>
            <a:xfrm>
              <a:off x="2657606" y="2824419"/>
              <a:ext cx="261610" cy="200055"/>
            </a:xfrm>
            <a:prstGeom prst="rect">
              <a:avLst/>
            </a:prstGeom>
            <a:noFill/>
          </p:spPr>
          <p:txBody>
            <a:bodyPr wrap="square" rtlCol="0">
              <a:spAutoFit/>
            </a:bodyPr>
            <a:lstStyle/>
            <a:p>
              <a:r>
                <a:rPr kumimoji="1" lang="en-US" altLang="ja-JP" sz="700" dirty="0">
                  <a:solidFill>
                    <a:schemeClr val="bg1">
                      <a:alpha val="50000"/>
                    </a:schemeClr>
                  </a:solidFill>
                  <a:latin typeface="DIN Alternate" panose="020B0500000000000000" pitchFamily="34" charset="0"/>
                </a:rPr>
                <a:t>%</a:t>
              </a:r>
              <a:endParaRPr kumimoji="1" lang="ja-JP" altLang="en-US" sz="700">
                <a:solidFill>
                  <a:schemeClr val="bg1">
                    <a:alpha val="50000"/>
                  </a:schemeClr>
                </a:solidFill>
                <a:latin typeface="DIN Alternate" panose="020B0500000000000000" pitchFamily="34" charset="0"/>
              </a:endParaRPr>
            </a:p>
          </p:txBody>
        </p:sp>
        <p:sp>
          <p:nvSpPr>
            <p:cNvPr id="1266" name="テキスト ボックス 1265">
              <a:extLst>
                <a:ext uri="{FF2B5EF4-FFF2-40B4-BE49-F238E27FC236}">
                  <a16:creationId xmlns:a16="http://schemas.microsoft.com/office/drawing/2014/main" id="{B0A4D663-CE1F-5137-2A37-8C072602D90F}"/>
                </a:ext>
              </a:extLst>
            </p:cNvPr>
            <p:cNvSpPr txBox="1"/>
            <p:nvPr/>
          </p:nvSpPr>
          <p:spPr>
            <a:xfrm>
              <a:off x="2182544" y="2423123"/>
              <a:ext cx="380232" cy="338554"/>
            </a:xfrm>
            <a:prstGeom prst="rect">
              <a:avLst/>
            </a:prstGeom>
            <a:noFill/>
          </p:spPr>
          <p:txBody>
            <a:bodyPr wrap="none" rtlCol="0">
              <a:spAutoFit/>
            </a:bodyPr>
            <a:lstStyle/>
            <a:p>
              <a:r>
                <a:rPr lang="en-US" altLang="ja-JP" sz="1600" dirty="0">
                  <a:solidFill>
                    <a:schemeClr val="bg1"/>
                  </a:solidFill>
                  <a:latin typeface="DIN Alternate" panose="020B0500000000000000" pitchFamily="34" charset="0"/>
                </a:rPr>
                <a:t>3</a:t>
              </a:r>
              <a:r>
                <a:rPr kumimoji="1" lang="en-US" altLang="ja-JP" sz="1600" dirty="0">
                  <a:solidFill>
                    <a:schemeClr val="bg1"/>
                  </a:solidFill>
                  <a:latin typeface="DIN Alternate" panose="020B0500000000000000" pitchFamily="34" charset="0"/>
                </a:rPr>
                <a:t>8</a:t>
              </a:r>
              <a:endParaRPr kumimoji="1" lang="ja-JP" altLang="en-US" sz="1600">
                <a:solidFill>
                  <a:schemeClr val="bg1"/>
                </a:solidFill>
                <a:latin typeface="DIN Alternate" panose="020B0500000000000000" pitchFamily="34" charset="0"/>
              </a:endParaRPr>
            </a:p>
          </p:txBody>
        </p:sp>
        <p:sp>
          <p:nvSpPr>
            <p:cNvPr id="1267" name="テキスト ボックス 1266">
              <a:extLst>
                <a:ext uri="{FF2B5EF4-FFF2-40B4-BE49-F238E27FC236}">
                  <a16:creationId xmlns:a16="http://schemas.microsoft.com/office/drawing/2014/main" id="{A1E3AB19-C164-FF91-CCCB-53F03B9AFAA7}"/>
                </a:ext>
              </a:extLst>
            </p:cNvPr>
            <p:cNvSpPr txBox="1"/>
            <p:nvPr/>
          </p:nvSpPr>
          <p:spPr>
            <a:xfrm>
              <a:off x="2379871" y="2527298"/>
              <a:ext cx="261610" cy="200055"/>
            </a:xfrm>
            <a:prstGeom prst="rect">
              <a:avLst/>
            </a:prstGeom>
            <a:noFill/>
          </p:spPr>
          <p:txBody>
            <a:bodyPr wrap="square" rtlCol="0">
              <a:spAutoFit/>
            </a:bodyPr>
            <a:lstStyle/>
            <a:p>
              <a:r>
                <a:rPr kumimoji="1" lang="en-US" altLang="ja-JP" sz="700" dirty="0">
                  <a:solidFill>
                    <a:schemeClr val="bg1"/>
                  </a:solidFill>
                  <a:latin typeface="DIN Alternate" panose="020B0500000000000000" pitchFamily="34" charset="0"/>
                </a:rPr>
                <a:t>%</a:t>
              </a:r>
              <a:endParaRPr kumimoji="1" lang="ja-JP" altLang="en-US" sz="700">
                <a:solidFill>
                  <a:schemeClr val="bg1"/>
                </a:solidFill>
                <a:latin typeface="DIN Alternate" panose="020B0500000000000000" pitchFamily="34" charset="0"/>
              </a:endParaRPr>
            </a:p>
          </p:txBody>
        </p:sp>
      </p:grpSp>
      <p:cxnSp>
        <p:nvCxnSpPr>
          <p:cNvPr id="25" name="直線矢印コネクタ 24">
            <a:extLst>
              <a:ext uri="{FF2B5EF4-FFF2-40B4-BE49-F238E27FC236}">
                <a16:creationId xmlns:a16="http://schemas.microsoft.com/office/drawing/2014/main" id="{0DBE8FDC-C64C-E022-8AFF-6BC931E2B4AA}"/>
              </a:ext>
            </a:extLst>
          </p:cNvPr>
          <p:cNvCxnSpPr>
            <a:cxnSpLocks/>
          </p:cNvCxnSpPr>
          <p:nvPr/>
        </p:nvCxnSpPr>
        <p:spPr>
          <a:xfrm flipH="1" flipV="1">
            <a:off x="2569270" y="4169483"/>
            <a:ext cx="117101" cy="253517"/>
          </a:xfrm>
          <a:prstGeom prst="straightConnector1">
            <a:avLst/>
          </a:prstGeom>
          <a:ln w="6350">
            <a:solidFill>
              <a:srgbClr val="FFF7CE"/>
            </a:solidFill>
            <a:prstDash val="dash"/>
            <a:tailEnd type="none" w="sm" len="sm"/>
          </a:ln>
        </p:spPr>
        <p:style>
          <a:lnRef idx="1">
            <a:schemeClr val="accent1"/>
          </a:lnRef>
          <a:fillRef idx="0">
            <a:schemeClr val="accent1"/>
          </a:fillRef>
          <a:effectRef idx="0">
            <a:schemeClr val="accent1"/>
          </a:effectRef>
          <a:fontRef idx="minor">
            <a:schemeClr val="tx1"/>
          </a:fontRef>
        </p:style>
      </p:cxnSp>
      <p:cxnSp>
        <p:nvCxnSpPr>
          <p:cNvPr id="33" name="直線矢印コネクタ 32">
            <a:extLst>
              <a:ext uri="{FF2B5EF4-FFF2-40B4-BE49-F238E27FC236}">
                <a16:creationId xmlns:a16="http://schemas.microsoft.com/office/drawing/2014/main" id="{98733369-A607-14E5-D94D-5234FC3EF6AE}"/>
              </a:ext>
            </a:extLst>
          </p:cNvPr>
          <p:cNvCxnSpPr>
            <a:cxnSpLocks/>
          </p:cNvCxnSpPr>
          <p:nvPr/>
        </p:nvCxnSpPr>
        <p:spPr>
          <a:xfrm flipH="1" flipV="1">
            <a:off x="2573800" y="2797150"/>
            <a:ext cx="135886" cy="144293"/>
          </a:xfrm>
          <a:prstGeom prst="straightConnector1">
            <a:avLst/>
          </a:prstGeom>
          <a:ln w="6350">
            <a:solidFill>
              <a:srgbClr val="FFF7CE"/>
            </a:solidFill>
            <a:prstDash val="dash"/>
            <a:tailEnd type="none" w="sm" len="sm"/>
          </a:ln>
        </p:spPr>
        <p:style>
          <a:lnRef idx="1">
            <a:schemeClr val="accent1"/>
          </a:lnRef>
          <a:fillRef idx="0">
            <a:schemeClr val="accent1"/>
          </a:fillRef>
          <a:effectRef idx="0">
            <a:schemeClr val="accent1"/>
          </a:effectRef>
          <a:fontRef idx="minor">
            <a:schemeClr val="tx1"/>
          </a:fontRef>
        </p:style>
      </p:cxnSp>
      <p:cxnSp>
        <p:nvCxnSpPr>
          <p:cNvPr id="45" name="直線矢印コネクタ 44">
            <a:extLst>
              <a:ext uri="{FF2B5EF4-FFF2-40B4-BE49-F238E27FC236}">
                <a16:creationId xmlns:a16="http://schemas.microsoft.com/office/drawing/2014/main" id="{A14C02D5-0089-80A8-DA36-10DC84E336B1}"/>
              </a:ext>
            </a:extLst>
          </p:cNvPr>
          <p:cNvCxnSpPr>
            <a:cxnSpLocks/>
          </p:cNvCxnSpPr>
          <p:nvPr/>
        </p:nvCxnSpPr>
        <p:spPr>
          <a:xfrm flipH="1" flipV="1">
            <a:off x="2551781" y="5568775"/>
            <a:ext cx="140703" cy="297150"/>
          </a:xfrm>
          <a:prstGeom prst="straightConnector1">
            <a:avLst/>
          </a:prstGeom>
          <a:ln w="6350">
            <a:solidFill>
              <a:srgbClr val="FFF7CE"/>
            </a:solidFill>
            <a:prstDash val="dash"/>
            <a:tailEnd type="none" w="sm" len="sm"/>
          </a:ln>
        </p:spPr>
        <p:style>
          <a:lnRef idx="1">
            <a:schemeClr val="accent1"/>
          </a:lnRef>
          <a:fillRef idx="0">
            <a:schemeClr val="accent1"/>
          </a:fillRef>
          <a:effectRef idx="0">
            <a:schemeClr val="accent1"/>
          </a:effectRef>
          <a:fontRef idx="minor">
            <a:schemeClr val="tx1"/>
          </a:fontRef>
        </p:style>
      </p:cxnSp>
      <p:cxnSp>
        <p:nvCxnSpPr>
          <p:cNvPr id="49" name="直線矢印コネクタ 48">
            <a:extLst>
              <a:ext uri="{FF2B5EF4-FFF2-40B4-BE49-F238E27FC236}">
                <a16:creationId xmlns:a16="http://schemas.microsoft.com/office/drawing/2014/main" id="{FBC7AC6E-5C4A-80DF-A43C-AA165798C5CC}"/>
              </a:ext>
            </a:extLst>
          </p:cNvPr>
          <p:cNvCxnSpPr>
            <a:cxnSpLocks/>
          </p:cNvCxnSpPr>
          <p:nvPr/>
        </p:nvCxnSpPr>
        <p:spPr>
          <a:xfrm flipH="1" flipV="1">
            <a:off x="5178833" y="5613357"/>
            <a:ext cx="119184" cy="315882"/>
          </a:xfrm>
          <a:prstGeom prst="straightConnector1">
            <a:avLst/>
          </a:prstGeom>
          <a:ln w="6350">
            <a:solidFill>
              <a:srgbClr val="FFF7CE"/>
            </a:solidFill>
            <a:prstDash val="dash"/>
            <a:tailEnd type="none" w="sm" len="sm"/>
          </a:ln>
        </p:spPr>
        <p:style>
          <a:lnRef idx="1">
            <a:schemeClr val="accent1"/>
          </a:lnRef>
          <a:fillRef idx="0">
            <a:schemeClr val="accent1"/>
          </a:fillRef>
          <a:effectRef idx="0">
            <a:schemeClr val="accent1"/>
          </a:effectRef>
          <a:fontRef idx="minor">
            <a:schemeClr val="tx1"/>
          </a:fontRef>
        </p:style>
      </p:cxnSp>
      <p:cxnSp>
        <p:nvCxnSpPr>
          <p:cNvPr id="51" name="直線矢印コネクタ 50">
            <a:extLst>
              <a:ext uri="{FF2B5EF4-FFF2-40B4-BE49-F238E27FC236}">
                <a16:creationId xmlns:a16="http://schemas.microsoft.com/office/drawing/2014/main" id="{0956BC52-4D5C-426B-7EF5-9C61D01A55B5}"/>
              </a:ext>
            </a:extLst>
          </p:cNvPr>
          <p:cNvCxnSpPr>
            <a:cxnSpLocks/>
          </p:cNvCxnSpPr>
          <p:nvPr/>
        </p:nvCxnSpPr>
        <p:spPr>
          <a:xfrm flipH="1" flipV="1">
            <a:off x="5172123" y="4169188"/>
            <a:ext cx="137045" cy="335131"/>
          </a:xfrm>
          <a:prstGeom prst="straightConnector1">
            <a:avLst/>
          </a:prstGeom>
          <a:ln w="6350">
            <a:solidFill>
              <a:srgbClr val="FFF7CE"/>
            </a:solidFill>
            <a:prstDash val="dash"/>
            <a:tailEnd type="none" w="sm" len="sm"/>
          </a:ln>
        </p:spPr>
        <p:style>
          <a:lnRef idx="1">
            <a:schemeClr val="accent1"/>
          </a:lnRef>
          <a:fillRef idx="0">
            <a:schemeClr val="accent1"/>
          </a:fillRef>
          <a:effectRef idx="0">
            <a:schemeClr val="accent1"/>
          </a:effectRef>
          <a:fontRef idx="minor">
            <a:schemeClr val="tx1"/>
          </a:fontRef>
        </p:style>
      </p:cxnSp>
      <p:cxnSp>
        <p:nvCxnSpPr>
          <p:cNvPr id="53" name="直線矢印コネクタ 52">
            <a:extLst>
              <a:ext uri="{FF2B5EF4-FFF2-40B4-BE49-F238E27FC236}">
                <a16:creationId xmlns:a16="http://schemas.microsoft.com/office/drawing/2014/main" id="{ABB0C75B-8555-3EDF-B138-F66C41605D06}"/>
              </a:ext>
            </a:extLst>
          </p:cNvPr>
          <p:cNvCxnSpPr>
            <a:cxnSpLocks/>
          </p:cNvCxnSpPr>
          <p:nvPr/>
        </p:nvCxnSpPr>
        <p:spPr>
          <a:xfrm flipH="1" flipV="1">
            <a:off x="5172497" y="2793691"/>
            <a:ext cx="138930" cy="432466"/>
          </a:xfrm>
          <a:prstGeom prst="straightConnector1">
            <a:avLst/>
          </a:prstGeom>
          <a:ln w="6350">
            <a:solidFill>
              <a:srgbClr val="FFF7CE"/>
            </a:solidFill>
            <a:prstDash val="dash"/>
            <a:tailEnd type="none" w="sm" len="sm"/>
          </a:ln>
        </p:spPr>
        <p:style>
          <a:lnRef idx="1">
            <a:schemeClr val="accent1"/>
          </a:lnRef>
          <a:fillRef idx="0">
            <a:schemeClr val="accent1"/>
          </a:fillRef>
          <a:effectRef idx="0">
            <a:schemeClr val="accent1"/>
          </a:effectRef>
          <a:fontRef idx="minor">
            <a:schemeClr val="tx1"/>
          </a:fontRef>
        </p:style>
      </p:cxnSp>
      <p:cxnSp>
        <p:nvCxnSpPr>
          <p:cNvPr id="57" name="直線矢印コネクタ 56">
            <a:extLst>
              <a:ext uri="{FF2B5EF4-FFF2-40B4-BE49-F238E27FC236}">
                <a16:creationId xmlns:a16="http://schemas.microsoft.com/office/drawing/2014/main" id="{2B53CF42-4232-2A92-ACFA-4BB55845EE34}"/>
              </a:ext>
            </a:extLst>
          </p:cNvPr>
          <p:cNvCxnSpPr>
            <a:cxnSpLocks/>
          </p:cNvCxnSpPr>
          <p:nvPr/>
        </p:nvCxnSpPr>
        <p:spPr>
          <a:xfrm flipH="1" flipV="1">
            <a:off x="8109450" y="4151006"/>
            <a:ext cx="139214" cy="348770"/>
          </a:xfrm>
          <a:prstGeom prst="straightConnector1">
            <a:avLst/>
          </a:prstGeom>
          <a:ln w="6350">
            <a:solidFill>
              <a:srgbClr val="FFF7CE"/>
            </a:solidFill>
            <a:prstDash val="dash"/>
            <a:tailEnd type="none" w="sm" len="sm"/>
          </a:ln>
        </p:spPr>
        <p:style>
          <a:lnRef idx="1">
            <a:schemeClr val="accent1"/>
          </a:lnRef>
          <a:fillRef idx="0">
            <a:schemeClr val="accent1"/>
          </a:fillRef>
          <a:effectRef idx="0">
            <a:schemeClr val="accent1"/>
          </a:effectRef>
          <a:fontRef idx="minor">
            <a:schemeClr val="tx1"/>
          </a:fontRef>
        </p:style>
      </p:cxnSp>
      <p:cxnSp>
        <p:nvCxnSpPr>
          <p:cNvPr id="58" name="直線矢印コネクタ 57">
            <a:extLst>
              <a:ext uri="{FF2B5EF4-FFF2-40B4-BE49-F238E27FC236}">
                <a16:creationId xmlns:a16="http://schemas.microsoft.com/office/drawing/2014/main" id="{93F15A57-498D-30A6-B603-881783DDAC13}"/>
              </a:ext>
            </a:extLst>
          </p:cNvPr>
          <p:cNvCxnSpPr>
            <a:cxnSpLocks/>
          </p:cNvCxnSpPr>
          <p:nvPr/>
        </p:nvCxnSpPr>
        <p:spPr>
          <a:xfrm flipH="1" flipV="1">
            <a:off x="8117373" y="5571907"/>
            <a:ext cx="131846" cy="230652"/>
          </a:xfrm>
          <a:prstGeom prst="straightConnector1">
            <a:avLst/>
          </a:prstGeom>
          <a:ln w="6350">
            <a:solidFill>
              <a:srgbClr val="FFF7CE"/>
            </a:solidFill>
            <a:prstDash val="dash"/>
            <a:tailEnd type="none" w="sm" len="sm"/>
          </a:ln>
        </p:spPr>
        <p:style>
          <a:lnRef idx="1">
            <a:schemeClr val="accent1"/>
          </a:lnRef>
          <a:fillRef idx="0">
            <a:schemeClr val="accent1"/>
          </a:fillRef>
          <a:effectRef idx="0">
            <a:schemeClr val="accent1"/>
          </a:effectRef>
          <a:fontRef idx="minor">
            <a:schemeClr val="tx1"/>
          </a:fontRef>
        </p:style>
      </p:cxnSp>
      <p:cxnSp>
        <p:nvCxnSpPr>
          <p:cNvPr id="1362" name="直線矢印コネクタ 1361">
            <a:extLst>
              <a:ext uri="{FF2B5EF4-FFF2-40B4-BE49-F238E27FC236}">
                <a16:creationId xmlns:a16="http://schemas.microsoft.com/office/drawing/2014/main" id="{0AB8188B-EC57-5997-0664-6CA28EEB141B}"/>
              </a:ext>
            </a:extLst>
          </p:cNvPr>
          <p:cNvCxnSpPr>
            <a:cxnSpLocks/>
          </p:cNvCxnSpPr>
          <p:nvPr/>
        </p:nvCxnSpPr>
        <p:spPr>
          <a:xfrm flipH="1" flipV="1">
            <a:off x="10748354" y="4150527"/>
            <a:ext cx="132079" cy="287638"/>
          </a:xfrm>
          <a:prstGeom prst="straightConnector1">
            <a:avLst/>
          </a:prstGeom>
          <a:ln w="6350">
            <a:solidFill>
              <a:srgbClr val="FFF7CE"/>
            </a:solidFill>
            <a:prstDash val="dash"/>
            <a:tailEnd type="none" w="sm" len="sm"/>
          </a:ln>
        </p:spPr>
        <p:style>
          <a:lnRef idx="1">
            <a:schemeClr val="accent1"/>
          </a:lnRef>
          <a:fillRef idx="0">
            <a:schemeClr val="accent1"/>
          </a:fillRef>
          <a:effectRef idx="0">
            <a:schemeClr val="accent1"/>
          </a:effectRef>
          <a:fontRef idx="minor">
            <a:schemeClr val="tx1"/>
          </a:fontRef>
        </p:style>
      </p:cxnSp>
      <p:cxnSp>
        <p:nvCxnSpPr>
          <p:cNvPr id="1364" name="直線矢印コネクタ 1363">
            <a:extLst>
              <a:ext uri="{FF2B5EF4-FFF2-40B4-BE49-F238E27FC236}">
                <a16:creationId xmlns:a16="http://schemas.microsoft.com/office/drawing/2014/main" id="{7C0728A3-1233-FC96-3AAF-E2AE27F23353}"/>
              </a:ext>
            </a:extLst>
          </p:cNvPr>
          <p:cNvCxnSpPr>
            <a:cxnSpLocks/>
          </p:cNvCxnSpPr>
          <p:nvPr/>
        </p:nvCxnSpPr>
        <p:spPr>
          <a:xfrm flipH="1" flipV="1">
            <a:off x="10756819" y="2788699"/>
            <a:ext cx="122011" cy="301301"/>
          </a:xfrm>
          <a:prstGeom prst="straightConnector1">
            <a:avLst/>
          </a:prstGeom>
          <a:ln w="6350">
            <a:solidFill>
              <a:srgbClr val="FFF7CE"/>
            </a:solidFill>
            <a:prstDash val="dash"/>
            <a:tailEnd type="none" w="sm" len="sm"/>
          </a:ln>
        </p:spPr>
        <p:style>
          <a:lnRef idx="1">
            <a:schemeClr val="accent1"/>
          </a:lnRef>
          <a:fillRef idx="0">
            <a:schemeClr val="accent1"/>
          </a:fillRef>
          <a:effectRef idx="0">
            <a:schemeClr val="accent1"/>
          </a:effectRef>
          <a:fontRef idx="minor">
            <a:schemeClr val="tx1"/>
          </a:fontRef>
        </p:style>
      </p:cxnSp>
      <p:pic>
        <p:nvPicPr>
          <p:cNvPr id="26" name="図 25" descr="アイコン&#10;&#10;自動的に生成された説明">
            <a:extLst>
              <a:ext uri="{FF2B5EF4-FFF2-40B4-BE49-F238E27FC236}">
                <a16:creationId xmlns:a16="http://schemas.microsoft.com/office/drawing/2014/main" id="{3031BACA-7EB1-F369-B9E0-75EF47A4131E}"/>
              </a:ext>
            </a:extLst>
          </p:cNvPr>
          <p:cNvPicPr>
            <a:picLocks noChangeAspect="1"/>
          </p:cNvPicPr>
          <p:nvPr/>
        </p:nvPicPr>
        <p:blipFill>
          <a:blip r:embed="rId5" cstate="hqprint">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a:ext>
            </a:extLst>
          </a:blip>
          <a:stretch>
            <a:fillRect/>
          </a:stretch>
        </p:blipFill>
        <p:spPr>
          <a:xfrm>
            <a:off x="9019809" y="4441100"/>
            <a:ext cx="371434" cy="273004"/>
          </a:xfrm>
          <a:prstGeom prst="rect">
            <a:avLst/>
          </a:prstGeom>
        </p:spPr>
      </p:pic>
      <p:pic>
        <p:nvPicPr>
          <p:cNvPr id="28" name="図 27" descr="白いバックグラウンドの前にある交通標識&#10;&#10;自動的に生成された説明">
            <a:extLst>
              <a:ext uri="{FF2B5EF4-FFF2-40B4-BE49-F238E27FC236}">
                <a16:creationId xmlns:a16="http://schemas.microsoft.com/office/drawing/2014/main" id="{9E3AC9B4-8613-4466-FAFA-1E18DC489DD9}"/>
              </a:ext>
            </a:extLst>
          </p:cNvPr>
          <p:cNvPicPr>
            <a:picLocks noChangeAspect="1"/>
          </p:cNvPicPr>
          <p:nvPr/>
        </p:nvPicPr>
        <p:blipFill>
          <a:blip r:embed="rId7" cstate="hqprint">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a:ext>
            </a:extLst>
          </a:blip>
          <a:stretch>
            <a:fillRect/>
          </a:stretch>
        </p:blipFill>
        <p:spPr>
          <a:xfrm>
            <a:off x="776770" y="4397280"/>
            <a:ext cx="479476" cy="398583"/>
          </a:xfrm>
          <a:prstGeom prst="rect">
            <a:avLst/>
          </a:prstGeom>
        </p:spPr>
      </p:pic>
      <p:pic>
        <p:nvPicPr>
          <p:cNvPr id="30" name="図 29" descr="アイコン&#10;&#10;自動的に生成された説明">
            <a:extLst>
              <a:ext uri="{FF2B5EF4-FFF2-40B4-BE49-F238E27FC236}">
                <a16:creationId xmlns:a16="http://schemas.microsoft.com/office/drawing/2014/main" id="{90728465-F81B-5513-99DB-F92546E84366}"/>
              </a:ext>
            </a:extLst>
          </p:cNvPr>
          <p:cNvPicPr>
            <a:picLocks noChangeAspect="1"/>
          </p:cNvPicPr>
          <p:nvPr/>
        </p:nvPicPr>
        <p:blipFill>
          <a:blip r:embed="rId9" cstate="hqprint">
            <a:extLst>
              <a:ext uri="{BEBA8EAE-BF5A-486C-A8C5-ECC9F3942E4B}">
                <a14:imgProps xmlns:a14="http://schemas.microsoft.com/office/drawing/2010/main">
                  <a14:imgLayer r:embed="rId10">
                    <a14:imgEffect>
                      <a14:brightnessContrast bright="100000"/>
                    </a14:imgEffect>
                  </a14:imgLayer>
                </a14:imgProps>
              </a:ext>
              <a:ext uri="{28A0092B-C50C-407E-A947-70E740481C1C}">
                <a14:useLocalDpi xmlns:a14="http://schemas.microsoft.com/office/drawing/2010/main"/>
              </a:ext>
            </a:extLst>
          </a:blip>
          <a:stretch>
            <a:fillRect/>
          </a:stretch>
        </p:blipFill>
        <p:spPr>
          <a:xfrm>
            <a:off x="715233" y="3002151"/>
            <a:ext cx="544533" cy="459449"/>
          </a:xfrm>
          <a:prstGeom prst="rect">
            <a:avLst/>
          </a:prstGeom>
        </p:spPr>
      </p:pic>
      <p:pic>
        <p:nvPicPr>
          <p:cNvPr id="42" name="図 41" descr="ロゴ が含まれている画像&#10;&#10;自動的に生成された説明">
            <a:extLst>
              <a:ext uri="{FF2B5EF4-FFF2-40B4-BE49-F238E27FC236}">
                <a16:creationId xmlns:a16="http://schemas.microsoft.com/office/drawing/2014/main" id="{12F6D4C8-762E-5230-5420-CC03F1DA3305}"/>
              </a:ext>
            </a:extLst>
          </p:cNvPr>
          <p:cNvPicPr>
            <a:picLocks noChangeAspect="1"/>
          </p:cNvPicPr>
          <p:nvPr/>
        </p:nvPicPr>
        <p:blipFill>
          <a:blip r:embed="rId11" cstate="hqprint">
            <a:extLst>
              <a:ext uri="{BEBA8EAE-BF5A-486C-A8C5-ECC9F3942E4B}">
                <a14:imgProps xmlns:a14="http://schemas.microsoft.com/office/drawing/2010/main">
                  <a14:imgLayer r:embed="rId12">
                    <a14:imgEffect>
                      <a14:brightnessContrast bright="100000"/>
                    </a14:imgEffect>
                  </a14:imgLayer>
                </a14:imgProps>
              </a:ext>
              <a:ext uri="{28A0092B-C50C-407E-A947-70E740481C1C}">
                <a14:useLocalDpi xmlns:a14="http://schemas.microsoft.com/office/drawing/2010/main"/>
              </a:ext>
            </a:extLst>
          </a:blip>
          <a:stretch>
            <a:fillRect/>
          </a:stretch>
        </p:blipFill>
        <p:spPr>
          <a:xfrm>
            <a:off x="3408753" y="4421961"/>
            <a:ext cx="444782" cy="320998"/>
          </a:xfrm>
          <a:prstGeom prst="rect">
            <a:avLst/>
          </a:prstGeom>
        </p:spPr>
      </p:pic>
      <p:pic>
        <p:nvPicPr>
          <p:cNvPr id="44" name="図 43" descr="座る, 暗い, ガラス, ワイン が含まれている画像&#10;&#10;自動的に生成された説明">
            <a:extLst>
              <a:ext uri="{FF2B5EF4-FFF2-40B4-BE49-F238E27FC236}">
                <a16:creationId xmlns:a16="http://schemas.microsoft.com/office/drawing/2014/main" id="{2EF9212D-6494-9B2F-64B2-7E20C1C85B4F}"/>
              </a:ext>
            </a:extLst>
          </p:cNvPr>
          <p:cNvPicPr>
            <a:picLocks noChangeAspect="1"/>
          </p:cNvPicPr>
          <p:nvPr/>
        </p:nvPicPr>
        <p:blipFill>
          <a:blip r:embed="rId13" cstate="hqprint">
            <a:extLst>
              <a:ext uri="{BEBA8EAE-BF5A-486C-A8C5-ECC9F3942E4B}">
                <a14:imgProps xmlns:a14="http://schemas.microsoft.com/office/drawing/2010/main">
                  <a14:imgLayer r:embed="rId14">
                    <a14:imgEffect>
                      <a14:brightnessContrast bright="100000"/>
                    </a14:imgEffect>
                  </a14:imgLayer>
                </a14:imgProps>
              </a:ext>
              <a:ext uri="{28A0092B-C50C-407E-A947-70E740481C1C}">
                <a14:useLocalDpi xmlns:a14="http://schemas.microsoft.com/office/drawing/2010/main"/>
              </a:ext>
            </a:extLst>
          </a:blip>
          <a:stretch>
            <a:fillRect/>
          </a:stretch>
        </p:blipFill>
        <p:spPr>
          <a:xfrm>
            <a:off x="3383985" y="3010384"/>
            <a:ext cx="358635" cy="377606"/>
          </a:xfrm>
          <a:prstGeom prst="rect">
            <a:avLst/>
          </a:prstGeom>
        </p:spPr>
      </p:pic>
      <p:pic>
        <p:nvPicPr>
          <p:cNvPr id="47" name="図 46" descr="テキスト が含まれている画像&#10;&#10;自動的に生成された説明">
            <a:extLst>
              <a:ext uri="{FF2B5EF4-FFF2-40B4-BE49-F238E27FC236}">
                <a16:creationId xmlns:a16="http://schemas.microsoft.com/office/drawing/2014/main" id="{99116F5B-66A3-442A-51BE-3A31CA606C43}"/>
              </a:ext>
            </a:extLst>
          </p:cNvPr>
          <p:cNvPicPr>
            <a:picLocks noChangeAspect="1"/>
          </p:cNvPicPr>
          <p:nvPr/>
        </p:nvPicPr>
        <p:blipFill>
          <a:blip r:embed="rId15" cstate="hqprint">
            <a:extLst>
              <a:ext uri="{BEBA8EAE-BF5A-486C-A8C5-ECC9F3942E4B}">
                <a14:imgProps xmlns:a14="http://schemas.microsoft.com/office/drawing/2010/main">
                  <a14:imgLayer r:embed="rId16">
                    <a14:imgEffect>
                      <a14:brightnessContrast bright="100000"/>
                    </a14:imgEffect>
                  </a14:imgLayer>
                </a14:imgProps>
              </a:ext>
              <a:ext uri="{28A0092B-C50C-407E-A947-70E740481C1C}">
                <a14:useLocalDpi xmlns:a14="http://schemas.microsoft.com/office/drawing/2010/main"/>
              </a:ext>
            </a:extLst>
          </a:blip>
          <a:stretch>
            <a:fillRect/>
          </a:stretch>
        </p:blipFill>
        <p:spPr>
          <a:xfrm>
            <a:off x="6304159" y="5795205"/>
            <a:ext cx="403563" cy="334683"/>
          </a:xfrm>
          <a:prstGeom prst="rect">
            <a:avLst/>
          </a:prstGeom>
        </p:spPr>
      </p:pic>
      <p:pic>
        <p:nvPicPr>
          <p:cNvPr id="50" name="図 49" descr="アイコン&#10;&#10;自動的に生成された説明">
            <a:extLst>
              <a:ext uri="{FF2B5EF4-FFF2-40B4-BE49-F238E27FC236}">
                <a16:creationId xmlns:a16="http://schemas.microsoft.com/office/drawing/2014/main" id="{256A6181-6F80-2DF5-68B9-86B59711838F}"/>
              </a:ext>
            </a:extLst>
          </p:cNvPr>
          <p:cNvPicPr>
            <a:picLocks noChangeAspect="1"/>
          </p:cNvPicPr>
          <p:nvPr/>
        </p:nvPicPr>
        <p:blipFill>
          <a:blip r:embed="rId17" cstate="hqprint">
            <a:extLst>
              <a:ext uri="{BEBA8EAE-BF5A-486C-A8C5-ECC9F3942E4B}">
                <a14:imgProps xmlns:a14="http://schemas.microsoft.com/office/drawing/2010/main">
                  <a14:imgLayer r:embed="rId18">
                    <a14:imgEffect>
                      <a14:brightnessContrast bright="100000"/>
                    </a14:imgEffect>
                  </a14:imgLayer>
                </a14:imgProps>
              </a:ext>
              <a:ext uri="{28A0092B-C50C-407E-A947-70E740481C1C}">
                <a14:useLocalDpi xmlns:a14="http://schemas.microsoft.com/office/drawing/2010/main"/>
              </a:ext>
            </a:extLst>
          </a:blip>
          <a:stretch>
            <a:fillRect/>
          </a:stretch>
        </p:blipFill>
        <p:spPr>
          <a:xfrm>
            <a:off x="3479901" y="5910637"/>
            <a:ext cx="317039" cy="294339"/>
          </a:xfrm>
          <a:prstGeom prst="rect">
            <a:avLst/>
          </a:prstGeom>
        </p:spPr>
      </p:pic>
      <p:pic>
        <p:nvPicPr>
          <p:cNvPr id="59" name="図 58" descr="暗い, ノートパソコン, コンピュータ, リモコン が含まれている画像&#10;&#10;自動的に生成された説明">
            <a:extLst>
              <a:ext uri="{FF2B5EF4-FFF2-40B4-BE49-F238E27FC236}">
                <a16:creationId xmlns:a16="http://schemas.microsoft.com/office/drawing/2014/main" id="{5749DCC2-695A-557C-01BF-55A5B3F63345}"/>
              </a:ext>
            </a:extLst>
          </p:cNvPr>
          <p:cNvPicPr>
            <a:picLocks noChangeAspect="1"/>
          </p:cNvPicPr>
          <p:nvPr/>
        </p:nvPicPr>
        <p:blipFill>
          <a:blip r:embed="rId19" cstate="hqprint">
            <a:extLst>
              <a:ext uri="{BEBA8EAE-BF5A-486C-A8C5-ECC9F3942E4B}">
                <a14:imgProps xmlns:a14="http://schemas.microsoft.com/office/drawing/2010/main">
                  <a14:imgLayer r:embed="rId20">
                    <a14:imgEffect>
                      <a14:brightnessContrast bright="100000"/>
                    </a14:imgEffect>
                  </a14:imgLayer>
                </a14:imgProps>
              </a:ext>
              <a:ext uri="{28A0092B-C50C-407E-A947-70E740481C1C}">
                <a14:useLocalDpi xmlns:a14="http://schemas.microsoft.com/office/drawing/2010/main"/>
              </a:ext>
            </a:extLst>
          </a:blip>
          <a:stretch>
            <a:fillRect/>
          </a:stretch>
        </p:blipFill>
        <p:spPr>
          <a:xfrm>
            <a:off x="8964153" y="3032337"/>
            <a:ext cx="482746" cy="345969"/>
          </a:xfrm>
          <a:prstGeom prst="rect">
            <a:avLst/>
          </a:prstGeom>
        </p:spPr>
      </p:pic>
      <p:pic>
        <p:nvPicPr>
          <p:cNvPr id="1367" name="図 1366" descr="アイコン が含まれている画像&#10;&#10;自動的に生成された説明">
            <a:extLst>
              <a:ext uri="{FF2B5EF4-FFF2-40B4-BE49-F238E27FC236}">
                <a16:creationId xmlns:a16="http://schemas.microsoft.com/office/drawing/2014/main" id="{FEDB6318-44CD-772B-02A8-39323E2A02A6}"/>
              </a:ext>
            </a:extLst>
          </p:cNvPr>
          <p:cNvPicPr>
            <a:picLocks noChangeAspect="1"/>
          </p:cNvPicPr>
          <p:nvPr/>
        </p:nvPicPr>
        <p:blipFill>
          <a:blip r:embed="rId21" cstate="hqprint">
            <a:extLst>
              <a:ext uri="{BEBA8EAE-BF5A-486C-A8C5-ECC9F3942E4B}">
                <a14:imgProps xmlns:a14="http://schemas.microsoft.com/office/drawing/2010/main">
                  <a14:imgLayer r:embed="rId22">
                    <a14:imgEffect>
                      <a14:brightnessContrast bright="100000"/>
                    </a14:imgEffect>
                  </a14:imgLayer>
                </a14:imgProps>
              </a:ext>
              <a:ext uri="{28A0092B-C50C-407E-A947-70E740481C1C}">
                <a14:useLocalDpi xmlns:a14="http://schemas.microsoft.com/office/drawing/2010/main"/>
              </a:ext>
            </a:extLst>
          </a:blip>
          <a:stretch>
            <a:fillRect/>
          </a:stretch>
        </p:blipFill>
        <p:spPr>
          <a:xfrm>
            <a:off x="802720" y="5832075"/>
            <a:ext cx="468203" cy="405854"/>
          </a:xfrm>
          <a:prstGeom prst="rect">
            <a:avLst/>
          </a:prstGeom>
        </p:spPr>
      </p:pic>
      <p:pic>
        <p:nvPicPr>
          <p:cNvPr id="1368" name="図 1367" descr="アイコン&#10;&#10;自動的に生成された説明">
            <a:extLst>
              <a:ext uri="{FF2B5EF4-FFF2-40B4-BE49-F238E27FC236}">
                <a16:creationId xmlns:a16="http://schemas.microsoft.com/office/drawing/2014/main" id="{AFF0E258-4652-C907-939B-1F83CDB8D1C1}"/>
              </a:ext>
            </a:extLst>
          </p:cNvPr>
          <p:cNvPicPr>
            <a:picLocks noChangeAspect="1"/>
          </p:cNvPicPr>
          <p:nvPr/>
        </p:nvPicPr>
        <p:blipFill>
          <a:blip r:embed="rId23" cstate="hqprint">
            <a:extLst>
              <a:ext uri="{BEBA8EAE-BF5A-486C-A8C5-ECC9F3942E4B}">
                <a14:imgProps xmlns:a14="http://schemas.microsoft.com/office/drawing/2010/main">
                  <a14:imgLayer r:embed="rId24">
                    <a14:imgEffect>
                      <a14:brightnessContrast bright="100000"/>
                    </a14:imgEffect>
                  </a14:imgLayer>
                </a14:imgProps>
              </a:ext>
              <a:ext uri="{28A0092B-C50C-407E-A947-70E740481C1C}">
                <a14:useLocalDpi xmlns:a14="http://schemas.microsoft.com/office/drawing/2010/main"/>
              </a:ext>
            </a:extLst>
          </a:blip>
          <a:stretch>
            <a:fillRect/>
          </a:stretch>
        </p:blipFill>
        <p:spPr>
          <a:xfrm>
            <a:off x="6252071" y="4402062"/>
            <a:ext cx="504686" cy="410527"/>
          </a:xfrm>
          <a:prstGeom prst="rect">
            <a:avLst/>
          </a:prstGeom>
        </p:spPr>
      </p:pic>
      <p:grpSp>
        <p:nvGrpSpPr>
          <p:cNvPr id="9" name="グループ化 8">
            <a:extLst>
              <a:ext uri="{FF2B5EF4-FFF2-40B4-BE49-F238E27FC236}">
                <a16:creationId xmlns:a16="http://schemas.microsoft.com/office/drawing/2014/main" id="{79FA8F08-A6C0-F478-EC6C-7BE9F69AF7E3}"/>
              </a:ext>
            </a:extLst>
          </p:cNvPr>
          <p:cNvGrpSpPr/>
          <p:nvPr/>
        </p:nvGrpSpPr>
        <p:grpSpPr>
          <a:xfrm>
            <a:off x="746883" y="2595889"/>
            <a:ext cx="1495484" cy="261610"/>
            <a:chOff x="705841" y="2984398"/>
            <a:chExt cx="1495484" cy="261610"/>
          </a:xfrm>
        </p:grpSpPr>
        <p:sp>
          <p:nvSpPr>
            <p:cNvPr id="4" name="1つの角を切り取り、1つの角を丸めた四角形 3">
              <a:extLst>
                <a:ext uri="{FF2B5EF4-FFF2-40B4-BE49-F238E27FC236}">
                  <a16:creationId xmlns:a16="http://schemas.microsoft.com/office/drawing/2014/main" id="{65EAAA35-40F3-B5DF-C4E4-0AE185D91F55}"/>
                </a:ext>
              </a:extLst>
            </p:cNvPr>
            <p:cNvSpPr/>
            <p:nvPr/>
          </p:nvSpPr>
          <p:spPr>
            <a:xfrm flipH="1" flipV="1">
              <a:off x="731670" y="2984717"/>
              <a:ext cx="1418144" cy="238110"/>
            </a:xfrm>
            <a:prstGeom prst="snip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Hiragino Sans W5" panose="020B0400000000000000" pitchFamily="34" charset="-128"/>
                <a:ea typeface="Hiragino Sans W1"/>
                <a:cs typeface="+mn-cs"/>
              </a:endParaRPr>
            </a:p>
          </p:txBody>
        </p:sp>
        <p:sp>
          <p:nvSpPr>
            <p:cNvPr id="6" name="テキスト ボックス 5">
              <a:extLst>
                <a:ext uri="{FF2B5EF4-FFF2-40B4-BE49-F238E27FC236}">
                  <a16:creationId xmlns:a16="http://schemas.microsoft.com/office/drawing/2014/main" id="{324AA839-53EC-4B74-7686-93D7FF974C57}"/>
                </a:ext>
              </a:extLst>
            </p:cNvPr>
            <p:cNvSpPr txBox="1"/>
            <p:nvPr/>
          </p:nvSpPr>
          <p:spPr>
            <a:xfrm>
              <a:off x="705841" y="2984398"/>
              <a:ext cx="1495484" cy="261610"/>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a:ln>
                    <a:noFill/>
                  </a:ln>
                  <a:solidFill>
                    <a:srgbClr val="FE5519"/>
                  </a:solidFill>
                  <a:effectLst/>
                  <a:uLnTx/>
                  <a:uFillTx/>
                  <a:latin typeface="Hiragino Sans W3" panose="020B0400000000000000" pitchFamily="34" charset="-128"/>
                  <a:ea typeface="Hiragino Sans W3" panose="020B0400000000000000" pitchFamily="34" charset="-128"/>
                  <a:cs typeface="+mn-cs"/>
                </a:rPr>
                <a:t>スマホゲーム</a:t>
              </a:r>
              <a:r>
                <a:rPr kumimoji="1" lang="en-US" altLang="ja-JP" sz="1100" b="0" i="0" u="none" strike="noStrike" kern="1200" cap="none" spc="0" normalizeH="0" baseline="0" noProof="0" dirty="0">
                  <a:ln>
                    <a:noFill/>
                  </a:ln>
                  <a:solidFill>
                    <a:srgbClr val="FE5519"/>
                  </a:solidFill>
                  <a:effectLst/>
                  <a:uLnTx/>
                  <a:uFillTx/>
                  <a:latin typeface="Hiragino Sans W3" panose="020B0400000000000000" pitchFamily="34" charset="-128"/>
                  <a:ea typeface="Hiragino Sans W3" panose="020B0400000000000000" pitchFamily="34" charset="-128"/>
                  <a:cs typeface="+mn-cs"/>
                </a:rPr>
                <a:t> </a:t>
              </a:r>
              <a:r>
                <a:rPr kumimoji="1" lang="ja-JP" altLang="en-US" sz="700" b="0" i="0" u="none" strike="noStrike" kern="1200" cap="none" spc="0" normalizeH="0" baseline="0" noProof="0">
                  <a:ln>
                    <a:noFill/>
                  </a:ln>
                  <a:solidFill>
                    <a:srgbClr val="FE5519"/>
                  </a:solidFill>
                  <a:effectLst/>
                  <a:uLnTx/>
                  <a:uFillTx/>
                  <a:latin typeface="Hiragino Sans W3" panose="020B0400000000000000" pitchFamily="34" charset="-128"/>
                  <a:ea typeface="Hiragino Sans W3" panose="020B0400000000000000" pitchFamily="34" charset="-128"/>
                  <a:cs typeface="+mn-cs"/>
                </a:rPr>
                <a:t>週</a:t>
              </a:r>
              <a:r>
                <a:rPr kumimoji="1" lang="en-US" altLang="ja-JP" sz="700" b="0" i="0" u="none" strike="noStrike" kern="1200" cap="none" spc="0" normalizeH="0" baseline="0" noProof="0" dirty="0">
                  <a:ln>
                    <a:noFill/>
                  </a:ln>
                  <a:solidFill>
                    <a:srgbClr val="FE5519"/>
                  </a:solidFill>
                  <a:effectLst/>
                  <a:uLnTx/>
                  <a:uFillTx/>
                  <a:latin typeface="Hiragino Sans W3" panose="020B0400000000000000" pitchFamily="34" charset="-128"/>
                  <a:ea typeface="Hiragino Sans W3" panose="020B0400000000000000" pitchFamily="34" charset="-128"/>
                  <a:cs typeface="+mn-cs"/>
                </a:rPr>
                <a:t>1</a:t>
              </a:r>
              <a:r>
                <a:rPr kumimoji="1" lang="ja-JP" altLang="en-US" sz="700" b="0" i="0" u="none" strike="noStrike" kern="1200" cap="none" spc="0" normalizeH="0" baseline="0" noProof="0">
                  <a:ln>
                    <a:noFill/>
                  </a:ln>
                  <a:solidFill>
                    <a:srgbClr val="FE5519"/>
                  </a:solidFill>
                  <a:effectLst/>
                  <a:uLnTx/>
                  <a:uFillTx/>
                  <a:latin typeface="Hiragino Sans W3" panose="020B0400000000000000" pitchFamily="34" charset="-128"/>
                  <a:ea typeface="Hiragino Sans W3" panose="020B0400000000000000" pitchFamily="34" charset="-128"/>
                  <a:cs typeface="+mn-cs"/>
                </a:rPr>
                <a:t>回以上</a:t>
              </a:r>
              <a:endParaRPr kumimoji="1" lang="en-US" altLang="ja-JP" sz="1400" b="0" i="0" u="none" strike="noStrike" kern="1200" cap="none" spc="0" normalizeH="0" baseline="0" noProof="0" dirty="0">
                <a:ln>
                  <a:noFill/>
                </a:ln>
                <a:solidFill>
                  <a:srgbClr val="FE5519"/>
                </a:solidFill>
                <a:effectLst/>
                <a:uLnTx/>
                <a:uFillTx/>
                <a:latin typeface="Hiragino Sans W3" panose="020B0400000000000000" pitchFamily="34" charset="-128"/>
                <a:ea typeface="Hiragino Sans W3" panose="020B0400000000000000" pitchFamily="34" charset="-128"/>
                <a:cs typeface="+mn-cs"/>
              </a:endParaRPr>
            </a:p>
          </p:txBody>
        </p:sp>
      </p:grpSp>
      <p:grpSp>
        <p:nvGrpSpPr>
          <p:cNvPr id="10" name="グループ化 9">
            <a:extLst>
              <a:ext uri="{FF2B5EF4-FFF2-40B4-BE49-F238E27FC236}">
                <a16:creationId xmlns:a16="http://schemas.microsoft.com/office/drawing/2014/main" id="{519F2F06-C475-1EBE-EEE7-123EA4A32DF2}"/>
              </a:ext>
            </a:extLst>
          </p:cNvPr>
          <p:cNvGrpSpPr/>
          <p:nvPr/>
        </p:nvGrpSpPr>
        <p:grpSpPr>
          <a:xfrm>
            <a:off x="1249143" y="2855309"/>
            <a:ext cx="941508" cy="707886"/>
            <a:chOff x="3652516" y="2167874"/>
            <a:chExt cx="941508" cy="707886"/>
          </a:xfrm>
        </p:grpSpPr>
        <p:sp>
          <p:nvSpPr>
            <p:cNvPr id="11" name="テキスト ボックス 10">
              <a:extLst>
                <a:ext uri="{FF2B5EF4-FFF2-40B4-BE49-F238E27FC236}">
                  <a16:creationId xmlns:a16="http://schemas.microsoft.com/office/drawing/2014/main" id="{43FD3CBB-290D-5D96-B317-EB00EC992C0F}"/>
                </a:ext>
              </a:extLst>
            </p:cNvPr>
            <p:cNvSpPr txBox="1"/>
            <p:nvPr/>
          </p:nvSpPr>
          <p:spPr>
            <a:xfrm>
              <a:off x="4311162" y="2440155"/>
              <a:ext cx="282862" cy="338554"/>
            </a:xfrm>
            <a:prstGeom prst="rect">
              <a:avLst/>
            </a:prstGeom>
            <a:noFill/>
          </p:spPr>
          <p:txBody>
            <a:bodyPr wrap="square" rtlCol="0">
              <a:spAutoFit/>
            </a:bodyPr>
            <a:lstStyle/>
            <a:p>
              <a:r>
                <a:rPr kumimoji="1" lang="ja-JP" altLang="en-US" sz="1600" b="1">
                  <a:solidFill>
                    <a:schemeClr val="bg1"/>
                  </a:solidFill>
                  <a:latin typeface="DIN Alternate" panose="020B0500000000000000" pitchFamily="34" charset="0"/>
                </a:rPr>
                <a:t>倍</a:t>
              </a:r>
            </a:p>
          </p:txBody>
        </p:sp>
        <p:sp>
          <p:nvSpPr>
            <p:cNvPr id="12" name="テキスト ボックス 11">
              <a:extLst>
                <a:ext uri="{FF2B5EF4-FFF2-40B4-BE49-F238E27FC236}">
                  <a16:creationId xmlns:a16="http://schemas.microsoft.com/office/drawing/2014/main" id="{66D9B659-EB40-E4AE-58AF-E25C55DB9847}"/>
                </a:ext>
              </a:extLst>
            </p:cNvPr>
            <p:cNvSpPr txBox="1"/>
            <p:nvPr/>
          </p:nvSpPr>
          <p:spPr>
            <a:xfrm>
              <a:off x="3652516" y="2167874"/>
              <a:ext cx="801823" cy="707886"/>
            </a:xfrm>
            <a:prstGeom prst="rect">
              <a:avLst/>
            </a:prstGeom>
            <a:noFill/>
          </p:spPr>
          <p:txBody>
            <a:bodyPr wrap="none" rtlCol="0">
              <a:spAutoFit/>
            </a:bodyPr>
            <a:lstStyle/>
            <a:p>
              <a:r>
                <a:rPr lang="en-US" altLang="ja-JP" sz="4000" dirty="0">
                  <a:solidFill>
                    <a:schemeClr val="bg1"/>
                  </a:solidFill>
                  <a:latin typeface="DIN Alternate" panose="020B0500000000000000" pitchFamily="34" charset="0"/>
                </a:rPr>
                <a:t>1.6</a:t>
              </a:r>
              <a:endParaRPr kumimoji="1" lang="ja-JP" altLang="en-US" sz="4000">
                <a:solidFill>
                  <a:schemeClr val="bg1"/>
                </a:solidFill>
                <a:latin typeface="DIN Alternate" panose="020B0500000000000000" pitchFamily="34" charset="0"/>
              </a:endParaRPr>
            </a:p>
          </p:txBody>
        </p:sp>
      </p:grpSp>
      <p:grpSp>
        <p:nvGrpSpPr>
          <p:cNvPr id="16" name="グループ化 15">
            <a:extLst>
              <a:ext uri="{FF2B5EF4-FFF2-40B4-BE49-F238E27FC236}">
                <a16:creationId xmlns:a16="http://schemas.microsoft.com/office/drawing/2014/main" id="{6D0468A3-3DF5-1B80-972E-CE81B11F8E28}"/>
              </a:ext>
            </a:extLst>
          </p:cNvPr>
          <p:cNvGrpSpPr/>
          <p:nvPr/>
        </p:nvGrpSpPr>
        <p:grpSpPr>
          <a:xfrm>
            <a:off x="767981" y="3995053"/>
            <a:ext cx="1573920" cy="261610"/>
            <a:chOff x="705841" y="2984398"/>
            <a:chExt cx="1573920" cy="261610"/>
          </a:xfrm>
        </p:grpSpPr>
        <p:sp>
          <p:nvSpPr>
            <p:cNvPr id="17" name="1つの角を切り取り、1つの角を丸めた四角形 16">
              <a:extLst>
                <a:ext uri="{FF2B5EF4-FFF2-40B4-BE49-F238E27FC236}">
                  <a16:creationId xmlns:a16="http://schemas.microsoft.com/office/drawing/2014/main" id="{7AC584D1-B735-A645-B4FF-BABDD1C3EF79}"/>
                </a:ext>
              </a:extLst>
            </p:cNvPr>
            <p:cNvSpPr/>
            <p:nvPr/>
          </p:nvSpPr>
          <p:spPr>
            <a:xfrm flipH="1" flipV="1">
              <a:off x="731670" y="2984717"/>
              <a:ext cx="1418144" cy="238110"/>
            </a:xfrm>
            <a:prstGeom prst="snip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Hiragino Sans W5" panose="020B0400000000000000" pitchFamily="34" charset="-128"/>
                <a:ea typeface="Hiragino Sans W1"/>
                <a:cs typeface="+mn-cs"/>
              </a:endParaRPr>
            </a:p>
          </p:txBody>
        </p:sp>
        <p:sp>
          <p:nvSpPr>
            <p:cNvPr id="18" name="テキスト ボックス 17">
              <a:extLst>
                <a:ext uri="{FF2B5EF4-FFF2-40B4-BE49-F238E27FC236}">
                  <a16:creationId xmlns:a16="http://schemas.microsoft.com/office/drawing/2014/main" id="{1127288E-F8AA-113F-23B4-5D3056A0FDD6}"/>
                </a:ext>
              </a:extLst>
            </p:cNvPr>
            <p:cNvSpPr txBox="1"/>
            <p:nvPr/>
          </p:nvSpPr>
          <p:spPr>
            <a:xfrm>
              <a:off x="705841" y="2984398"/>
              <a:ext cx="1573920" cy="261610"/>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srgbClr val="FE5519"/>
                  </a:solidFill>
                  <a:effectLst/>
                  <a:uLnTx/>
                  <a:uFillTx/>
                  <a:latin typeface="Hiragino Sans W3" panose="020B0400000000000000" pitchFamily="34" charset="-128"/>
                  <a:ea typeface="Hiragino Sans W3" panose="020B0400000000000000" pitchFamily="34" charset="-128"/>
                  <a:cs typeface="+mn-cs"/>
                </a:rPr>
                <a:t>VOD</a:t>
              </a:r>
              <a:r>
                <a:rPr kumimoji="1" lang="ja-JP" altLang="en-US" sz="1100" b="0" i="0" u="none" strike="noStrike" kern="1200" cap="none" spc="0" normalizeH="0" baseline="0" noProof="0">
                  <a:ln>
                    <a:noFill/>
                  </a:ln>
                  <a:solidFill>
                    <a:srgbClr val="FE5519"/>
                  </a:solidFill>
                  <a:effectLst/>
                  <a:uLnTx/>
                  <a:uFillTx/>
                  <a:latin typeface="Hiragino Sans W3" panose="020B0400000000000000" pitchFamily="34" charset="-128"/>
                  <a:ea typeface="Hiragino Sans W3" panose="020B0400000000000000" pitchFamily="34" charset="-128"/>
                  <a:cs typeface="+mn-cs"/>
                </a:rPr>
                <a:t>サービス</a:t>
              </a:r>
              <a:r>
                <a:rPr kumimoji="1" lang="en-US" altLang="ja-JP" sz="1100" b="0" i="0" u="none" strike="noStrike" kern="1200" cap="none" spc="0" normalizeH="0" baseline="0" noProof="0" dirty="0">
                  <a:ln>
                    <a:noFill/>
                  </a:ln>
                  <a:solidFill>
                    <a:srgbClr val="FE5519"/>
                  </a:solidFill>
                  <a:effectLst/>
                  <a:uLnTx/>
                  <a:uFillTx/>
                  <a:latin typeface="Hiragino Sans W3" panose="020B0400000000000000" pitchFamily="34" charset="-128"/>
                  <a:ea typeface="Hiragino Sans W3" panose="020B0400000000000000" pitchFamily="34" charset="-128"/>
                  <a:cs typeface="+mn-cs"/>
                </a:rPr>
                <a:t> </a:t>
              </a:r>
              <a:r>
                <a:rPr kumimoji="1" lang="ja-JP" altLang="en-US" sz="700" b="0" i="0" u="none" strike="noStrike" kern="1200" cap="none" spc="0" normalizeH="0" baseline="0" noProof="0">
                  <a:ln>
                    <a:noFill/>
                  </a:ln>
                  <a:solidFill>
                    <a:srgbClr val="FE5519"/>
                  </a:solidFill>
                  <a:effectLst/>
                  <a:uLnTx/>
                  <a:uFillTx/>
                  <a:latin typeface="Hiragino Sans W3" panose="020B0400000000000000" pitchFamily="34" charset="-128"/>
                  <a:ea typeface="Hiragino Sans W3" panose="020B0400000000000000" pitchFamily="34" charset="-128"/>
                  <a:cs typeface="+mn-cs"/>
                </a:rPr>
                <a:t>週</a:t>
              </a:r>
              <a:r>
                <a:rPr kumimoji="1" lang="en-US" altLang="ja-JP" sz="700" b="0" i="0" u="none" strike="noStrike" kern="1200" cap="none" spc="0" normalizeH="0" baseline="0" noProof="0" dirty="0">
                  <a:ln>
                    <a:noFill/>
                  </a:ln>
                  <a:solidFill>
                    <a:srgbClr val="FE5519"/>
                  </a:solidFill>
                  <a:effectLst/>
                  <a:uLnTx/>
                  <a:uFillTx/>
                  <a:latin typeface="Hiragino Sans W3" panose="020B0400000000000000" pitchFamily="34" charset="-128"/>
                  <a:ea typeface="Hiragino Sans W3" panose="020B0400000000000000" pitchFamily="34" charset="-128"/>
                  <a:cs typeface="+mn-cs"/>
                </a:rPr>
                <a:t>1</a:t>
              </a:r>
              <a:r>
                <a:rPr kumimoji="1" lang="ja-JP" altLang="en-US" sz="700" b="0" i="0" u="none" strike="noStrike" kern="1200" cap="none" spc="0" normalizeH="0" baseline="0" noProof="0">
                  <a:ln>
                    <a:noFill/>
                  </a:ln>
                  <a:solidFill>
                    <a:srgbClr val="FE5519"/>
                  </a:solidFill>
                  <a:effectLst/>
                  <a:uLnTx/>
                  <a:uFillTx/>
                  <a:latin typeface="Hiragino Sans W3" panose="020B0400000000000000" pitchFamily="34" charset="-128"/>
                  <a:ea typeface="Hiragino Sans W3" panose="020B0400000000000000" pitchFamily="34" charset="-128"/>
                  <a:cs typeface="+mn-cs"/>
                </a:rPr>
                <a:t>回以上</a:t>
              </a:r>
              <a:endParaRPr kumimoji="1" lang="en-US" altLang="ja-JP" sz="1400" b="0" i="0" u="none" strike="noStrike" kern="1200" cap="none" spc="0" normalizeH="0" baseline="0" noProof="0" dirty="0">
                <a:ln>
                  <a:noFill/>
                </a:ln>
                <a:solidFill>
                  <a:srgbClr val="FE5519"/>
                </a:solidFill>
                <a:effectLst/>
                <a:uLnTx/>
                <a:uFillTx/>
                <a:latin typeface="Hiragino Sans W3" panose="020B0400000000000000" pitchFamily="34" charset="-128"/>
                <a:ea typeface="Hiragino Sans W3" panose="020B0400000000000000" pitchFamily="34" charset="-128"/>
                <a:cs typeface="+mn-cs"/>
              </a:endParaRPr>
            </a:p>
          </p:txBody>
        </p:sp>
      </p:grpSp>
      <p:grpSp>
        <p:nvGrpSpPr>
          <p:cNvPr id="19" name="グループ化 18">
            <a:extLst>
              <a:ext uri="{FF2B5EF4-FFF2-40B4-BE49-F238E27FC236}">
                <a16:creationId xmlns:a16="http://schemas.microsoft.com/office/drawing/2014/main" id="{99257B46-707D-E141-4104-72F03C64343A}"/>
              </a:ext>
            </a:extLst>
          </p:cNvPr>
          <p:cNvGrpSpPr/>
          <p:nvPr/>
        </p:nvGrpSpPr>
        <p:grpSpPr>
          <a:xfrm>
            <a:off x="1252718" y="4209085"/>
            <a:ext cx="941508" cy="707886"/>
            <a:chOff x="3652516" y="2167874"/>
            <a:chExt cx="941508" cy="707886"/>
          </a:xfrm>
        </p:grpSpPr>
        <p:sp>
          <p:nvSpPr>
            <p:cNvPr id="20" name="テキスト ボックス 19">
              <a:extLst>
                <a:ext uri="{FF2B5EF4-FFF2-40B4-BE49-F238E27FC236}">
                  <a16:creationId xmlns:a16="http://schemas.microsoft.com/office/drawing/2014/main" id="{31A2C0AE-7E3F-D50B-B4AF-86B278D106D1}"/>
                </a:ext>
              </a:extLst>
            </p:cNvPr>
            <p:cNvSpPr txBox="1"/>
            <p:nvPr/>
          </p:nvSpPr>
          <p:spPr>
            <a:xfrm>
              <a:off x="4311162" y="2440155"/>
              <a:ext cx="282862" cy="338554"/>
            </a:xfrm>
            <a:prstGeom prst="rect">
              <a:avLst/>
            </a:prstGeom>
            <a:noFill/>
          </p:spPr>
          <p:txBody>
            <a:bodyPr wrap="square" rtlCol="0">
              <a:spAutoFit/>
            </a:bodyPr>
            <a:lstStyle/>
            <a:p>
              <a:r>
                <a:rPr kumimoji="1" lang="ja-JP" altLang="en-US" sz="1600" b="1">
                  <a:solidFill>
                    <a:schemeClr val="bg1"/>
                  </a:solidFill>
                  <a:latin typeface="DIN Alternate" panose="020B0500000000000000" pitchFamily="34" charset="0"/>
                </a:rPr>
                <a:t>倍</a:t>
              </a:r>
            </a:p>
          </p:txBody>
        </p:sp>
        <p:sp>
          <p:nvSpPr>
            <p:cNvPr id="22" name="テキスト ボックス 21">
              <a:extLst>
                <a:ext uri="{FF2B5EF4-FFF2-40B4-BE49-F238E27FC236}">
                  <a16:creationId xmlns:a16="http://schemas.microsoft.com/office/drawing/2014/main" id="{AE03C413-87BF-28B8-E76F-01B3360F7170}"/>
                </a:ext>
              </a:extLst>
            </p:cNvPr>
            <p:cNvSpPr txBox="1"/>
            <p:nvPr/>
          </p:nvSpPr>
          <p:spPr>
            <a:xfrm>
              <a:off x="3652516" y="2167874"/>
              <a:ext cx="801823" cy="707886"/>
            </a:xfrm>
            <a:prstGeom prst="rect">
              <a:avLst/>
            </a:prstGeom>
            <a:noFill/>
          </p:spPr>
          <p:txBody>
            <a:bodyPr wrap="none" rtlCol="0">
              <a:spAutoFit/>
            </a:bodyPr>
            <a:lstStyle/>
            <a:p>
              <a:r>
                <a:rPr lang="en-US" altLang="ja-JP" sz="4000" dirty="0">
                  <a:solidFill>
                    <a:schemeClr val="bg1"/>
                  </a:solidFill>
                  <a:latin typeface="DIN Alternate" panose="020B0500000000000000" pitchFamily="34" charset="0"/>
                </a:rPr>
                <a:t>2.1</a:t>
              </a:r>
              <a:endParaRPr kumimoji="1" lang="ja-JP" altLang="en-US" sz="4000">
                <a:solidFill>
                  <a:schemeClr val="bg1"/>
                </a:solidFill>
                <a:latin typeface="DIN Alternate" panose="020B0500000000000000" pitchFamily="34" charset="0"/>
              </a:endParaRPr>
            </a:p>
          </p:txBody>
        </p:sp>
      </p:grpSp>
      <p:grpSp>
        <p:nvGrpSpPr>
          <p:cNvPr id="27" name="グループ化 26">
            <a:extLst>
              <a:ext uri="{FF2B5EF4-FFF2-40B4-BE49-F238E27FC236}">
                <a16:creationId xmlns:a16="http://schemas.microsoft.com/office/drawing/2014/main" id="{6C84D8C0-E9A1-82E2-5803-C7A4BE0B0A9B}"/>
              </a:ext>
            </a:extLst>
          </p:cNvPr>
          <p:cNvGrpSpPr/>
          <p:nvPr/>
        </p:nvGrpSpPr>
        <p:grpSpPr>
          <a:xfrm>
            <a:off x="791164" y="5402013"/>
            <a:ext cx="1573920" cy="415498"/>
            <a:chOff x="705841" y="2984398"/>
            <a:chExt cx="1573920" cy="415498"/>
          </a:xfrm>
        </p:grpSpPr>
        <p:sp>
          <p:nvSpPr>
            <p:cNvPr id="29" name="1つの角を切り取り、1つの角を丸めた四角形 28">
              <a:extLst>
                <a:ext uri="{FF2B5EF4-FFF2-40B4-BE49-F238E27FC236}">
                  <a16:creationId xmlns:a16="http://schemas.microsoft.com/office/drawing/2014/main" id="{DBEC878F-1737-FEF9-75DD-8F9466F584F0}"/>
                </a:ext>
              </a:extLst>
            </p:cNvPr>
            <p:cNvSpPr/>
            <p:nvPr/>
          </p:nvSpPr>
          <p:spPr>
            <a:xfrm flipH="1" flipV="1">
              <a:off x="731670" y="2984717"/>
              <a:ext cx="1418144" cy="238110"/>
            </a:xfrm>
            <a:prstGeom prst="snip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Hiragino Sans W5" panose="020B0400000000000000" pitchFamily="34" charset="-128"/>
                <a:ea typeface="Hiragino Sans W1"/>
                <a:cs typeface="+mn-cs"/>
              </a:endParaRPr>
            </a:p>
          </p:txBody>
        </p:sp>
        <p:sp>
          <p:nvSpPr>
            <p:cNvPr id="31" name="テキスト ボックス 30">
              <a:extLst>
                <a:ext uri="{FF2B5EF4-FFF2-40B4-BE49-F238E27FC236}">
                  <a16:creationId xmlns:a16="http://schemas.microsoft.com/office/drawing/2014/main" id="{4B613373-D615-FD3A-83CF-5AFB6AEE7BB3}"/>
                </a:ext>
              </a:extLst>
            </p:cNvPr>
            <p:cNvSpPr txBox="1"/>
            <p:nvPr/>
          </p:nvSpPr>
          <p:spPr>
            <a:xfrm>
              <a:off x="705841" y="2984398"/>
              <a:ext cx="1573920" cy="415498"/>
            </a:xfrm>
            <a:prstGeom prst="rect">
              <a:avLst/>
            </a:prstGeom>
            <a:noFill/>
            <a:effectLst/>
          </p:spPr>
          <p:txBody>
            <a:bodyPr wrap="square" rtlCol="0">
              <a:spAutoFit/>
            </a:bodyPr>
            <a:lstStyle/>
            <a:p>
              <a:pPr>
                <a:defRPr/>
              </a:pPr>
              <a:r>
                <a:rPr kumimoji="1" lang="ja-JP" altLang="en-US" sz="1100" b="0" i="0" u="none" strike="noStrike" kern="1200" cap="none" spc="0" normalizeH="0" baseline="0" noProof="0">
                  <a:ln>
                    <a:noFill/>
                  </a:ln>
                  <a:solidFill>
                    <a:srgbClr val="FE5519"/>
                  </a:solidFill>
                  <a:effectLst/>
                  <a:uLnTx/>
                  <a:uFillTx/>
                  <a:latin typeface="Hiragino Sans W3" panose="020B0400000000000000" pitchFamily="34" charset="-128"/>
                  <a:ea typeface="Hiragino Sans W3" panose="020B0400000000000000" pitchFamily="34" charset="-128"/>
                  <a:cs typeface="+mn-cs"/>
                </a:rPr>
                <a:t>自己啓発</a:t>
              </a:r>
              <a:r>
                <a:rPr kumimoji="1" lang="en-US" altLang="ja-JP" sz="1100" b="0" i="0" u="none" strike="noStrike" kern="1200" cap="none" spc="0" normalizeH="0" baseline="0" noProof="0" dirty="0">
                  <a:ln>
                    <a:noFill/>
                  </a:ln>
                  <a:solidFill>
                    <a:srgbClr val="FE5519"/>
                  </a:solidFill>
                  <a:effectLst/>
                  <a:uLnTx/>
                  <a:uFillTx/>
                  <a:latin typeface="Hiragino Sans W3" panose="020B0400000000000000" pitchFamily="34" charset="-128"/>
                  <a:ea typeface="Hiragino Sans W3" panose="020B0400000000000000" pitchFamily="34" charset="-128"/>
                  <a:cs typeface="+mn-cs"/>
                </a:rPr>
                <a:t> </a:t>
              </a:r>
              <a:r>
                <a:rPr kumimoji="1" lang="ja-JP" altLang="en-US" sz="700" b="0" i="0" u="none" strike="noStrike" kern="1200" cap="none" spc="0" normalizeH="0" baseline="0" noProof="0">
                  <a:ln>
                    <a:noFill/>
                  </a:ln>
                  <a:solidFill>
                    <a:srgbClr val="FE5519"/>
                  </a:solidFill>
                  <a:effectLst/>
                  <a:uLnTx/>
                  <a:uFillTx/>
                  <a:latin typeface="Hiragino Sans W3" panose="020B0400000000000000" pitchFamily="34" charset="-128"/>
                  <a:ea typeface="Hiragino Sans W3" panose="020B0400000000000000" pitchFamily="34" charset="-128"/>
                  <a:cs typeface="+mn-cs"/>
                </a:rPr>
                <a:t>週</a:t>
              </a:r>
              <a:r>
                <a:rPr kumimoji="1" lang="en-US" altLang="ja-JP" sz="700" b="0" i="0" u="none" strike="noStrike" kern="1200" cap="none" spc="0" normalizeH="0" baseline="0" noProof="0" dirty="0">
                  <a:ln>
                    <a:noFill/>
                  </a:ln>
                  <a:solidFill>
                    <a:srgbClr val="FE5519"/>
                  </a:solidFill>
                  <a:effectLst/>
                  <a:uLnTx/>
                  <a:uFillTx/>
                  <a:latin typeface="Hiragino Sans W3" panose="020B0400000000000000" pitchFamily="34" charset="-128"/>
                  <a:ea typeface="Hiragino Sans W3" panose="020B0400000000000000" pitchFamily="34" charset="-128"/>
                  <a:cs typeface="+mn-cs"/>
                </a:rPr>
                <a:t>1</a:t>
              </a:r>
              <a:r>
                <a:rPr kumimoji="1" lang="ja-JP" altLang="en-US" sz="700" b="0" i="0" u="none" strike="noStrike" kern="1200" cap="none" spc="0" normalizeH="0" baseline="0" noProof="0">
                  <a:ln>
                    <a:noFill/>
                  </a:ln>
                  <a:solidFill>
                    <a:srgbClr val="FE5519"/>
                  </a:solidFill>
                  <a:effectLst/>
                  <a:uLnTx/>
                  <a:uFillTx/>
                  <a:latin typeface="Hiragino Sans W3" panose="020B0400000000000000" pitchFamily="34" charset="-128"/>
                  <a:ea typeface="Hiragino Sans W3" panose="020B0400000000000000" pitchFamily="34" charset="-128"/>
                  <a:cs typeface="+mn-cs"/>
                </a:rPr>
                <a:t>回以上</a:t>
              </a:r>
              <a:endParaRPr lang="en-US" altLang="ja-JP" sz="1100" dirty="0">
                <a:solidFill>
                  <a:srgbClr val="FE5519"/>
                </a:solidFill>
                <a:latin typeface="Hiragino Sans W3" panose="020B0400000000000000" pitchFamily="34" charset="-128"/>
                <a:ea typeface="Hiragino Sans W3" panose="020B0400000000000000"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300" b="0" i="0" u="none" strike="noStrike" kern="1200" cap="none" spc="0" normalizeH="0" baseline="0" noProof="0" dirty="0">
                <a:ln>
                  <a:noFill/>
                </a:ln>
                <a:solidFill>
                  <a:srgbClr val="FE5519"/>
                </a:solidFill>
                <a:effectLst/>
                <a:uLnTx/>
                <a:uFillTx/>
                <a:latin typeface="Hiragino Sans W3" panose="020B0400000000000000" pitchFamily="34" charset="-128"/>
                <a:ea typeface="Hiragino Sans W3" panose="020B0400000000000000"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700" b="0" i="0" u="none" strike="noStrike" kern="1200" cap="none" spc="0" normalizeH="0" baseline="0" noProof="0" dirty="0">
                  <a:ln>
                    <a:noFill/>
                  </a:ln>
                  <a:solidFill>
                    <a:schemeClr val="bg1"/>
                  </a:solidFill>
                  <a:effectLst/>
                  <a:uLnTx/>
                  <a:uFillTx/>
                  <a:latin typeface="Hiragino Sans W3" panose="020B0400000000000000" pitchFamily="34" charset="-128"/>
                  <a:ea typeface="Hiragino Sans W3" panose="020B0400000000000000" pitchFamily="34" charset="-128"/>
                  <a:cs typeface="+mn-cs"/>
                </a:rPr>
                <a:t>(</a:t>
              </a:r>
              <a:r>
                <a:rPr kumimoji="1" lang="ja-JP" altLang="en-US" sz="700" b="0" i="0" u="none" strike="noStrike" kern="1200" cap="none" spc="0" normalizeH="0" baseline="0" noProof="0">
                  <a:ln>
                    <a:noFill/>
                  </a:ln>
                  <a:solidFill>
                    <a:schemeClr val="bg1"/>
                  </a:solidFill>
                  <a:effectLst/>
                  <a:uLnTx/>
                  <a:uFillTx/>
                  <a:latin typeface="Hiragino Sans W3" panose="020B0400000000000000" pitchFamily="34" charset="-128"/>
                  <a:ea typeface="Hiragino Sans W3" panose="020B0400000000000000" pitchFamily="34" charset="-128"/>
                  <a:cs typeface="+mn-cs"/>
                </a:rPr>
                <a:t>資格</a:t>
              </a:r>
              <a:r>
                <a:rPr kumimoji="1" lang="en-US" altLang="ja-JP" sz="700" b="0" i="0" u="none" strike="noStrike" kern="1200" cap="none" spc="0" normalizeH="0" baseline="0" noProof="0" dirty="0">
                  <a:ln>
                    <a:noFill/>
                  </a:ln>
                  <a:solidFill>
                    <a:schemeClr val="bg1"/>
                  </a:solidFill>
                  <a:effectLst/>
                  <a:uLnTx/>
                  <a:uFillTx/>
                  <a:latin typeface="Hiragino Sans W3" panose="020B0400000000000000" pitchFamily="34" charset="-128"/>
                  <a:ea typeface="Hiragino Sans W3" panose="020B0400000000000000" pitchFamily="34" charset="-128"/>
                  <a:cs typeface="+mn-cs"/>
                </a:rPr>
                <a:t>/</a:t>
              </a:r>
              <a:r>
                <a:rPr lang="ja-JP" altLang="en-US" sz="700">
                  <a:solidFill>
                    <a:schemeClr val="bg1"/>
                  </a:solidFill>
                  <a:latin typeface="Hiragino Sans W3" panose="020B0400000000000000" pitchFamily="34" charset="-128"/>
                  <a:ea typeface="Hiragino Sans W3" panose="020B0400000000000000" pitchFamily="34" charset="-128"/>
                </a:rPr>
                <a:t>英会話</a:t>
              </a:r>
              <a:r>
                <a:rPr lang="en-US" altLang="ja-JP" sz="700" dirty="0">
                  <a:solidFill>
                    <a:schemeClr val="bg1"/>
                  </a:solidFill>
                  <a:latin typeface="Hiragino Sans W3" panose="020B0400000000000000" pitchFamily="34" charset="-128"/>
                  <a:ea typeface="Hiragino Sans W3" panose="020B0400000000000000" pitchFamily="34" charset="-128"/>
                </a:rPr>
                <a:t>/</a:t>
              </a:r>
              <a:r>
                <a:rPr lang="ja-JP" altLang="en-US" sz="700">
                  <a:solidFill>
                    <a:schemeClr val="bg1"/>
                  </a:solidFill>
                  <a:latin typeface="Hiragino Sans W3" panose="020B0400000000000000" pitchFamily="34" charset="-128"/>
                  <a:ea typeface="Hiragino Sans W3" panose="020B0400000000000000" pitchFamily="34" charset="-128"/>
                </a:rPr>
                <a:t>習い事</a:t>
              </a:r>
              <a:r>
                <a:rPr lang="en-US" altLang="ja-JP" sz="700" dirty="0">
                  <a:solidFill>
                    <a:schemeClr val="bg1"/>
                  </a:solidFill>
                  <a:latin typeface="Hiragino Sans W3" panose="020B0400000000000000" pitchFamily="34" charset="-128"/>
                  <a:ea typeface="Hiragino Sans W3" panose="020B0400000000000000" pitchFamily="34" charset="-128"/>
                </a:rPr>
                <a:t>)</a:t>
              </a:r>
              <a:endParaRPr kumimoji="1" lang="en-US" altLang="ja-JP" sz="1400" b="0" i="0" u="none" strike="noStrike" kern="1200" cap="none" spc="0" normalizeH="0" baseline="0" noProof="0" dirty="0">
                <a:ln>
                  <a:noFill/>
                </a:ln>
                <a:solidFill>
                  <a:schemeClr val="bg1"/>
                </a:solidFill>
                <a:effectLst/>
                <a:uLnTx/>
                <a:uFillTx/>
                <a:latin typeface="Hiragino Sans W3" panose="020B0400000000000000" pitchFamily="34" charset="-128"/>
                <a:ea typeface="Hiragino Sans W3" panose="020B0400000000000000" pitchFamily="34" charset="-128"/>
                <a:cs typeface="+mn-cs"/>
              </a:endParaRPr>
            </a:p>
          </p:txBody>
        </p:sp>
      </p:grpSp>
      <p:grpSp>
        <p:nvGrpSpPr>
          <p:cNvPr id="40" name="グループ化 39">
            <a:extLst>
              <a:ext uri="{FF2B5EF4-FFF2-40B4-BE49-F238E27FC236}">
                <a16:creationId xmlns:a16="http://schemas.microsoft.com/office/drawing/2014/main" id="{952B91A8-5033-C9C6-2AA6-AF23B69F1872}"/>
              </a:ext>
            </a:extLst>
          </p:cNvPr>
          <p:cNvGrpSpPr/>
          <p:nvPr/>
        </p:nvGrpSpPr>
        <p:grpSpPr>
          <a:xfrm>
            <a:off x="1252718" y="5678159"/>
            <a:ext cx="941508" cy="707886"/>
            <a:chOff x="3652516" y="2167874"/>
            <a:chExt cx="941508" cy="707886"/>
          </a:xfrm>
        </p:grpSpPr>
        <p:sp>
          <p:nvSpPr>
            <p:cNvPr id="43" name="テキスト ボックス 42">
              <a:extLst>
                <a:ext uri="{FF2B5EF4-FFF2-40B4-BE49-F238E27FC236}">
                  <a16:creationId xmlns:a16="http://schemas.microsoft.com/office/drawing/2014/main" id="{B7C882F5-C4EA-FB01-82B2-30D81F463CDF}"/>
                </a:ext>
              </a:extLst>
            </p:cNvPr>
            <p:cNvSpPr txBox="1"/>
            <p:nvPr/>
          </p:nvSpPr>
          <p:spPr>
            <a:xfrm>
              <a:off x="4311162" y="2440155"/>
              <a:ext cx="282862" cy="338554"/>
            </a:xfrm>
            <a:prstGeom prst="rect">
              <a:avLst/>
            </a:prstGeom>
            <a:noFill/>
          </p:spPr>
          <p:txBody>
            <a:bodyPr wrap="square" rtlCol="0">
              <a:spAutoFit/>
            </a:bodyPr>
            <a:lstStyle/>
            <a:p>
              <a:r>
                <a:rPr kumimoji="1" lang="ja-JP" altLang="en-US" sz="1600" b="1">
                  <a:solidFill>
                    <a:schemeClr val="bg1"/>
                  </a:solidFill>
                  <a:latin typeface="DIN Alternate" panose="020B0500000000000000" pitchFamily="34" charset="0"/>
                </a:rPr>
                <a:t>倍</a:t>
              </a:r>
            </a:p>
          </p:txBody>
        </p:sp>
        <p:sp>
          <p:nvSpPr>
            <p:cNvPr id="46" name="テキスト ボックス 45">
              <a:extLst>
                <a:ext uri="{FF2B5EF4-FFF2-40B4-BE49-F238E27FC236}">
                  <a16:creationId xmlns:a16="http://schemas.microsoft.com/office/drawing/2014/main" id="{3BCF2E6A-85D3-1318-BAE7-060A590E1257}"/>
                </a:ext>
              </a:extLst>
            </p:cNvPr>
            <p:cNvSpPr txBox="1"/>
            <p:nvPr/>
          </p:nvSpPr>
          <p:spPr>
            <a:xfrm>
              <a:off x="3652516" y="2167874"/>
              <a:ext cx="801823" cy="707886"/>
            </a:xfrm>
            <a:prstGeom prst="rect">
              <a:avLst/>
            </a:prstGeom>
            <a:noFill/>
          </p:spPr>
          <p:txBody>
            <a:bodyPr wrap="none" rtlCol="0">
              <a:spAutoFit/>
            </a:bodyPr>
            <a:lstStyle/>
            <a:p>
              <a:r>
                <a:rPr lang="en-US" altLang="ja-JP" sz="4000" dirty="0">
                  <a:solidFill>
                    <a:schemeClr val="bg1"/>
                  </a:solidFill>
                  <a:latin typeface="DIN Alternate" panose="020B0500000000000000" pitchFamily="34" charset="0"/>
                </a:rPr>
                <a:t>2.2</a:t>
              </a:r>
              <a:endParaRPr kumimoji="1" lang="ja-JP" altLang="en-US" sz="4000">
                <a:solidFill>
                  <a:schemeClr val="bg1"/>
                </a:solidFill>
                <a:latin typeface="DIN Alternate" panose="020B0500000000000000" pitchFamily="34" charset="0"/>
              </a:endParaRPr>
            </a:p>
          </p:txBody>
        </p:sp>
      </p:grpSp>
      <p:grpSp>
        <p:nvGrpSpPr>
          <p:cNvPr id="48" name="グループ化 47">
            <a:extLst>
              <a:ext uri="{FF2B5EF4-FFF2-40B4-BE49-F238E27FC236}">
                <a16:creationId xmlns:a16="http://schemas.microsoft.com/office/drawing/2014/main" id="{A83C677B-DFD2-8D0C-335A-01119720253E}"/>
              </a:ext>
            </a:extLst>
          </p:cNvPr>
          <p:cNvGrpSpPr/>
          <p:nvPr/>
        </p:nvGrpSpPr>
        <p:grpSpPr>
          <a:xfrm>
            <a:off x="3383469" y="2591162"/>
            <a:ext cx="1495484" cy="261610"/>
            <a:chOff x="705841" y="2984398"/>
            <a:chExt cx="1495484" cy="261610"/>
          </a:xfrm>
        </p:grpSpPr>
        <p:sp>
          <p:nvSpPr>
            <p:cNvPr id="52" name="1つの角を切り取り、1つの角を丸めた四角形 51">
              <a:extLst>
                <a:ext uri="{FF2B5EF4-FFF2-40B4-BE49-F238E27FC236}">
                  <a16:creationId xmlns:a16="http://schemas.microsoft.com/office/drawing/2014/main" id="{129B8FCD-FB9A-238D-EB86-022234B5029F}"/>
                </a:ext>
              </a:extLst>
            </p:cNvPr>
            <p:cNvSpPr/>
            <p:nvPr/>
          </p:nvSpPr>
          <p:spPr>
            <a:xfrm flipH="1" flipV="1">
              <a:off x="731670" y="2984717"/>
              <a:ext cx="1418144" cy="238110"/>
            </a:xfrm>
            <a:prstGeom prst="snip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Hiragino Sans W5" panose="020B0400000000000000" pitchFamily="34" charset="-128"/>
                <a:ea typeface="Hiragino Sans W1"/>
                <a:cs typeface="+mn-cs"/>
              </a:endParaRPr>
            </a:p>
          </p:txBody>
        </p:sp>
        <p:sp>
          <p:nvSpPr>
            <p:cNvPr id="56" name="テキスト ボックス 55">
              <a:extLst>
                <a:ext uri="{FF2B5EF4-FFF2-40B4-BE49-F238E27FC236}">
                  <a16:creationId xmlns:a16="http://schemas.microsoft.com/office/drawing/2014/main" id="{CC12028F-7F8B-8150-628D-21CEE3C288B4}"/>
                </a:ext>
              </a:extLst>
            </p:cNvPr>
            <p:cNvSpPr txBox="1"/>
            <p:nvPr/>
          </p:nvSpPr>
          <p:spPr>
            <a:xfrm>
              <a:off x="705841" y="2984398"/>
              <a:ext cx="1495484" cy="261610"/>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a:ln>
                    <a:noFill/>
                  </a:ln>
                  <a:solidFill>
                    <a:srgbClr val="FE5519"/>
                  </a:solidFill>
                  <a:effectLst/>
                  <a:uLnTx/>
                  <a:uFillTx/>
                  <a:latin typeface="Hiragino Sans W3" panose="020B0400000000000000" pitchFamily="34" charset="-128"/>
                  <a:ea typeface="Hiragino Sans W3" panose="020B0400000000000000" pitchFamily="34" charset="-128"/>
                  <a:cs typeface="+mn-cs"/>
                </a:rPr>
                <a:t>ゴルフ</a:t>
              </a:r>
              <a:r>
                <a:rPr kumimoji="1" lang="en-US" altLang="ja-JP" sz="1100" b="0" i="0" u="none" strike="noStrike" kern="1200" cap="none" spc="0" normalizeH="0" baseline="0" noProof="0" dirty="0">
                  <a:ln>
                    <a:noFill/>
                  </a:ln>
                  <a:solidFill>
                    <a:srgbClr val="FE5519"/>
                  </a:solidFill>
                  <a:effectLst/>
                  <a:uLnTx/>
                  <a:uFillTx/>
                  <a:latin typeface="Hiragino Sans W3" panose="020B0400000000000000" pitchFamily="34" charset="-128"/>
                  <a:ea typeface="Hiragino Sans W3" panose="020B0400000000000000" pitchFamily="34" charset="-128"/>
                  <a:cs typeface="+mn-cs"/>
                </a:rPr>
                <a:t> </a:t>
              </a:r>
              <a:r>
                <a:rPr lang="ja-JP" altLang="en-US" sz="700">
                  <a:solidFill>
                    <a:srgbClr val="FE5519"/>
                  </a:solidFill>
                  <a:latin typeface="Hiragino Sans W3" panose="020B0400000000000000" pitchFamily="34" charset="-128"/>
                  <a:ea typeface="Hiragino Sans W3" panose="020B0400000000000000" pitchFamily="34" charset="-128"/>
                </a:rPr>
                <a:t>月</a:t>
              </a:r>
              <a:r>
                <a:rPr kumimoji="1" lang="en-US" altLang="ja-JP" sz="700" b="0" i="0" u="none" strike="noStrike" kern="1200" cap="none" spc="0" normalizeH="0" baseline="0" noProof="0" dirty="0">
                  <a:ln>
                    <a:noFill/>
                  </a:ln>
                  <a:solidFill>
                    <a:srgbClr val="FE5519"/>
                  </a:solidFill>
                  <a:effectLst/>
                  <a:uLnTx/>
                  <a:uFillTx/>
                  <a:latin typeface="Hiragino Sans W3" panose="020B0400000000000000" pitchFamily="34" charset="-128"/>
                  <a:ea typeface="Hiragino Sans W3" panose="020B0400000000000000" pitchFamily="34" charset="-128"/>
                  <a:cs typeface="+mn-cs"/>
                </a:rPr>
                <a:t>1</a:t>
              </a:r>
              <a:r>
                <a:rPr kumimoji="1" lang="ja-JP" altLang="en-US" sz="700" b="0" i="0" u="none" strike="noStrike" kern="1200" cap="none" spc="0" normalizeH="0" baseline="0" noProof="0">
                  <a:ln>
                    <a:noFill/>
                  </a:ln>
                  <a:solidFill>
                    <a:srgbClr val="FE5519"/>
                  </a:solidFill>
                  <a:effectLst/>
                  <a:uLnTx/>
                  <a:uFillTx/>
                  <a:latin typeface="Hiragino Sans W3" panose="020B0400000000000000" pitchFamily="34" charset="-128"/>
                  <a:ea typeface="Hiragino Sans W3" panose="020B0400000000000000" pitchFamily="34" charset="-128"/>
                  <a:cs typeface="+mn-cs"/>
                </a:rPr>
                <a:t>回以上</a:t>
              </a:r>
              <a:endParaRPr kumimoji="1" lang="en-US" altLang="ja-JP" sz="1400" b="0" i="0" u="none" strike="noStrike" kern="1200" cap="none" spc="0" normalizeH="0" baseline="0" noProof="0" dirty="0">
                <a:ln>
                  <a:noFill/>
                </a:ln>
                <a:solidFill>
                  <a:srgbClr val="FE5519"/>
                </a:solidFill>
                <a:effectLst/>
                <a:uLnTx/>
                <a:uFillTx/>
                <a:latin typeface="Hiragino Sans W3" panose="020B0400000000000000" pitchFamily="34" charset="-128"/>
                <a:ea typeface="Hiragino Sans W3" panose="020B0400000000000000" pitchFamily="34" charset="-128"/>
                <a:cs typeface="+mn-cs"/>
              </a:endParaRPr>
            </a:p>
          </p:txBody>
        </p:sp>
      </p:grpSp>
      <p:grpSp>
        <p:nvGrpSpPr>
          <p:cNvPr id="63" name="グループ化 62">
            <a:extLst>
              <a:ext uri="{FF2B5EF4-FFF2-40B4-BE49-F238E27FC236}">
                <a16:creationId xmlns:a16="http://schemas.microsoft.com/office/drawing/2014/main" id="{49642B7D-209C-013B-96BB-18ACC306C3F9}"/>
              </a:ext>
            </a:extLst>
          </p:cNvPr>
          <p:cNvGrpSpPr/>
          <p:nvPr/>
        </p:nvGrpSpPr>
        <p:grpSpPr>
          <a:xfrm>
            <a:off x="3807082" y="2818178"/>
            <a:ext cx="941508" cy="707886"/>
            <a:chOff x="3652516" y="2167874"/>
            <a:chExt cx="941508" cy="707886"/>
          </a:xfrm>
        </p:grpSpPr>
        <p:sp>
          <p:nvSpPr>
            <p:cNvPr id="1363" name="テキスト ボックス 1362">
              <a:extLst>
                <a:ext uri="{FF2B5EF4-FFF2-40B4-BE49-F238E27FC236}">
                  <a16:creationId xmlns:a16="http://schemas.microsoft.com/office/drawing/2014/main" id="{E8B1E2FC-FF64-BC61-C674-48E0309CAE5C}"/>
                </a:ext>
              </a:extLst>
            </p:cNvPr>
            <p:cNvSpPr txBox="1"/>
            <p:nvPr/>
          </p:nvSpPr>
          <p:spPr>
            <a:xfrm>
              <a:off x="4311162" y="2440155"/>
              <a:ext cx="282862" cy="338554"/>
            </a:xfrm>
            <a:prstGeom prst="rect">
              <a:avLst/>
            </a:prstGeom>
            <a:noFill/>
          </p:spPr>
          <p:txBody>
            <a:bodyPr wrap="square" rtlCol="0">
              <a:spAutoFit/>
            </a:bodyPr>
            <a:lstStyle/>
            <a:p>
              <a:r>
                <a:rPr kumimoji="1" lang="ja-JP" altLang="en-US" sz="1600" b="1">
                  <a:solidFill>
                    <a:schemeClr val="bg1"/>
                  </a:solidFill>
                  <a:latin typeface="DIN Alternate" panose="020B0500000000000000" pitchFamily="34" charset="0"/>
                </a:rPr>
                <a:t>倍</a:t>
              </a:r>
            </a:p>
          </p:txBody>
        </p:sp>
        <p:sp>
          <p:nvSpPr>
            <p:cNvPr id="1365" name="テキスト ボックス 1364">
              <a:extLst>
                <a:ext uri="{FF2B5EF4-FFF2-40B4-BE49-F238E27FC236}">
                  <a16:creationId xmlns:a16="http://schemas.microsoft.com/office/drawing/2014/main" id="{B8AEA647-3584-151E-2922-65441D57D44C}"/>
                </a:ext>
              </a:extLst>
            </p:cNvPr>
            <p:cNvSpPr txBox="1"/>
            <p:nvPr/>
          </p:nvSpPr>
          <p:spPr>
            <a:xfrm>
              <a:off x="3652516" y="2167874"/>
              <a:ext cx="801823" cy="707886"/>
            </a:xfrm>
            <a:prstGeom prst="rect">
              <a:avLst/>
            </a:prstGeom>
            <a:noFill/>
          </p:spPr>
          <p:txBody>
            <a:bodyPr wrap="none" rtlCol="0">
              <a:spAutoFit/>
            </a:bodyPr>
            <a:lstStyle/>
            <a:p>
              <a:r>
                <a:rPr lang="en-US" altLang="ja-JP" sz="4000" dirty="0">
                  <a:solidFill>
                    <a:schemeClr val="bg1"/>
                  </a:solidFill>
                  <a:latin typeface="DIN Alternate" panose="020B0500000000000000" pitchFamily="34" charset="0"/>
                </a:rPr>
                <a:t>4.0</a:t>
              </a:r>
              <a:endParaRPr kumimoji="1" lang="ja-JP" altLang="en-US" sz="4000">
                <a:solidFill>
                  <a:schemeClr val="bg1"/>
                </a:solidFill>
                <a:latin typeface="DIN Alternate" panose="020B0500000000000000" pitchFamily="34" charset="0"/>
              </a:endParaRPr>
            </a:p>
          </p:txBody>
        </p:sp>
      </p:grpSp>
      <p:grpSp>
        <p:nvGrpSpPr>
          <p:cNvPr id="1366" name="グループ化 1365">
            <a:extLst>
              <a:ext uri="{FF2B5EF4-FFF2-40B4-BE49-F238E27FC236}">
                <a16:creationId xmlns:a16="http://schemas.microsoft.com/office/drawing/2014/main" id="{C0AE9F7D-8597-206F-B6A6-E3F3D37A7B3B}"/>
              </a:ext>
            </a:extLst>
          </p:cNvPr>
          <p:cNvGrpSpPr/>
          <p:nvPr/>
        </p:nvGrpSpPr>
        <p:grpSpPr>
          <a:xfrm>
            <a:off x="3410431" y="3990264"/>
            <a:ext cx="1495484" cy="415498"/>
            <a:chOff x="705841" y="2984398"/>
            <a:chExt cx="1495484" cy="415498"/>
          </a:xfrm>
        </p:grpSpPr>
        <p:sp>
          <p:nvSpPr>
            <p:cNvPr id="1387" name="1つの角を切り取り、1つの角を丸めた四角形 1386">
              <a:extLst>
                <a:ext uri="{FF2B5EF4-FFF2-40B4-BE49-F238E27FC236}">
                  <a16:creationId xmlns:a16="http://schemas.microsoft.com/office/drawing/2014/main" id="{203D5BB8-049D-85DB-894E-61F416DC1301}"/>
                </a:ext>
              </a:extLst>
            </p:cNvPr>
            <p:cNvSpPr/>
            <p:nvPr/>
          </p:nvSpPr>
          <p:spPr>
            <a:xfrm flipH="1" flipV="1">
              <a:off x="731670" y="2984717"/>
              <a:ext cx="1418144" cy="238110"/>
            </a:xfrm>
            <a:prstGeom prst="snip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Hiragino Sans W5" panose="020B0400000000000000" pitchFamily="34" charset="-128"/>
                <a:ea typeface="Hiragino Sans W1"/>
                <a:cs typeface="+mn-cs"/>
              </a:endParaRPr>
            </a:p>
          </p:txBody>
        </p:sp>
        <p:sp>
          <p:nvSpPr>
            <p:cNvPr id="1388" name="テキスト ボックス 1387">
              <a:extLst>
                <a:ext uri="{FF2B5EF4-FFF2-40B4-BE49-F238E27FC236}">
                  <a16:creationId xmlns:a16="http://schemas.microsoft.com/office/drawing/2014/main" id="{C7E4992C-9E30-18A3-7726-B4E19EB2AF50}"/>
                </a:ext>
              </a:extLst>
            </p:cNvPr>
            <p:cNvSpPr txBox="1"/>
            <p:nvPr/>
          </p:nvSpPr>
          <p:spPr>
            <a:xfrm>
              <a:off x="705841" y="2984398"/>
              <a:ext cx="1495484" cy="415498"/>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a:ln>
                    <a:noFill/>
                  </a:ln>
                  <a:solidFill>
                    <a:srgbClr val="FE5519"/>
                  </a:solidFill>
                  <a:effectLst/>
                  <a:uLnTx/>
                  <a:uFillTx/>
                  <a:latin typeface="Hiragino Sans W3" panose="020B0400000000000000" pitchFamily="34" charset="-128"/>
                  <a:ea typeface="Hiragino Sans W3" panose="020B0400000000000000" pitchFamily="34" charset="-128"/>
                  <a:cs typeface="+mn-cs"/>
                </a:rPr>
                <a:t>アウトドア</a:t>
              </a:r>
              <a:r>
                <a:rPr kumimoji="1" lang="en-US" altLang="ja-JP" sz="1100" b="0" i="0" u="none" strike="noStrike" kern="1200" cap="none" spc="0" normalizeH="0" baseline="0" noProof="0" dirty="0">
                  <a:ln>
                    <a:noFill/>
                  </a:ln>
                  <a:solidFill>
                    <a:srgbClr val="FE5519"/>
                  </a:solidFill>
                  <a:effectLst/>
                  <a:uLnTx/>
                  <a:uFillTx/>
                  <a:latin typeface="Hiragino Sans W3" panose="020B0400000000000000" pitchFamily="34" charset="-128"/>
                  <a:ea typeface="Hiragino Sans W3" panose="020B0400000000000000" pitchFamily="34" charset="-128"/>
                  <a:cs typeface="+mn-cs"/>
                </a:rPr>
                <a:t> </a:t>
              </a:r>
              <a:r>
                <a:rPr lang="ja-JP" altLang="en-US" sz="700">
                  <a:solidFill>
                    <a:srgbClr val="FE5519"/>
                  </a:solidFill>
                  <a:latin typeface="Hiragino Sans W3" panose="020B0400000000000000" pitchFamily="34" charset="-128"/>
                  <a:ea typeface="Hiragino Sans W3" panose="020B0400000000000000" pitchFamily="34" charset="-128"/>
                </a:rPr>
                <a:t>月</a:t>
              </a:r>
              <a:r>
                <a:rPr kumimoji="1" lang="en-US" altLang="ja-JP" sz="700" b="0" i="0" u="none" strike="noStrike" kern="1200" cap="none" spc="0" normalizeH="0" baseline="0" noProof="0" dirty="0">
                  <a:ln>
                    <a:noFill/>
                  </a:ln>
                  <a:solidFill>
                    <a:srgbClr val="FE5519"/>
                  </a:solidFill>
                  <a:effectLst/>
                  <a:uLnTx/>
                  <a:uFillTx/>
                  <a:latin typeface="Hiragino Sans W3" panose="020B0400000000000000" pitchFamily="34" charset="-128"/>
                  <a:ea typeface="Hiragino Sans W3" panose="020B0400000000000000" pitchFamily="34" charset="-128"/>
                  <a:cs typeface="+mn-cs"/>
                </a:rPr>
                <a:t>1</a:t>
              </a:r>
              <a:r>
                <a:rPr kumimoji="1" lang="ja-JP" altLang="en-US" sz="700" b="0" i="0" u="none" strike="noStrike" kern="1200" cap="none" spc="0" normalizeH="0" baseline="0" noProof="0">
                  <a:ln>
                    <a:noFill/>
                  </a:ln>
                  <a:solidFill>
                    <a:srgbClr val="FE5519"/>
                  </a:solidFill>
                  <a:effectLst/>
                  <a:uLnTx/>
                  <a:uFillTx/>
                  <a:latin typeface="Hiragino Sans W3" panose="020B0400000000000000" pitchFamily="34" charset="-128"/>
                  <a:ea typeface="Hiragino Sans W3" panose="020B0400000000000000" pitchFamily="34" charset="-128"/>
                  <a:cs typeface="+mn-cs"/>
                </a:rPr>
                <a:t>回以上</a:t>
              </a:r>
              <a:endParaRPr kumimoji="1" lang="en-US" altLang="ja-JP" sz="700" b="0" i="0" u="none" strike="noStrike" kern="1200" cap="none" spc="0" normalizeH="0" baseline="0" noProof="0" dirty="0">
                <a:ln>
                  <a:noFill/>
                </a:ln>
                <a:solidFill>
                  <a:srgbClr val="FE5519"/>
                </a:solidFill>
                <a:effectLst/>
                <a:uLnTx/>
                <a:uFillTx/>
                <a:latin typeface="Hiragino Sans W3" panose="020B0400000000000000" pitchFamily="34" charset="-128"/>
                <a:ea typeface="Hiragino Sans W3" panose="020B0400000000000000"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300" dirty="0">
                <a:solidFill>
                  <a:schemeClr val="bg1"/>
                </a:solidFill>
                <a:latin typeface="Hiragino Sans W3" panose="020B0400000000000000" pitchFamily="34" charset="-128"/>
                <a:ea typeface="Hiragino Sans W3" panose="020B0400000000000000"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700" dirty="0">
                  <a:solidFill>
                    <a:schemeClr val="bg1"/>
                  </a:solidFill>
                  <a:latin typeface="Hiragino Sans W3" panose="020B0400000000000000" pitchFamily="34" charset="-128"/>
                  <a:ea typeface="Hiragino Sans W3" panose="020B0400000000000000" pitchFamily="34" charset="-128"/>
                </a:rPr>
                <a:t>(</a:t>
              </a:r>
              <a:r>
                <a:rPr lang="ja-JP" altLang="en-US" sz="700">
                  <a:solidFill>
                    <a:schemeClr val="bg1"/>
                  </a:solidFill>
                  <a:latin typeface="Hiragino Sans W3" panose="020B0400000000000000" pitchFamily="34" charset="-128"/>
                  <a:ea typeface="Hiragino Sans W3" panose="020B0400000000000000" pitchFamily="34" charset="-128"/>
                </a:rPr>
                <a:t>キャンプ</a:t>
              </a:r>
              <a:r>
                <a:rPr lang="en-US" altLang="ja-JP" sz="700" dirty="0">
                  <a:solidFill>
                    <a:schemeClr val="bg1"/>
                  </a:solidFill>
                  <a:latin typeface="Hiragino Sans W3" panose="020B0400000000000000" pitchFamily="34" charset="-128"/>
                  <a:ea typeface="Hiragino Sans W3" panose="020B0400000000000000" pitchFamily="34" charset="-128"/>
                </a:rPr>
                <a:t>)</a:t>
              </a:r>
              <a:endParaRPr kumimoji="1" lang="en-US" altLang="ja-JP" sz="1400" b="0" i="0" u="none" strike="noStrike" kern="1200" cap="none" spc="0" normalizeH="0" baseline="0" noProof="0" dirty="0">
                <a:ln>
                  <a:noFill/>
                </a:ln>
                <a:solidFill>
                  <a:schemeClr val="bg1"/>
                </a:solidFill>
                <a:effectLst/>
                <a:uLnTx/>
                <a:uFillTx/>
                <a:latin typeface="Hiragino Sans W3" panose="020B0400000000000000" pitchFamily="34" charset="-128"/>
                <a:ea typeface="Hiragino Sans W3" panose="020B0400000000000000" pitchFamily="34" charset="-128"/>
                <a:cs typeface="+mn-cs"/>
              </a:endParaRPr>
            </a:p>
          </p:txBody>
        </p:sp>
      </p:grpSp>
      <p:grpSp>
        <p:nvGrpSpPr>
          <p:cNvPr id="1389" name="グループ化 1388">
            <a:extLst>
              <a:ext uri="{FF2B5EF4-FFF2-40B4-BE49-F238E27FC236}">
                <a16:creationId xmlns:a16="http://schemas.microsoft.com/office/drawing/2014/main" id="{9AF24455-B88A-7D05-195B-A138C575E522}"/>
              </a:ext>
            </a:extLst>
          </p:cNvPr>
          <p:cNvGrpSpPr/>
          <p:nvPr/>
        </p:nvGrpSpPr>
        <p:grpSpPr>
          <a:xfrm>
            <a:off x="3807961" y="4198947"/>
            <a:ext cx="941508" cy="707886"/>
            <a:chOff x="3652516" y="2167874"/>
            <a:chExt cx="941508" cy="707886"/>
          </a:xfrm>
        </p:grpSpPr>
        <p:sp>
          <p:nvSpPr>
            <p:cNvPr id="1390" name="テキスト ボックス 1389">
              <a:extLst>
                <a:ext uri="{FF2B5EF4-FFF2-40B4-BE49-F238E27FC236}">
                  <a16:creationId xmlns:a16="http://schemas.microsoft.com/office/drawing/2014/main" id="{40ACF908-E647-ED6A-2A77-A6559F4C634B}"/>
                </a:ext>
              </a:extLst>
            </p:cNvPr>
            <p:cNvSpPr txBox="1"/>
            <p:nvPr/>
          </p:nvSpPr>
          <p:spPr>
            <a:xfrm>
              <a:off x="4311162" y="2440155"/>
              <a:ext cx="282862" cy="338554"/>
            </a:xfrm>
            <a:prstGeom prst="rect">
              <a:avLst/>
            </a:prstGeom>
            <a:noFill/>
          </p:spPr>
          <p:txBody>
            <a:bodyPr wrap="square" rtlCol="0">
              <a:spAutoFit/>
            </a:bodyPr>
            <a:lstStyle/>
            <a:p>
              <a:r>
                <a:rPr kumimoji="1" lang="ja-JP" altLang="en-US" sz="1600" b="1">
                  <a:solidFill>
                    <a:schemeClr val="bg1"/>
                  </a:solidFill>
                  <a:latin typeface="DIN Alternate" panose="020B0500000000000000" pitchFamily="34" charset="0"/>
                </a:rPr>
                <a:t>倍</a:t>
              </a:r>
            </a:p>
          </p:txBody>
        </p:sp>
        <p:sp>
          <p:nvSpPr>
            <p:cNvPr id="1391" name="テキスト ボックス 1390">
              <a:extLst>
                <a:ext uri="{FF2B5EF4-FFF2-40B4-BE49-F238E27FC236}">
                  <a16:creationId xmlns:a16="http://schemas.microsoft.com/office/drawing/2014/main" id="{F94BBD24-AF80-34C2-29B0-4B198F330C16}"/>
                </a:ext>
              </a:extLst>
            </p:cNvPr>
            <p:cNvSpPr txBox="1"/>
            <p:nvPr/>
          </p:nvSpPr>
          <p:spPr>
            <a:xfrm>
              <a:off x="3652516" y="2167874"/>
              <a:ext cx="801823" cy="707886"/>
            </a:xfrm>
            <a:prstGeom prst="rect">
              <a:avLst/>
            </a:prstGeom>
            <a:noFill/>
          </p:spPr>
          <p:txBody>
            <a:bodyPr wrap="none" rtlCol="0">
              <a:spAutoFit/>
            </a:bodyPr>
            <a:lstStyle/>
            <a:p>
              <a:r>
                <a:rPr lang="en-US" altLang="ja-JP" sz="4000" dirty="0">
                  <a:solidFill>
                    <a:schemeClr val="bg1"/>
                  </a:solidFill>
                  <a:latin typeface="DIN Alternate" panose="020B0500000000000000" pitchFamily="34" charset="0"/>
                </a:rPr>
                <a:t>2.7</a:t>
              </a:r>
              <a:endParaRPr kumimoji="1" lang="ja-JP" altLang="en-US" sz="4000">
                <a:solidFill>
                  <a:schemeClr val="bg1"/>
                </a:solidFill>
                <a:latin typeface="DIN Alternate" panose="020B0500000000000000" pitchFamily="34" charset="0"/>
              </a:endParaRPr>
            </a:p>
          </p:txBody>
        </p:sp>
      </p:grpSp>
      <p:grpSp>
        <p:nvGrpSpPr>
          <p:cNvPr id="1392" name="グループ化 1391">
            <a:extLst>
              <a:ext uri="{FF2B5EF4-FFF2-40B4-BE49-F238E27FC236}">
                <a16:creationId xmlns:a16="http://schemas.microsoft.com/office/drawing/2014/main" id="{9F250950-3DAE-5FE9-3EC7-246F87FE48B6}"/>
              </a:ext>
            </a:extLst>
          </p:cNvPr>
          <p:cNvGrpSpPr/>
          <p:nvPr/>
        </p:nvGrpSpPr>
        <p:grpSpPr>
          <a:xfrm>
            <a:off x="3437883" y="5402013"/>
            <a:ext cx="1495484" cy="415498"/>
            <a:chOff x="705841" y="2984398"/>
            <a:chExt cx="1495484" cy="415498"/>
          </a:xfrm>
        </p:grpSpPr>
        <p:sp>
          <p:nvSpPr>
            <p:cNvPr id="1393" name="1つの角を切り取り、1つの角を丸めた四角形 1392">
              <a:extLst>
                <a:ext uri="{FF2B5EF4-FFF2-40B4-BE49-F238E27FC236}">
                  <a16:creationId xmlns:a16="http://schemas.microsoft.com/office/drawing/2014/main" id="{5A38EA9E-51E3-1C0B-1772-7A2F0FC731E3}"/>
                </a:ext>
              </a:extLst>
            </p:cNvPr>
            <p:cNvSpPr/>
            <p:nvPr/>
          </p:nvSpPr>
          <p:spPr>
            <a:xfrm flipH="1" flipV="1">
              <a:off x="731670" y="2984717"/>
              <a:ext cx="1418144" cy="238110"/>
            </a:xfrm>
            <a:prstGeom prst="snip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Hiragino Sans W5" panose="020B0400000000000000" pitchFamily="34" charset="-128"/>
                <a:ea typeface="Hiragino Sans W1"/>
                <a:cs typeface="+mn-cs"/>
              </a:endParaRPr>
            </a:p>
          </p:txBody>
        </p:sp>
        <p:sp>
          <p:nvSpPr>
            <p:cNvPr id="1394" name="テキスト ボックス 1393">
              <a:extLst>
                <a:ext uri="{FF2B5EF4-FFF2-40B4-BE49-F238E27FC236}">
                  <a16:creationId xmlns:a16="http://schemas.microsoft.com/office/drawing/2014/main" id="{CD24892B-89A2-7AF3-D189-46D9B9BD2ED4}"/>
                </a:ext>
              </a:extLst>
            </p:cNvPr>
            <p:cNvSpPr txBox="1"/>
            <p:nvPr/>
          </p:nvSpPr>
          <p:spPr>
            <a:xfrm>
              <a:off x="705841" y="2984398"/>
              <a:ext cx="1495484" cy="415498"/>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a:solidFill>
                    <a:srgbClr val="FE5519"/>
                  </a:solidFill>
                  <a:latin typeface="Hiragino Sans W3" panose="020B0400000000000000" pitchFamily="34" charset="-128"/>
                  <a:ea typeface="Hiragino Sans W3" panose="020B0400000000000000" pitchFamily="34" charset="-128"/>
                </a:rPr>
                <a:t>ジム</a:t>
              </a:r>
              <a:r>
                <a:rPr kumimoji="1" lang="en-US" altLang="ja-JP" sz="1100" b="0" i="0" u="none" strike="noStrike" kern="1200" cap="none" spc="0" normalizeH="0" baseline="0" noProof="0" dirty="0">
                  <a:ln>
                    <a:noFill/>
                  </a:ln>
                  <a:solidFill>
                    <a:srgbClr val="FE5519"/>
                  </a:solidFill>
                  <a:effectLst/>
                  <a:uLnTx/>
                  <a:uFillTx/>
                  <a:latin typeface="Hiragino Sans W3" panose="020B0400000000000000" pitchFamily="34" charset="-128"/>
                  <a:ea typeface="Hiragino Sans W3" panose="020B0400000000000000" pitchFamily="34" charset="-128"/>
                  <a:cs typeface="+mn-cs"/>
                </a:rPr>
                <a:t> </a:t>
              </a:r>
              <a:r>
                <a:rPr lang="ja-JP" altLang="en-US" sz="700">
                  <a:solidFill>
                    <a:srgbClr val="FE5519"/>
                  </a:solidFill>
                  <a:latin typeface="Hiragino Sans W3" panose="020B0400000000000000" pitchFamily="34" charset="-128"/>
                  <a:ea typeface="Hiragino Sans W3" panose="020B0400000000000000" pitchFamily="34" charset="-128"/>
                </a:rPr>
                <a:t>月</a:t>
              </a:r>
              <a:r>
                <a:rPr kumimoji="1" lang="en-US" altLang="ja-JP" sz="700" b="0" i="0" u="none" strike="noStrike" kern="1200" cap="none" spc="0" normalizeH="0" baseline="0" noProof="0" dirty="0">
                  <a:ln>
                    <a:noFill/>
                  </a:ln>
                  <a:solidFill>
                    <a:srgbClr val="FE5519"/>
                  </a:solidFill>
                  <a:effectLst/>
                  <a:uLnTx/>
                  <a:uFillTx/>
                  <a:latin typeface="Hiragino Sans W3" panose="020B0400000000000000" pitchFamily="34" charset="-128"/>
                  <a:ea typeface="Hiragino Sans W3" panose="020B0400000000000000" pitchFamily="34" charset="-128"/>
                  <a:cs typeface="+mn-cs"/>
                </a:rPr>
                <a:t>1</a:t>
              </a:r>
              <a:r>
                <a:rPr kumimoji="1" lang="ja-JP" altLang="en-US" sz="700" b="0" i="0" u="none" strike="noStrike" kern="1200" cap="none" spc="0" normalizeH="0" baseline="0" noProof="0">
                  <a:ln>
                    <a:noFill/>
                  </a:ln>
                  <a:solidFill>
                    <a:srgbClr val="FE5519"/>
                  </a:solidFill>
                  <a:effectLst/>
                  <a:uLnTx/>
                  <a:uFillTx/>
                  <a:latin typeface="Hiragino Sans W3" panose="020B0400000000000000" pitchFamily="34" charset="-128"/>
                  <a:ea typeface="Hiragino Sans W3" panose="020B0400000000000000" pitchFamily="34" charset="-128"/>
                  <a:cs typeface="+mn-cs"/>
                </a:rPr>
                <a:t>回以上</a:t>
              </a:r>
              <a:endParaRPr kumimoji="1" lang="en-US" altLang="ja-JP" sz="700" b="0" i="0" u="none" strike="noStrike" kern="1200" cap="none" spc="0" normalizeH="0" baseline="0" noProof="0" dirty="0">
                <a:ln>
                  <a:noFill/>
                </a:ln>
                <a:solidFill>
                  <a:srgbClr val="FE5519"/>
                </a:solidFill>
                <a:effectLst/>
                <a:uLnTx/>
                <a:uFillTx/>
                <a:latin typeface="Hiragino Sans W3" panose="020B0400000000000000" pitchFamily="34" charset="-128"/>
                <a:ea typeface="Hiragino Sans W3" panose="020B0400000000000000"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300" dirty="0">
                <a:solidFill>
                  <a:schemeClr val="bg1"/>
                </a:solidFill>
                <a:latin typeface="Hiragino Sans W3" panose="020B0400000000000000" pitchFamily="34" charset="-128"/>
                <a:ea typeface="Hiragino Sans W3" panose="020B0400000000000000"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700" dirty="0">
                  <a:solidFill>
                    <a:schemeClr val="bg1"/>
                  </a:solidFill>
                  <a:latin typeface="Hiragino Sans W3" panose="020B0400000000000000" pitchFamily="34" charset="-128"/>
                  <a:ea typeface="Hiragino Sans W3" panose="020B0400000000000000" pitchFamily="34" charset="-128"/>
                </a:rPr>
                <a:t>(</a:t>
              </a:r>
              <a:r>
                <a:rPr lang="ja-JP" altLang="en-US" sz="700">
                  <a:solidFill>
                    <a:schemeClr val="bg1"/>
                  </a:solidFill>
                  <a:latin typeface="Hiragino Sans W3" panose="020B0400000000000000" pitchFamily="34" charset="-128"/>
                  <a:ea typeface="Hiragino Sans W3" panose="020B0400000000000000" pitchFamily="34" charset="-128"/>
                </a:rPr>
                <a:t>フィットネス</a:t>
              </a:r>
              <a:r>
                <a:rPr lang="en-US" altLang="ja-JP" sz="700" dirty="0">
                  <a:solidFill>
                    <a:schemeClr val="bg1"/>
                  </a:solidFill>
                  <a:latin typeface="Hiragino Sans W3" panose="020B0400000000000000" pitchFamily="34" charset="-128"/>
                  <a:ea typeface="Hiragino Sans W3" panose="020B0400000000000000" pitchFamily="34" charset="-128"/>
                </a:rPr>
                <a:t>)</a:t>
              </a:r>
              <a:endParaRPr kumimoji="1" lang="en-US" altLang="ja-JP" sz="1400" b="0" i="0" u="none" strike="noStrike" kern="1200" cap="none" spc="0" normalizeH="0" baseline="0" noProof="0" dirty="0">
                <a:ln>
                  <a:noFill/>
                </a:ln>
                <a:solidFill>
                  <a:schemeClr val="bg1"/>
                </a:solidFill>
                <a:effectLst/>
                <a:uLnTx/>
                <a:uFillTx/>
                <a:latin typeface="Hiragino Sans W3" panose="020B0400000000000000" pitchFamily="34" charset="-128"/>
                <a:ea typeface="Hiragino Sans W3" panose="020B0400000000000000" pitchFamily="34" charset="-128"/>
                <a:cs typeface="+mn-cs"/>
              </a:endParaRPr>
            </a:p>
          </p:txBody>
        </p:sp>
      </p:grpSp>
      <p:grpSp>
        <p:nvGrpSpPr>
          <p:cNvPr id="1395" name="グループ化 1394">
            <a:extLst>
              <a:ext uri="{FF2B5EF4-FFF2-40B4-BE49-F238E27FC236}">
                <a16:creationId xmlns:a16="http://schemas.microsoft.com/office/drawing/2014/main" id="{B40E737A-40F9-C789-08E7-A8DD995E9C01}"/>
              </a:ext>
            </a:extLst>
          </p:cNvPr>
          <p:cNvGrpSpPr/>
          <p:nvPr/>
        </p:nvGrpSpPr>
        <p:grpSpPr>
          <a:xfrm>
            <a:off x="3810040" y="5688847"/>
            <a:ext cx="941508" cy="707886"/>
            <a:chOff x="3652516" y="2167874"/>
            <a:chExt cx="941508" cy="707886"/>
          </a:xfrm>
        </p:grpSpPr>
        <p:sp>
          <p:nvSpPr>
            <p:cNvPr id="1396" name="テキスト ボックス 1395">
              <a:extLst>
                <a:ext uri="{FF2B5EF4-FFF2-40B4-BE49-F238E27FC236}">
                  <a16:creationId xmlns:a16="http://schemas.microsoft.com/office/drawing/2014/main" id="{F1752B2D-A03F-7A7E-0897-7AA3FF146C96}"/>
                </a:ext>
              </a:extLst>
            </p:cNvPr>
            <p:cNvSpPr txBox="1"/>
            <p:nvPr/>
          </p:nvSpPr>
          <p:spPr>
            <a:xfrm>
              <a:off x="4311162" y="2440155"/>
              <a:ext cx="282862" cy="338554"/>
            </a:xfrm>
            <a:prstGeom prst="rect">
              <a:avLst/>
            </a:prstGeom>
            <a:noFill/>
          </p:spPr>
          <p:txBody>
            <a:bodyPr wrap="square" rtlCol="0">
              <a:spAutoFit/>
            </a:bodyPr>
            <a:lstStyle/>
            <a:p>
              <a:r>
                <a:rPr kumimoji="1" lang="ja-JP" altLang="en-US" sz="1600" b="1">
                  <a:solidFill>
                    <a:schemeClr val="bg1"/>
                  </a:solidFill>
                  <a:latin typeface="DIN Alternate" panose="020B0500000000000000" pitchFamily="34" charset="0"/>
                </a:rPr>
                <a:t>倍</a:t>
              </a:r>
            </a:p>
          </p:txBody>
        </p:sp>
        <p:sp>
          <p:nvSpPr>
            <p:cNvPr id="1397" name="テキスト ボックス 1396">
              <a:extLst>
                <a:ext uri="{FF2B5EF4-FFF2-40B4-BE49-F238E27FC236}">
                  <a16:creationId xmlns:a16="http://schemas.microsoft.com/office/drawing/2014/main" id="{78DBF55B-DEB9-58B5-C8BE-03EA43427F90}"/>
                </a:ext>
              </a:extLst>
            </p:cNvPr>
            <p:cNvSpPr txBox="1"/>
            <p:nvPr/>
          </p:nvSpPr>
          <p:spPr>
            <a:xfrm>
              <a:off x="3652516" y="2167874"/>
              <a:ext cx="801823" cy="707886"/>
            </a:xfrm>
            <a:prstGeom prst="rect">
              <a:avLst/>
            </a:prstGeom>
            <a:noFill/>
          </p:spPr>
          <p:txBody>
            <a:bodyPr wrap="none" rtlCol="0">
              <a:spAutoFit/>
            </a:bodyPr>
            <a:lstStyle/>
            <a:p>
              <a:r>
                <a:rPr lang="en-US" altLang="ja-JP" sz="4000" dirty="0">
                  <a:solidFill>
                    <a:schemeClr val="bg1"/>
                  </a:solidFill>
                  <a:latin typeface="DIN Alternate" panose="020B0500000000000000" pitchFamily="34" charset="0"/>
                </a:rPr>
                <a:t>2.5</a:t>
              </a:r>
              <a:endParaRPr kumimoji="1" lang="ja-JP" altLang="en-US" sz="4000">
                <a:solidFill>
                  <a:schemeClr val="bg1"/>
                </a:solidFill>
                <a:latin typeface="DIN Alternate" panose="020B0500000000000000" pitchFamily="34" charset="0"/>
              </a:endParaRPr>
            </a:p>
          </p:txBody>
        </p:sp>
      </p:grpSp>
      <p:grpSp>
        <p:nvGrpSpPr>
          <p:cNvPr id="1404" name="グループ化 1403">
            <a:extLst>
              <a:ext uri="{FF2B5EF4-FFF2-40B4-BE49-F238E27FC236}">
                <a16:creationId xmlns:a16="http://schemas.microsoft.com/office/drawing/2014/main" id="{CD971F05-C9B1-72F3-7D98-166F36D056F2}"/>
              </a:ext>
            </a:extLst>
          </p:cNvPr>
          <p:cNvGrpSpPr/>
          <p:nvPr/>
        </p:nvGrpSpPr>
        <p:grpSpPr>
          <a:xfrm>
            <a:off x="6270924" y="3978833"/>
            <a:ext cx="1495484" cy="261610"/>
            <a:chOff x="705841" y="2984398"/>
            <a:chExt cx="1495484" cy="261610"/>
          </a:xfrm>
        </p:grpSpPr>
        <p:sp>
          <p:nvSpPr>
            <p:cNvPr id="1405" name="1つの角を切り取り、1つの角を丸めた四角形 1404">
              <a:extLst>
                <a:ext uri="{FF2B5EF4-FFF2-40B4-BE49-F238E27FC236}">
                  <a16:creationId xmlns:a16="http://schemas.microsoft.com/office/drawing/2014/main" id="{4B66A376-B5C3-0100-2285-E1DBFB466E5C}"/>
                </a:ext>
              </a:extLst>
            </p:cNvPr>
            <p:cNvSpPr/>
            <p:nvPr/>
          </p:nvSpPr>
          <p:spPr>
            <a:xfrm flipH="1" flipV="1">
              <a:off x="731670" y="2984717"/>
              <a:ext cx="1418144" cy="238110"/>
            </a:xfrm>
            <a:prstGeom prst="snip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Hiragino Sans W5" panose="020B0400000000000000" pitchFamily="34" charset="-128"/>
                <a:ea typeface="Hiragino Sans W1"/>
                <a:cs typeface="+mn-cs"/>
              </a:endParaRPr>
            </a:p>
          </p:txBody>
        </p:sp>
        <p:sp>
          <p:nvSpPr>
            <p:cNvPr id="1406" name="テキスト ボックス 1405">
              <a:extLst>
                <a:ext uri="{FF2B5EF4-FFF2-40B4-BE49-F238E27FC236}">
                  <a16:creationId xmlns:a16="http://schemas.microsoft.com/office/drawing/2014/main" id="{ED6263BB-6FC1-8B23-3F41-C9DC4C84201E}"/>
                </a:ext>
              </a:extLst>
            </p:cNvPr>
            <p:cNvSpPr txBox="1"/>
            <p:nvPr/>
          </p:nvSpPr>
          <p:spPr>
            <a:xfrm>
              <a:off x="705841" y="2984398"/>
              <a:ext cx="1495484" cy="261610"/>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a:ln>
                    <a:noFill/>
                  </a:ln>
                  <a:solidFill>
                    <a:srgbClr val="FE5519"/>
                  </a:solidFill>
                  <a:effectLst/>
                  <a:uLnTx/>
                  <a:uFillTx/>
                  <a:latin typeface="Hiragino Sans W3" panose="020B0400000000000000" pitchFamily="34" charset="-128"/>
                  <a:ea typeface="Hiragino Sans W3" panose="020B0400000000000000" pitchFamily="34" charset="-128"/>
                  <a:cs typeface="+mn-cs"/>
                </a:rPr>
                <a:t>家具</a:t>
              </a:r>
              <a:r>
                <a:rPr kumimoji="1" lang="en-US" altLang="ja-JP" sz="800" b="0" i="0" u="none" strike="noStrike" kern="1200" cap="none" spc="0" normalizeH="0" baseline="0" noProof="0" dirty="0">
                  <a:ln>
                    <a:noFill/>
                  </a:ln>
                  <a:solidFill>
                    <a:srgbClr val="FE5519"/>
                  </a:solidFill>
                  <a:effectLst/>
                  <a:uLnTx/>
                  <a:uFillTx/>
                  <a:latin typeface="Hiragino Sans W3" panose="020B0400000000000000" pitchFamily="34" charset="-128"/>
                  <a:ea typeface="Hiragino Sans W3" panose="020B0400000000000000" pitchFamily="34" charset="-128"/>
                  <a:cs typeface="+mn-cs"/>
                </a:rPr>
                <a:t>(</a:t>
              </a:r>
              <a:r>
                <a:rPr kumimoji="1" lang="ja-JP" altLang="en-US" sz="800" b="0" i="0" u="none" strike="noStrike" kern="1200" cap="none" spc="0" normalizeH="0" baseline="0" noProof="0">
                  <a:ln>
                    <a:noFill/>
                  </a:ln>
                  <a:solidFill>
                    <a:srgbClr val="FE5519"/>
                  </a:solidFill>
                  <a:effectLst/>
                  <a:uLnTx/>
                  <a:uFillTx/>
                  <a:latin typeface="Hiragino Sans W3" panose="020B0400000000000000" pitchFamily="34" charset="-128"/>
                  <a:ea typeface="Hiragino Sans W3" panose="020B0400000000000000" pitchFamily="34" charset="-128"/>
                  <a:cs typeface="+mn-cs"/>
                </a:rPr>
                <a:t>ソファー</a:t>
              </a:r>
              <a:r>
                <a:rPr kumimoji="1" lang="en-US" altLang="ja-JP" sz="800" b="0" i="0" u="none" strike="noStrike" kern="1200" cap="none" spc="0" normalizeH="0" baseline="0" noProof="0" dirty="0">
                  <a:ln>
                    <a:noFill/>
                  </a:ln>
                  <a:solidFill>
                    <a:srgbClr val="FE5519"/>
                  </a:solidFill>
                  <a:effectLst/>
                  <a:uLnTx/>
                  <a:uFillTx/>
                  <a:latin typeface="Hiragino Sans W3" panose="020B0400000000000000" pitchFamily="34" charset="-128"/>
                  <a:ea typeface="Hiragino Sans W3" panose="020B0400000000000000" pitchFamily="34" charset="-128"/>
                  <a:cs typeface="+mn-cs"/>
                </a:rPr>
                <a:t>/</a:t>
              </a:r>
              <a:r>
                <a:rPr kumimoji="1" lang="ja-JP" altLang="en-US" sz="800" b="0" i="0" u="none" strike="noStrike" kern="1200" cap="none" spc="0" normalizeH="0" baseline="0" noProof="0">
                  <a:ln>
                    <a:noFill/>
                  </a:ln>
                  <a:solidFill>
                    <a:srgbClr val="FE5519"/>
                  </a:solidFill>
                  <a:effectLst/>
                  <a:uLnTx/>
                  <a:uFillTx/>
                  <a:latin typeface="Hiragino Sans W3" panose="020B0400000000000000" pitchFamily="34" charset="-128"/>
                  <a:ea typeface="Hiragino Sans W3" panose="020B0400000000000000" pitchFamily="34" charset="-128"/>
                  <a:cs typeface="+mn-cs"/>
                </a:rPr>
                <a:t>テーブル</a:t>
              </a:r>
              <a:r>
                <a:rPr kumimoji="1" lang="en-US" altLang="ja-JP" sz="800" b="0" i="0" u="none" strike="noStrike" kern="1200" cap="none" spc="0" normalizeH="0" baseline="0" noProof="0" dirty="0">
                  <a:ln>
                    <a:noFill/>
                  </a:ln>
                  <a:solidFill>
                    <a:srgbClr val="FE5519"/>
                  </a:solidFill>
                  <a:effectLst/>
                  <a:uLnTx/>
                  <a:uFillTx/>
                  <a:latin typeface="Hiragino Sans W3" panose="020B0400000000000000" pitchFamily="34" charset="-128"/>
                  <a:ea typeface="Hiragino Sans W3" panose="020B0400000000000000" pitchFamily="34" charset="-128"/>
                  <a:cs typeface="+mn-cs"/>
                </a:rPr>
                <a:t>)</a:t>
              </a:r>
              <a:endParaRPr kumimoji="1" lang="en-US" altLang="ja-JP" sz="1000" b="0" i="0" u="none" strike="noStrike" kern="1200" cap="none" spc="0" normalizeH="0" baseline="0" noProof="0" dirty="0">
                <a:ln>
                  <a:noFill/>
                </a:ln>
                <a:solidFill>
                  <a:srgbClr val="FE5519"/>
                </a:solidFill>
                <a:effectLst/>
                <a:uLnTx/>
                <a:uFillTx/>
                <a:latin typeface="Hiragino Sans W3" panose="020B0400000000000000" pitchFamily="34" charset="-128"/>
                <a:ea typeface="Hiragino Sans W3" panose="020B0400000000000000" pitchFamily="34" charset="-128"/>
                <a:cs typeface="+mn-cs"/>
              </a:endParaRPr>
            </a:p>
          </p:txBody>
        </p:sp>
      </p:grpSp>
      <p:grpSp>
        <p:nvGrpSpPr>
          <p:cNvPr id="1407" name="グループ化 1406">
            <a:extLst>
              <a:ext uri="{FF2B5EF4-FFF2-40B4-BE49-F238E27FC236}">
                <a16:creationId xmlns:a16="http://schemas.microsoft.com/office/drawing/2014/main" id="{C0D33FDA-C134-4F0D-EB95-5780FD1607BB}"/>
              </a:ext>
            </a:extLst>
          </p:cNvPr>
          <p:cNvGrpSpPr/>
          <p:nvPr/>
        </p:nvGrpSpPr>
        <p:grpSpPr>
          <a:xfrm>
            <a:off x="6774485" y="4209085"/>
            <a:ext cx="941508" cy="707886"/>
            <a:chOff x="3652516" y="2167874"/>
            <a:chExt cx="941508" cy="707886"/>
          </a:xfrm>
        </p:grpSpPr>
        <p:sp>
          <p:nvSpPr>
            <p:cNvPr id="1039" name="テキスト ボックス 1038">
              <a:extLst>
                <a:ext uri="{FF2B5EF4-FFF2-40B4-BE49-F238E27FC236}">
                  <a16:creationId xmlns:a16="http://schemas.microsoft.com/office/drawing/2014/main" id="{E54C546A-D083-47D7-7F41-ADC1C352922D}"/>
                </a:ext>
              </a:extLst>
            </p:cNvPr>
            <p:cNvSpPr txBox="1"/>
            <p:nvPr/>
          </p:nvSpPr>
          <p:spPr>
            <a:xfrm>
              <a:off x="4311162" y="2440155"/>
              <a:ext cx="282862" cy="338554"/>
            </a:xfrm>
            <a:prstGeom prst="rect">
              <a:avLst/>
            </a:prstGeom>
            <a:noFill/>
          </p:spPr>
          <p:txBody>
            <a:bodyPr wrap="square" rtlCol="0">
              <a:spAutoFit/>
            </a:bodyPr>
            <a:lstStyle/>
            <a:p>
              <a:r>
                <a:rPr kumimoji="1" lang="ja-JP" altLang="en-US" sz="1600" b="1">
                  <a:solidFill>
                    <a:schemeClr val="bg1"/>
                  </a:solidFill>
                  <a:latin typeface="DIN Alternate" panose="020B0500000000000000" pitchFamily="34" charset="0"/>
                </a:rPr>
                <a:t>倍</a:t>
              </a:r>
            </a:p>
          </p:txBody>
        </p:sp>
        <p:sp>
          <p:nvSpPr>
            <p:cNvPr id="1041" name="テキスト ボックス 1040">
              <a:extLst>
                <a:ext uri="{FF2B5EF4-FFF2-40B4-BE49-F238E27FC236}">
                  <a16:creationId xmlns:a16="http://schemas.microsoft.com/office/drawing/2014/main" id="{9D2C8537-3654-CD74-FCCF-298E4DD221C5}"/>
                </a:ext>
              </a:extLst>
            </p:cNvPr>
            <p:cNvSpPr txBox="1"/>
            <p:nvPr/>
          </p:nvSpPr>
          <p:spPr>
            <a:xfrm>
              <a:off x="3652516" y="2167874"/>
              <a:ext cx="801823" cy="707886"/>
            </a:xfrm>
            <a:prstGeom prst="rect">
              <a:avLst/>
            </a:prstGeom>
            <a:noFill/>
          </p:spPr>
          <p:txBody>
            <a:bodyPr wrap="none" rtlCol="0">
              <a:spAutoFit/>
            </a:bodyPr>
            <a:lstStyle/>
            <a:p>
              <a:r>
                <a:rPr lang="en-US" altLang="ja-JP" sz="4000" dirty="0">
                  <a:solidFill>
                    <a:schemeClr val="bg1"/>
                  </a:solidFill>
                  <a:latin typeface="DIN Alternate" panose="020B0500000000000000" pitchFamily="34" charset="0"/>
                </a:rPr>
                <a:t>2.3</a:t>
              </a:r>
              <a:endParaRPr kumimoji="1" lang="ja-JP" altLang="en-US" sz="4000">
                <a:solidFill>
                  <a:schemeClr val="bg1"/>
                </a:solidFill>
                <a:latin typeface="DIN Alternate" panose="020B0500000000000000" pitchFamily="34" charset="0"/>
              </a:endParaRPr>
            </a:p>
          </p:txBody>
        </p:sp>
      </p:grpSp>
      <p:grpSp>
        <p:nvGrpSpPr>
          <p:cNvPr id="1042" name="グループ化 1041">
            <a:extLst>
              <a:ext uri="{FF2B5EF4-FFF2-40B4-BE49-F238E27FC236}">
                <a16:creationId xmlns:a16="http://schemas.microsoft.com/office/drawing/2014/main" id="{D177078A-0F29-3EAF-258E-6B5B16124A59}"/>
              </a:ext>
            </a:extLst>
          </p:cNvPr>
          <p:cNvGrpSpPr/>
          <p:nvPr/>
        </p:nvGrpSpPr>
        <p:grpSpPr>
          <a:xfrm>
            <a:off x="6276820" y="5362613"/>
            <a:ext cx="1495484" cy="261610"/>
            <a:chOff x="705841" y="2984398"/>
            <a:chExt cx="1495484" cy="261610"/>
          </a:xfrm>
        </p:grpSpPr>
        <p:sp>
          <p:nvSpPr>
            <p:cNvPr id="1043" name="1つの角を切り取り、1つの角を丸めた四角形 1042">
              <a:extLst>
                <a:ext uri="{FF2B5EF4-FFF2-40B4-BE49-F238E27FC236}">
                  <a16:creationId xmlns:a16="http://schemas.microsoft.com/office/drawing/2014/main" id="{F8B6D530-64BE-EF7B-D3FB-3BB05C2F0CC6}"/>
                </a:ext>
              </a:extLst>
            </p:cNvPr>
            <p:cNvSpPr/>
            <p:nvPr/>
          </p:nvSpPr>
          <p:spPr>
            <a:xfrm flipH="1" flipV="1">
              <a:off x="731670" y="2984717"/>
              <a:ext cx="1418144" cy="238110"/>
            </a:xfrm>
            <a:prstGeom prst="snip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Hiragino Sans W5" panose="020B0400000000000000" pitchFamily="34" charset="-128"/>
                <a:ea typeface="Hiragino Sans W1"/>
                <a:cs typeface="+mn-cs"/>
              </a:endParaRPr>
            </a:p>
          </p:txBody>
        </p:sp>
        <p:sp>
          <p:nvSpPr>
            <p:cNvPr id="1062" name="テキスト ボックス 1061">
              <a:extLst>
                <a:ext uri="{FF2B5EF4-FFF2-40B4-BE49-F238E27FC236}">
                  <a16:creationId xmlns:a16="http://schemas.microsoft.com/office/drawing/2014/main" id="{0BF60CA1-5F17-B3A9-E2CF-5F9011F48414}"/>
                </a:ext>
              </a:extLst>
            </p:cNvPr>
            <p:cNvSpPr txBox="1"/>
            <p:nvPr/>
          </p:nvSpPr>
          <p:spPr>
            <a:xfrm>
              <a:off x="705841" y="2984398"/>
              <a:ext cx="1495484" cy="261610"/>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a:ln>
                    <a:noFill/>
                  </a:ln>
                  <a:solidFill>
                    <a:srgbClr val="FE5519"/>
                  </a:solidFill>
                  <a:effectLst/>
                  <a:uLnTx/>
                  <a:uFillTx/>
                  <a:latin typeface="Hiragino Sans W3" panose="020B0400000000000000" pitchFamily="34" charset="-128"/>
                  <a:ea typeface="Hiragino Sans W3" panose="020B0400000000000000" pitchFamily="34" charset="-128"/>
                  <a:cs typeface="+mn-cs"/>
                </a:rPr>
                <a:t>寝具</a:t>
              </a:r>
              <a:r>
                <a:rPr kumimoji="1" lang="en-US" altLang="ja-JP" sz="800" b="0" i="0" u="none" strike="noStrike" kern="1200" cap="none" spc="0" normalizeH="0" baseline="0" noProof="0" dirty="0">
                  <a:ln>
                    <a:noFill/>
                  </a:ln>
                  <a:solidFill>
                    <a:srgbClr val="FE5519"/>
                  </a:solidFill>
                  <a:effectLst/>
                  <a:uLnTx/>
                  <a:uFillTx/>
                  <a:latin typeface="Hiragino Sans W3" panose="020B0400000000000000" pitchFamily="34" charset="-128"/>
                  <a:ea typeface="Hiragino Sans W3" panose="020B0400000000000000" pitchFamily="34" charset="-128"/>
                  <a:cs typeface="+mn-cs"/>
                </a:rPr>
                <a:t>(</a:t>
              </a:r>
              <a:r>
                <a:rPr kumimoji="1" lang="ja-JP" altLang="en-US" sz="800" b="0" i="0" u="none" strike="noStrike" kern="1200" cap="none" spc="0" normalizeH="0" baseline="0" noProof="0">
                  <a:ln>
                    <a:noFill/>
                  </a:ln>
                  <a:solidFill>
                    <a:srgbClr val="FE5519"/>
                  </a:solidFill>
                  <a:effectLst/>
                  <a:uLnTx/>
                  <a:uFillTx/>
                  <a:latin typeface="Hiragino Sans W3" panose="020B0400000000000000" pitchFamily="34" charset="-128"/>
                  <a:ea typeface="Hiragino Sans W3" panose="020B0400000000000000" pitchFamily="34" charset="-128"/>
                  <a:cs typeface="+mn-cs"/>
                </a:rPr>
                <a:t>ベッド</a:t>
              </a:r>
              <a:r>
                <a:rPr kumimoji="1" lang="en-US" altLang="ja-JP" sz="800" b="0" i="0" u="none" strike="noStrike" kern="1200" cap="none" spc="0" normalizeH="0" baseline="0" noProof="0" dirty="0">
                  <a:ln>
                    <a:noFill/>
                  </a:ln>
                  <a:solidFill>
                    <a:srgbClr val="FE5519"/>
                  </a:solidFill>
                  <a:effectLst/>
                  <a:uLnTx/>
                  <a:uFillTx/>
                  <a:latin typeface="Hiragino Sans W3" panose="020B0400000000000000" pitchFamily="34" charset="-128"/>
                  <a:ea typeface="Hiragino Sans W3" panose="020B0400000000000000" pitchFamily="34" charset="-128"/>
                  <a:cs typeface="+mn-cs"/>
                </a:rPr>
                <a:t>/</a:t>
              </a:r>
              <a:r>
                <a:rPr kumimoji="1" lang="ja-JP" altLang="en-US" sz="800" b="0" i="0" u="none" strike="noStrike" kern="1200" cap="none" spc="0" normalizeH="0" baseline="0" noProof="0">
                  <a:ln>
                    <a:noFill/>
                  </a:ln>
                  <a:solidFill>
                    <a:srgbClr val="FE5519"/>
                  </a:solidFill>
                  <a:effectLst/>
                  <a:uLnTx/>
                  <a:uFillTx/>
                  <a:latin typeface="Hiragino Sans W3" panose="020B0400000000000000" pitchFamily="34" charset="-128"/>
                  <a:ea typeface="Hiragino Sans W3" panose="020B0400000000000000" pitchFamily="34" charset="-128"/>
                  <a:cs typeface="+mn-cs"/>
                </a:rPr>
                <a:t>マットレス</a:t>
              </a:r>
              <a:r>
                <a:rPr kumimoji="1" lang="en-US" altLang="ja-JP" sz="800" b="0" i="0" u="none" strike="noStrike" kern="1200" cap="none" spc="0" normalizeH="0" baseline="0" noProof="0" dirty="0">
                  <a:ln>
                    <a:noFill/>
                  </a:ln>
                  <a:solidFill>
                    <a:srgbClr val="FE5519"/>
                  </a:solidFill>
                  <a:effectLst/>
                  <a:uLnTx/>
                  <a:uFillTx/>
                  <a:latin typeface="Hiragino Sans W3" panose="020B0400000000000000" pitchFamily="34" charset="-128"/>
                  <a:ea typeface="Hiragino Sans W3" panose="020B0400000000000000" pitchFamily="34" charset="-128"/>
                  <a:cs typeface="+mn-cs"/>
                </a:rPr>
                <a:t>)</a:t>
              </a:r>
              <a:endParaRPr kumimoji="1" lang="en-US" altLang="ja-JP" sz="1000" b="0" i="0" u="none" strike="noStrike" kern="1200" cap="none" spc="0" normalizeH="0" baseline="0" noProof="0" dirty="0">
                <a:ln>
                  <a:noFill/>
                </a:ln>
                <a:solidFill>
                  <a:srgbClr val="FE5519"/>
                </a:solidFill>
                <a:effectLst/>
                <a:uLnTx/>
                <a:uFillTx/>
                <a:latin typeface="Hiragino Sans W3" panose="020B0400000000000000" pitchFamily="34" charset="-128"/>
                <a:ea typeface="Hiragino Sans W3" panose="020B0400000000000000" pitchFamily="34" charset="-128"/>
                <a:cs typeface="+mn-cs"/>
              </a:endParaRPr>
            </a:p>
          </p:txBody>
        </p:sp>
      </p:grpSp>
      <p:grpSp>
        <p:nvGrpSpPr>
          <p:cNvPr id="1064" name="グループ化 1063">
            <a:extLst>
              <a:ext uri="{FF2B5EF4-FFF2-40B4-BE49-F238E27FC236}">
                <a16:creationId xmlns:a16="http://schemas.microsoft.com/office/drawing/2014/main" id="{3F6B356C-152D-A113-A022-1F8B65AAD2D1}"/>
              </a:ext>
            </a:extLst>
          </p:cNvPr>
          <p:cNvGrpSpPr/>
          <p:nvPr/>
        </p:nvGrpSpPr>
        <p:grpSpPr>
          <a:xfrm>
            <a:off x="6773991" y="5632731"/>
            <a:ext cx="941508" cy="707886"/>
            <a:chOff x="3652516" y="2167874"/>
            <a:chExt cx="941508" cy="707886"/>
          </a:xfrm>
        </p:grpSpPr>
        <p:sp>
          <p:nvSpPr>
            <p:cNvPr id="1066" name="テキスト ボックス 1065">
              <a:extLst>
                <a:ext uri="{FF2B5EF4-FFF2-40B4-BE49-F238E27FC236}">
                  <a16:creationId xmlns:a16="http://schemas.microsoft.com/office/drawing/2014/main" id="{8ED6923D-C715-22D3-2553-5EFEA437CD4E}"/>
                </a:ext>
              </a:extLst>
            </p:cNvPr>
            <p:cNvSpPr txBox="1"/>
            <p:nvPr/>
          </p:nvSpPr>
          <p:spPr>
            <a:xfrm>
              <a:off x="4311162" y="2440155"/>
              <a:ext cx="282862" cy="338554"/>
            </a:xfrm>
            <a:prstGeom prst="rect">
              <a:avLst/>
            </a:prstGeom>
            <a:noFill/>
          </p:spPr>
          <p:txBody>
            <a:bodyPr wrap="square" rtlCol="0">
              <a:spAutoFit/>
            </a:bodyPr>
            <a:lstStyle/>
            <a:p>
              <a:r>
                <a:rPr kumimoji="1" lang="ja-JP" altLang="en-US" sz="1600" b="1">
                  <a:solidFill>
                    <a:schemeClr val="bg1"/>
                  </a:solidFill>
                  <a:latin typeface="DIN Alternate" panose="020B0500000000000000" pitchFamily="34" charset="0"/>
                </a:rPr>
                <a:t>倍</a:t>
              </a:r>
            </a:p>
          </p:txBody>
        </p:sp>
        <p:sp>
          <p:nvSpPr>
            <p:cNvPr id="1077" name="テキスト ボックス 1076">
              <a:extLst>
                <a:ext uri="{FF2B5EF4-FFF2-40B4-BE49-F238E27FC236}">
                  <a16:creationId xmlns:a16="http://schemas.microsoft.com/office/drawing/2014/main" id="{6672A2A3-E52F-52D0-704C-7ABCFF0EBF60}"/>
                </a:ext>
              </a:extLst>
            </p:cNvPr>
            <p:cNvSpPr txBox="1"/>
            <p:nvPr/>
          </p:nvSpPr>
          <p:spPr>
            <a:xfrm>
              <a:off x="3652516" y="2167874"/>
              <a:ext cx="801823" cy="707886"/>
            </a:xfrm>
            <a:prstGeom prst="rect">
              <a:avLst/>
            </a:prstGeom>
            <a:noFill/>
          </p:spPr>
          <p:txBody>
            <a:bodyPr wrap="none" rtlCol="0">
              <a:spAutoFit/>
            </a:bodyPr>
            <a:lstStyle/>
            <a:p>
              <a:r>
                <a:rPr lang="en-US" altLang="ja-JP" sz="4000" dirty="0">
                  <a:solidFill>
                    <a:schemeClr val="bg1"/>
                  </a:solidFill>
                  <a:latin typeface="DIN Alternate" panose="020B0500000000000000" pitchFamily="34" charset="0"/>
                </a:rPr>
                <a:t>1.7</a:t>
              </a:r>
              <a:endParaRPr kumimoji="1" lang="ja-JP" altLang="en-US" sz="4000">
                <a:solidFill>
                  <a:schemeClr val="bg1"/>
                </a:solidFill>
                <a:latin typeface="DIN Alternate" panose="020B0500000000000000" pitchFamily="34" charset="0"/>
              </a:endParaRPr>
            </a:p>
          </p:txBody>
        </p:sp>
      </p:grpSp>
      <p:grpSp>
        <p:nvGrpSpPr>
          <p:cNvPr id="1078" name="グループ化 1077">
            <a:extLst>
              <a:ext uri="{FF2B5EF4-FFF2-40B4-BE49-F238E27FC236}">
                <a16:creationId xmlns:a16="http://schemas.microsoft.com/office/drawing/2014/main" id="{D48D125D-9940-6BCC-C288-9FF5ADDE9D62}"/>
              </a:ext>
            </a:extLst>
          </p:cNvPr>
          <p:cNvGrpSpPr/>
          <p:nvPr/>
        </p:nvGrpSpPr>
        <p:grpSpPr>
          <a:xfrm>
            <a:off x="8968476" y="2577497"/>
            <a:ext cx="1495484" cy="261610"/>
            <a:chOff x="705841" y="2984398"/>
            <a:chExt cx="1495484" cy="261610"/>
          </a:xfrm>
        </p:grpSpPr>
        <p:sp>
          <p:nvSpPr>
            <p:cNvPr id="1079" name="1つの角を切り取り、1つの角を丸めた四角形 1078">
              <a:extLst>
                <a:ext uri="{FF2B5EF4-FFF2-40B4-BE49-F238E27FC236}">
                  <a16:creationId xmlns:a16="http://schemas.microsoft.com/office/drawing/2014/main" id="{43D69174-66C2-512B-89A8-A935A15DB8B0}"/>
                </a:ext>
              </a:extLst>
            </p:cNvPr>
            <p:cNvSpPr/>
            <p:nvPr/>
          </p:nvSpPr>
          <p:spPr>
            <a:xfrm flipH="1" flipV="1">
              <a:off x="731670" y="2984717"/>
              <a:ext cx="1418144" cy="238110"/>
            </a:xfrm>
            <a:prstGeom prst="snip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Hiragino Sans W5" panose="020B0400000000000000" pitchFamily="34" charset="-128"/>
                <a:ea typeface="Hiragino Sans W1"/>
                <a:cs typeface="+mn-cs"/>
              </a:endParaRPr>
            </a:p>
          </p:txBody>
        </p:sp>
        <p:sp>
          <p:nvSpPr>
            <p:cNvPr id="1080" name="テキスト ボックス 1079">
              <a:extLst>
                <a:ext uri="{FF2B5EF4-FFF2-40B4-BE49-F238E27FC236}">
                  <a16:creationId xmlns:a16="http://schemas.microsoft.com/office/drawing/2014/main" id="{806FA040-77B5-FB1E-228A-633F4094E18F}"/>
                </a:ext>
              </a:extLst>
            </p:cNvPr>
            <p:cNvSpPr txBox="1"/>
            <p:nvPr/>
          </p:nvSpPr>
          <p:spPr>
            <a:xfrm>
              <a:off x="705841" y="2984398"/>
              <a:ext cx="1495484" cy="261610"/>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a:ln>
                    <a:noFill/>
                  </a:ln>
                  <a:solidFill>
                    <a:srgbClr val="FE5519"/>
                  </a:solidFill>
                  <a:effectLst/>
                  <a:uLnTx/>
                  <a:uFillTx/>
                  <a:latin typeface="Hiragino Sans W3" panose="020B0400000000000000" pitchFamily="34" charset="-128"/>
                  <a:ea typeface="Hiragino Sans W3" panose="020B0400000000000000" pitchFamily="34" charset="-128"/>
                  <a:cs typeface="+mn-cs"/>
                </a:rPr>
                <a:t>美容家電</a:t>
              </a:r>
              <a:endParaRPr kumimoji="1" lang="en-US" altLang="ja-JP" sz="1400" b="0" i="0" u="none" strike="noStrike" kern="1200" cap="none" spc="0" normalizeH="0" baseline="0" noProof="0" dirty="0">
                <a:ln>
                  <a:noFill/>
                </a:ln>
                <a:solidFill>
                  <a:srgbClr val="FE5519"/>
                </a:solidFill>
                <a:effectLst/>
                <a:uLnTx/>
                <a:uFillTx/>
                <a:latin typeface="Hiragino Sans W3" panose="020B0400000000000000" pitchFamily="34" charset="-128"/>
                <a:ea typeface="Hiragino Sans W3" panose="020B0400000000000000" pitchFamily="34" charset="-128"/>
                <a:cs typeface="+mn-cs"/>
              </a:endParaRPr>
            </a:p>
          </p:txBody>
        </p:sp>
      </p:grpSp>
      <p:grpSp>
        <p:nvGrpSpPr>
          <p:cNvPr id="1081" name="グループ化 1080">
            <a:extLst>
              <a:ext uri="{FF2B5EF4-FFF2-40B4-BE49-F238E27FC236}">
                <a16:creationId xmlns:a16="http://schemas.microsoft.com/office/drawing/2014/main" id="{EF596F3C-B920-E71C-D781-6BB8316A2D84}"/>
              </a:ext>
            </a:extLst>
          </p:cNvPr>
          <p:cNvGrpSpPr/>
          <p:nvPr/>
        </p:nvGrpSpPr>
        <p:grpSpPr>
          <a:xfrm>
            <a:off x="9422716" y="2813029"/>
            <a:ext cx="941508" cy="707886"/>
            <a:chOff x="3652516" y="2167874"/>
            <a:chExt cx="941508" cy="707886"/>
          </a:xfrm>
        </p:grpSpPr>
        <p:sp>
          <p:nvSpPr>
            <p:cNvPr id="1082" name="テキスト ボックス 1081">
              <a:extLst>
                <a:ext uri="{FF2B5EF4-FFF2-40B4-BE49-F238E27FC236}">
                  <a16:creationId xmlns:a16="http://schemas.microsoft.com/office/drawing/2014/main" id="{7B61D0C4-F78C-0AD0-A969-EDF8A5D4DA74}"/>
                </a:ext>
              </a:extLst>
            </p:cNvPr>
            <p:cNvSpPr txBox="1"/>
            <p:nvPr/>
          </p:nvSpPr>
          <p:spPr>
            <a:xfrm>
              <a:off x="4311162" y="2440155"/>
              <a:ext cx="282862" cy="338554"/>
            </a:xfrm>
            <a:prstGeom prst="rect">
              <a:avLst/>
            </a:prstGeom>
            <a:noFill/>
          </p:spPr>
          <p:txBody>
            <a:bodyPr wrap="square" rtlCol="0">
              <a:spAutoFit/>
            </a:bodyPr>
            <a:lstStyle/>
            <a:p>
              <a:r>
                <a:rPr kumimoji="1" lang="ja-JP" altLang="en-US" sz="1600" b="1">
                  <a:solidFill>
                    <a:schemeClr val="bg1"/>
                  </a:solidFill>
                  <a:latin typeface="DIN Alternate" panose="020B0500000000000000" pitchFamily="34" charset="0"/>
                </a:rPr>
                <a:t>倍</a:t>
              </a:r>
            </a:p>
          </p:txBody>
        </p:sp>
        <p:sp>
          <p:nvSpPr>
            <p:cNvPr id="1083" name="テキスト ボックス 1082">
              <a:extLst>
                <a:ext uri="{FF2B5EF4-FFF2-40B4-BE49-F238E27FC236}">
                  <a16:creationId xmlns:a16="http://schemas.microsoft.com/office/drawing/2014/main" id="{3F3140F5-2A52-4602-D84D-45E121438565}"/>
                </a:ext>
              </a:extLst>
            </p:cNvPr>
            <p:cNvSpPr txBox="1"/>
            <p:nvPr/>
          </p:nvSpPr>
          <p:spPr>
            <a:xfrm>
              <a:off x="3652516" y="2167874"/>
              <a:ext cx="801823" cy="707886"/>
            </a:xfrm>
            <a:prstGeom prst="rect">
              <a:avLst/>
            </a:prstGeom>
            <a:noFill/>
          </p:spPr>
          <p:txBody>
            <a:bodyPr wrap="none" rtlCol="0">
              <a:spAutoFit/>
            </a:bodyPr>
            <a:lstStyle/>
            <a:p>
              <a:r>
                <a:rPr lang="en-US" altLang="ja-JP" sz="4000" dirty="0">
                  <a:solidFill>
                    <a:schemeClr val="bg1"/>
                  </a:solidFill>
                  <a:latin typeface="DIN Alternate" panose="020B0500000000000000" pitchFamily="34" charset="0"/>
                </a:rPr>
                <a:t>2.2</a:t>
              </a:r>
              <a:endParaRPr kumimoji="1" lang="ja-JP" altLang="en-US" sz="4000">
                <a:solidFill>
                  <a:schemeClr val="bg1"/>
                </a:solidFill>
                <a:latin typeface="DIN Alternate" panose="020B0500000000000000" pitchFamily="34" charset="0"/>
              </a:endParaRPr>
            </a:p>
          </p:txBody>
        </p:sp>
      </p:grpSp>
      <p:grpSp>
        <p:nvGrpSpPr>
          <p:cNvPr id="1084" name="グループ化 1083">
            <a:extLst>
              <a:ext uri="{FF2B5EF4-FFF2-40B4-BE49-F238E27FC236}">
                <a16:creationId xmlns:a16="http://schemas.microsoft.com/office/drawing/2014/main" id="{A5D7C069-F34B-A83D-EE71-1509B98779E2}"/>
              </a:ext>
            </a:extLst>
          </p:cNvPr>
          <p:cNvGrpSpPr/>
          <p:nvPr/>
        </p:nvGrpSpPr>
        <p:grpSpPr>
          <a:xfrm>
            <a:off x="8968062" y="3976277"/>
            <a:ext cx="1495484" cy="261610"/>
            <a:chOff x="705841" y="2984398"/>
            <a:chExt cx="1495484" cy="261610"/>
          </a:xfrm>
        </p:grpSpPr>
        <p:sp>
          <p:nvSpPr>
            <p:cNvPr id="1085" name="1つの角を切り取り、1つの角を丸めた四角形 1084">
              <a:extLst>
                <a:ext uri="{FF2B5EF4-FFF2-40B4-BE49-F238E27FC236}">
                  <a16:creationId xmlns:a16="http://schemas.microsoft.com/office/drawing/2014/main" id="{3F87F6A6-AB06-A88E-0161-CE18359E5804}"/>
                </a:ext>
              </a:extLst>
            </p:cNvPr>
            <p:cNvSpPr/>
            <p:nvPr/>
          </p:nvSpPr>
          <p:spPr>
            <a:xfrm flipH="1" flipV="1">
              <a:off x="731670" y="2984717"/>
              <a:ext cx="1418144" cy="238110"/>
            </a:xfrm>
            <a:prstGeom prst="snip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Hiragino Sans W5" panose="020B0400000000000000" pitchFamily="34" charset="-128"/>
                <a:ea typeface="Hiragino Sans W1"/>
                <a:cs typeface="+mn-cs"/>
              </a:endParaRPr>
            </a:p>
          </p:txBody>
        </p:sp>
        <p:sp>
          <p:nvSpPr>
            <p:cNvPr id="1086" name="テキスト ボックス 1085">
              <a:extLst>
                <a:ext uri="{FF2B5EF4-FFF2-40B4-BE49-F238E27FC236}">
                  <a16:creationId xmlns:a16="http://schemas.microsoft.com/office/drawing/2014/main" id="{7A4A509A-5781-2448-1F98-6F6D0F22F94E}"/>
                </a:ext>
              </a:extLst>
            </p:cNvPr>
            <p:cNvSpPr txBox="1"/>
            <p:nvPr/>
          </p:nvSpPr>
          <p:spPr>
            <a:xfrm>
              <a:off x="705841" y="2984398"/>
              <a:ext cx="1495484" cy="261610"/>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a:ln>
                    <a:noFill/>
                  </a:ln>
                  <a:solidFill>
                    <a:srgbClr val="FE5519"/>
                  </a:solidFill>
                  <a:effectLst/>
                  <a:uLnTx/>
                  <a:uFillTx/>
                  <a:latin typeface="Hiragino Sans W3" panose="020B0400000000000000" pitchFamily="34" charset="-128"/>
                  <a:ea typeface="Hiragino Sans W3" panose="020B0400000000000000" pitchFamily="34" charset="-128"/>
                  <a:cs typeface="+mn-cs"/>
                </a:rPr>
                <a:t>家庭用ゲーム</a:t>
              </a:r>
              <a:endParaRPr kumimoji="1" lang="en-US" altLang="ja-JP" sz="1400" b="0" i="0" u="none" strike="noStrike" kern="1200" cap="none" spc="0" normalizeH="0" baseline="0" noProof="0" dirty="0">
                <a:ln>
                  <a:noFill/>
                </a:ln>
                <a:solidFill>
                  <a:srgbClr val="FE5519"/>
                </a:solidFill>
                <a:effectLst/>
                <a:uLnTx/>
                <a:uFillTx/>
                <a:latin typeface="Hiragino Sans W3" panose="020B0400000000000000" pitchFamily="34" charset="-128"/>
                <a:ea typeface="Hiragino Sans W3" panose="020B0400000000000000" pitchFamily="34" charset="-128"/>
                <a:cs typeface="+mn-cs"/>
              </a:endParaRPr>
            </a:p>
          </p:txBody>
        </p:sp>
      </p:grpSp>
      <p:grpSp>
        <p:nvGrpSpPr>
          <p:cNvPr id="1087" name="グループ化 1086">
            <a:extLst>
              <a:ext uri="{FF2B5EF4-FFF2-40B4-BE49-F238E27FC236}">
                <a16:creationId xmlns:a16="http://schemas.microsoft.com/office/drawing/2014/main" id="{3980147D-4777-1E0B-A906-E7595436CCA5}"/>
              </a:ext>
            </a:extLst>
          </p:cNvPr>
          <p:cNvGrpSpPr/>
          <p:nvPr/>
        </p:nvGrpSpPr>
        <p:grpSpPr>
          <a:xfrm>
            <a:off x="9420904" y="4199968"/>
            <a:ext cx="941508" cy="707886"/>
            <a:chOff x="3652516" y="2167874"/>
            <a:chExt cx="941508" cy="707886"/>
          </a:xfrm>
        </p:grpSpPr>
        <p:sp>
          <p:nvSpPr>
            <p:cNvPr id="1152" name="テキスト ボックス 1151">
              <a:extLst>
                <a:ext uri="{FF2B5EF4-FFF2-40B4-BE49-F238E27FC236}">
                  <a16:creationId xmlns:a16="http://schemas.microsoft.com/office/drawing/2014/main" id="{255363C2-88D4-2135-F24F-353448516F38}"/>
                </a:ext>
              </a:extLst>
            </p:cNvPr>
            <p:cNvSpPr txBox="1"/>
            <p:nvPr/>
          </p:nvSpPr>
          <p:spPr>
            <a:xfrm>
              <a:off x="4311162" y="2440155"/>
              <a:ext cx="282862" cy="338554"/>
            </a:xfrm>
            <a:prstGeom prst="rect">
              <a:avLst/>
            </a:prstGeom>
            <a:noFill/>
          </p:spPr>
          <p:txBody>
            <a:bodyPr wrap="square" rtlCol="0">
              <a:spAutoFit/>
            </a:bodyPr>
            <a:lstStyle/>
            <a:p>
              <a:r>
                <a:rPr kumimoji="1" lang="ja-JP" altLang="en-US" sz="1600" b="1">
                  <a:solidFill>
                    <a:schemeClr val="bg1"/>
                  </a:solidFill>
                  <a:latin typeface="DIN Alternate" panose="020B0500000000000000" pitchFamily="34" charset="0"/>
                </a:rPr>
                <a:t>倍</a:t>
              </a:r>
            </a:p>
          </p:txBody>
        </p:sp>
        <p:sp>
          <p:nvSpPr>
            <p:cNvPr id="1153" name="テキスト ボックス 1152">
              <a:extLst>
                <a:ext uri="{FF2B5EF4-FFF2-40B4-BE49-F238E27FC236}">
                  <a16:creationId xmlns:a16="http://schemas.microsoft.com/office/drawing/2014/main" id="{5831CED4-FE01-8243-E7CF-D9AF66A7CA19}"/>
                </a:ext>
              </a:extLst>
            </p:cNvPr>
            <p:cNvSpPr txBox="1"/>
            <p:nvPr/>
          </p:nvSpPr>
          <p:spPr>
            <a:xfrm>
              <a:off x="3652516" y="2167874"/>
              <a:ext cx="801823" cy="707886"/>
            </a:xfrm>
            <a:prstGeom prst="rect">
              <a:avLst/>
            </a:prstGeom>
            <a:noFill/>
          </p:spPr>
          <p:txBody>
            <a:bodyPr wrap="none" rtlCol="0">
              <a:spAutoFit/>
            </a:bodyPr>
            <a:lstStyle/>
            <a:p>
              <a:r>
                <a:rPr lang="en-US" altLang="ja-JP" sz="4000" dirty="0">
                  <a:solidFill>
                    <a:schemeClr val="bg1"/>
                  </a:solidFill>
                  <a:latin typeface="DIN Alternate" panose="020B0500000000000000" pitchFamily="34" charset="0"/>
                </a:rPr>
                <a:t>2.4</a:t>
              </a:r>
              <a:endParaRPr kumimoji="1" lang="ja-JP" altLang="en-US" sz="4000">
                <a:solidFill>
                  <a:schemeClr val="bg1"/>
                </a:solidFill>
                <a:latin typeface="DIN Alternate" panose="020B0500000000000000" pitchFamily="34" charset="0"/>
              </a:endParaRPr>
            </a:p>
          </p:txBody>
        </p:sp>
      </p:grpSp>
      <p:cxnSp>
        <p:nvCxnSpPr>
          <p:cNvPr id="1160" name="直線コネクタ 1159">
            <a:extLst>
              <a:ext uri="{FF2B5EF4-FFF2-40B4-BE49-F238E27FC236}">
                <a16:creationId xmlns:a16="http://schemas.microsoft.com/office/drawing/2014/main" id="{1A4B2B85-6BD4-3604-8865-C9B1CB8DA74A}"/>
              </a:ext>
            </a:extLst>
          </p:cNvPr>
          <p:cNvCxnSpPr>
            <a:cxnSpLocks/>
          </p:cNvCxnSpPr>
          <p:nvPr/>
        </p:nvCxnSpPr>
        <p:spPr>
          <a:xfrm>
            <a:off x="653352" y="2275697"/>
            <a:ext cx="5033425" cy="0"/>
          </a:xfrm>
          <a:prstGeom prst="line">
            <a:avLst/>
          </a:prstGeom>
          <a:ln w="19050" cmpd="sng">
            <a:solidFill>
              <a:schemeClr val="bg1"/>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162" name="直線コネクタ 1161">
            <a:extLst>
              <a:ext uri="{FF2B5EF4-FFF2-40B4-BE49-F238E27FC236}">
                <a16:creationId xmlns:a16="http://schemas.microsoft.com/office/drawing/2014/main" id="{D1DA2EDB-C40E-5723-7C03-B9ADB4C9A011}"/>
              </a:ext>
            </a:extLst>
          </p:cNvPr>
          <p:cNvCxnSpPr>
            <a:cxnSpLocks/>
          </p:cNvCxnSpPr>
          <p:nvPr/>
        </p:nvCxnSpPr>
        <p:spPr>
          <a:xfrm>
            <a:off x="6199221" y="2275697"/>
            <a:ext cx="5033425" cy="0"/>
          </a:xfrm>
          <a:prstGeom prst="line">
            <a:avLst/>
          </a:prstGeom>
          <a:ln w="19050" cmpd="sng">
            <a:solidFill>
              <a:schemeClr val="bg1"/>
            </a:solidFill>
            <a:prstDash val="sysDot"/>
          </a:ln>
          <a:effectLst/>
        </p:spPr>
        <p:style>
          <a:lnRef idx="2">
            <a:schemeClr val="accent1"/>
          </a:lnRef>
          <a:fillRef idx="0">
            <a:schemeClr val="accent1"/>
          </a:fillRef>
          <a:effectRef idx="1">
            <a:schemeClr val="accent1"/>
          </a:effectRef>
          <a:fontRef idx="minor">
            <a:schemeClr val="tx1"/>
          </a:fontRef>
        </p:style>
      </p:cxnSp>
      <p:sp>
        <p:nvSpPr>
          <p:cNvPr id="15" name="テキスト ボックス 14">
            <a:extLst>
              <a:ext uri="{FF2B5EF4-FFF2-40B4-BE49-F238E27FC236}">
                <a16:creationId xmlns:a16="http://schemas.microsoft.com/office/drawing/2014/main" id="{02048D5D-40F2-5A25-30AB-08FDD37D9CC2}"/>
              </a:ext>
            </a:extLst>
          </p:cNvPr>
          <p:cNvSpPr txBox="1"/>
          <p:nvPr/>
        </p:nvSpPr>
        <p:spPr>
          <a:xfrm>
            <a:off x="8932750" y="3389501"/>
            <a:ext cx="1685779" cy="254172"/>
          </a:xfrm>
          <a:prstGeom prst="rect">
            <a:avLst/>
          </a:prstGeom>
          <a:noFill/>
          <a:effectLst/>
        </p:spPr>
        <p:txBody>
          <a:bodyPr wrap="square" rtlCol="0">
            <a:spAutoFit/>
          </a:bodyPr>
          <a:lstStyle/>
          <a:p>
            <a:pPr>
              <a:lnSpc>
                <a:spcPct val="150000"/>
              </a:lnSpc>
            </a:pPr>
            <a:r>
              <a:rPr lang="en-US" altLang="ja-JP" sz="800" dirty="0">
                <a:solidFill>
                  <a:schemeClr val="bg1"/>
                </a:solidFill>
                <a:latin typeface="Hiragino Sans W3" panose="020B0400000000000000" pitchFamily="34" charset="-128"/>
                <a:ea typeface="Hiragino Sans W3" panose="020B0400000000000000" pitchFamily="34" charset="-128"/>
              </a:rPr>
              <a:t>※1</a:t>
            </a:r>
            <a:r>
              <a:rPr lang="ja-JP" altLang="en-US" sz="800">
                <a:solidFill>
                  <a:schemeClr val="bg1"/>
                </a:solidFill>
                <a:latin typeface="Hiragino Sans W3" panose="020B0400000000000000" pitchFamily="34" charset="-128"/>
                <a:ea typeface="Hiragino Sans W3" panose="020B0400000000000000" pitchFamily="34" charset="-128"/>
              </a:rPr>
              <a:t>年以内の購入有無</a:t>
            </a:r>
            <a:endParaRPr lang="en-US" altLang="ja-JP" sz="800" dirty="0">
              <a:solidFill>
                <a:schemeClr val="bg1"/>
              </a:solidFill>
              <a:latin typeface="Hiragino Sans W3" panose="020B0400000000000000" pitchFamily="34" charset="-128"/>
              <a:ea typeface="Hiragino Sans W3" panose="020B0400000000000000" pitchFamily="34" charset="-128"/>
            </a:endParaRPr>
          </a:p>
        </p:txBody>
      </p:sp>
      <p:sp>
        <p:nvSpPr>
          <p:cNvPr id="21" name="テキスト ボックス 20">
            <a:extLst>
              <a:ext uri="{FF2B5EF4-FFF2-40B4-BE49-F238E27FC236}">
                <a16:creationId xmlns:a16="http://schemas.microsoft.com/office/drawing/2014/main" id="{32621AD8-08E0-59C2-48F9-F09EA8CDF406}"/>
              </a:ext>
            </a:extLst>
          </p:cNvPr>
          <p:cNvSpPr txBox="1"/>
          <p:nvPr/>
        </p:nvSpPr>
        <p:spPr>
          <a:xfrm>
            <a:off x="6265749" y="4761101"/>
            <a:ext cx="1685779" cy="254172"/>
          </a:xfrm>
          <a:prstGeom prst="rect">
            <a:avLst/>
          </a:prstGeom>
          <a:noFill/>
          <a:effectLst/>
        </p:spPr>
        <p:txBody>
          <a:bodyPr wrap="square" rtlCol="0">
            <a:spAutoFit/>
          </a:bodyPr>
          <a:lstStyle/>
          <a:p>
            <a:pPr>
              <a:lnSpc>
                <a:spcPct val="150000"/>
              </a:lnSpc>
            </a:pPr>
            <a:r>
              <a:rPr lang="en-US" altLang="ja-JP" sz="800" dirty="0">
                <a:solidFill>
                  <a:schemeClr val="bg1"/>
                </a:solidFill>
                <a:latin typeface="Hiragino Sans W3" panose="020B0400000000000000" pitchFamily="34" charset="-128"/>
                <a:ea typeface="Hiragino Sans W3" panose="020B0400000000000000" pitchFamily="34" charset="-128"/>
              </a:rPr>
              <a:t>※1</a:t>
            </a:r>
            <a:r>
              <a:rPr lang="ja-JP" altLang="en-US" sz="800">
                <a:solidFill>
                  <a:schemeClr val="bg1"/>
                </a:solidFill>
                <a:latin typeface="Hiragino Sans W3" panose="020B0400000000000000" pitchFamily="34" charset="-128"/>
                <a:ea typeface="Hiragino Sans W3" panose="020B0400000000000000" pitchFamily="34" charset="-128"/>
              </a:rPr>
              <a:t>年以内の購入有無</a:t>
            </a:r>
            <a:endParaRPr lang="en-US" altLang="ja-JP" sz="800" dirty="0">
              <a:solidFill>
                <a:schemeClr val="bg1"/>
              </a:solidFill>
              <a:latin typeface="Hiragino Sans W3" panose="020B0400000000000000" pitchFamily="34" charset="-128"/>
              <a:ea typeface="Hiragino Sans W3" panose="020B0400000000000000" pitchFamily="34" charset="-128"/>
            </a:endParaRPr>
          </a:p>
        </p:txBody>
      </p:sp>
      <p:sp>
        <p:nvSpPr>
          <p:cNvPr id="1344" name="テキスト ボックス 1343">
            <a:extLst>
              <a:ext uri="{FF2B5EF4-FFF2-40B4-BE49-F238E27FC236}">
                <a16:creationId xmlns:a16="http://schemas.microsoft.com/office/drawing/2014/main" id="{B3776232-E353-3FBA-A3EE-0C90C5CDD495}"/>
              </a:ext>
            </a:extLst>
          </p:cNvPr>
          <p:cNvSpPr txBox="1"/>
          <p:nvPr/>
        </p:nvSpPr>
        <p:spPr>
          <a:xfrm>
            <a:off x="8954521" y="4761101"/>
            <a:ext cx="1685779" cy="254172"/>
          </a:xfrm>
          <a:prstGeom prst="rect">
            <a:avLst/>
          </a:prstGeom>
          <a:noFill/>
          <a:effectLst/>
        </p:spPr>
        <p:txBody>
          <a:bodyPr wrap="square" rtlCol="0">
            <a:spAutoFit/>
          </a:bodyPr>
          <a:lstStyle/>
          <a:p>
            <a:pPr>
              <a:lnSpc>
                <a:spcPct val="150000"/>
              </a:lnSpc>
            </a:pPr>
            <a:r>
              <a:rPr lang="en-US" altLang="ja-JP" sz="800" dirty="0">
                <a:solidFill>
                  <a:schemeClr val="bg1"/>
                </a:solidFill>
                <a:latin typeface="Hiragino Sans W3" panose="020B0400000000000000" pitchFamily="34" charset="-128"/>
                <a:ea typeface="Hiragino Sans W3" panose="020B0400000000000000" pitchFamily="34" charset="-128"/>
              </a:rPr>
              <a:t>※1</a:t>
            </a:r>
            <a:r>
              <a:rPr lang="ja-JP" altLang="en-US" sz="800">
                <a:solidFill>
                  <a:schemeClr val="bg1"/>
                </a:solidFill>
                <a:latin typeface="Hiragino Sans W3" panose="020B0400000000000000" pitchFamily="34" charset="-128"/>
                <a:ea typeface="Hiragino Sans W3" panose="020B0400000000000000" pitchFamily="34" charset="-128"/>
              </a:rPr>
              <a:t>年以内の購入有無</a:t>
            </a:r>
            <a:endParaRPr lang="en-US" altLang="ja-JP" sz="800" dirty="0">
              <a:solidFill>
                <a:schemeClr val="bg1"/>
              </a:solidFill>
              <a:latin typeface="Hiragino Sans W3" panose="020B0400000000000000" pitchFamily="34" charset="-128"/>
              <a:ea typeface="Hiragino Sans W3" panose="020B0400000000000000" pitchFamily="34" charset="-128"/>
            </a:endParaRPr>
          </a:p>
        </p:txBody>
      </p:sp>
      <p:sp>
        <p:nvSpPr>
          <p:cNvPr id="1345" name="テキスト ボックス 1344">
            <a:extLst>
              <a:ext uri="{FF2B5EF4-FFF2-40B4-BE49-F238E27FC236}">
                <a16:creationId xmlns:a16="http://schemas.microsoft.com/office/drawing/2014/main" id="{CCD1409D-E462-5243-5AB9-2827EEB86B2E}"/>
              </a:ext>
            </a:extLst>
          </p:cNvPr>
          <p:cNvSpPr txBox="1"/>
          <p:nvPr/>
        </p:nvSpPr>
        <p:spPr>
          <a:xfrm>
            <a:off x="6298407" y="6187129"/>
            <a:ext cx="1685779" cy="254172"/>
          </a:xfrm>
          <a:prstGeom prst="rect">
            <a:avLst/>
          </a:prstGeom>
          <a:noFill/>
          <a:effectLst/>
        </p:spPr>
        <p:txBody>
          <a:bodyPr wrap="square" rtlCol="0">
            <a:spAutoFit/>
          </a:bodyPr>
          <a:lstStyle/>
          <a:p>
            <a:pPr>
              <a:lnSpc>
                <a:spcPct val="150000"/>
              </a:lnSpc>
            </a:pPr>
            <a:r>
              <a:rPr lang="en-US" altLang="ja-JP" sz="800" dirty="0">
                <a:solidFill>
                  <a:schemeClr val="bg1"/>
                </a:solidFill>
                <a:latin typeface="Hiragino Sans W3" panose="020B0400000000000000" pitchFamily="34" charset="-128"/>
                <a:ea typeface="Hiragino Sans W3" panose="020B0400000000000000" pitchFamily="34" charset="-128"/>
              </a:rPr>
              <a:t>※1</a:t>
            </a:r>
            <a:r>
              <a:rPr lang="ja-JP" altLang="en-US" sz="800">
                <a:solidFill>
                  <a:schemeClr val="bg1"/>
                </a:solidFill>
                <a:latin typeface="Hiragino Sans W3" panose="020B0400000000000000" pitchFamily="34" charset="-128"/>
                <a:ea typeface="Hiragino Sans W3" panose="020B0400000000000000" pitchFamily="34" charset="-128"/>
              </a:rPr>
              <a:t>年以内の購入有無</a:t>
            </a:r>
            <a:endParaRPr lang="en-US" altLang="ja-JP" sz="800" dirty="0">
              <a:solidFill>
                <a:schemeClr val="bg1"/>
              </a:solidFill>
              <a:latin typeface="Hiragino Sans W3" panose="020B0400000000000000" pitchFamily="34" charset="-128"/>
              <a:ea typeface="Hiragino Sans W3" panose="020B0400000000000000" pitchFamily="34" charset="-128"/>
            </a:endParaRPr>
          </a:p>
        </p:txBody>
      </p:sp>
      <p:grpSp>
        <p:nvGrpSpPr>
          <p:cNvPr id="1073" name="グループ化 1072">
            <a:extLst>
              <a:ext uri="{FF2B5EF4-FFF2-40B4-BE49-F238E27FC236}">
                <a16:creationId xmlns:a16="http://schemas.microsoft.com/office/drawing/2014/main" id="{450CEAF9-A50A-107F-A979-4D71325E6301}"/>
              </a:ext>
            </a:extLst>
          </p:cNvPr>
          <p:cNvGrpSpPr/>
          <p:nvPr/>
        </p:nvGrpSpPr>
        <p:grpSpPr>
          <a:xfrm>
            <a:off x="8934658" y="5275916"/>
            <a:ext cx="2322947" cy="1143327"/>
            <a:chOff x="6243978" y="2500346"/>
            <a:chExt cx="2322947" cy="1143327"/>
          </a:xfrm>
        </p:grpSpPr>
        <p:grpSp>
          <p:nvGrpSpPr>
            <p:cNvPr id="1075" name="グループ化 1074">
              <a:extLst>
                <a:ext uri="{FF2B5EF4-FFF2-40B4-BE49-F238E27FC236}">
                  <a16:creationId xmlns:a16="http://schemas.microsoft.com/office/drawing/2014/main" id="{49B2B136-4F14-1A55-B1CA-0B92E21EF81C}"/>
                </a:ext>
              </a:extLst>
            </p:cNvPr>
            <p:cNvGrpSpPr/>
            <p:nvPr/>
          </p:nvGrpSpPr>
          <p:grpSpPr>
            <a:xfrm>
              <a:off x="7799199" y="2500346"/>
              <a:ext cx="767726" cy="922294"/>
              <a:chOff x="2151490" y="2412292"/>
              <a:chExt cx="767726" cy="922294"/>
            </a:xfrm>
          </p:grpSpPr>
          <p:sp>
            <p:nvSpPr>
              <p:cNvPr id="1165" name="正方形/長方形 1164">
                <a:extLst>
                  <a:ext uri="{FF2B5EF4-FFF2-40B4-BE49-F238E27FC236}">
                    <a16:creationId xmlns:a16="http://schemas.microsoft.com/office/drawing/2014/main" id="{A3779306-384E-7B70-BF8F-00D8B22304EC}"/>
                  </a:ext>
                </a:extLst>
              </p:cNvPr>
              <p:cNvSpPr/>
              <p:nvPr/>
            </p:nvSpPr>
            <p:spPr>
              <a:xfrm rot="16200000">
                <a:off x="2052792" y="2908880"/>
                <a:ext cx="624066" cy="207597"/>
              </a:xfrm>
              <a:prstGeom prst="rect">
                <a:avLst/>
              </a:prstGeom>
              <a:solidFill>
                <a:srgbClr val="FFF7CE"/>
              </a:solidFill>
              <a:ln w="6350">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66" name="正方形/長方形 1165">
                <a:extLst>
                  <a:ext uri="{FF2B5EF4-FFF2-40B4-BE49-F238E27FC236}">
                    <a16:creationId xmlns:a16="http://schemas.microsoft.com/office/drawing/2014/main" id="{4605068F-CF8D-61B8-7DFC-A85458997292}"/>
                  </a:ext>
                </a:extLst>
              </p:cNvPr>
              <p:cNvSpPr/>
              <p:nvPr/>
            </p:nvSpPr>
            <p:spPr>
              <a:xfrm rot="16200000">
                <a:off x="2576120" y="3093953"/>
                <a:ext cx="253917" cy="207597"/>
              </a:xfrm>
              <a:prstGeom prst="rect">
                <a:avLst/>
              </a:prstGeom>
              <a:solidFill>
                <a:srgbClr val="FE5519"/>
              </a:solidFill>
              <a:ln w="6350">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167" name="直線コネクタ 1166">
                <a:extLst>
                  <a:ext uri="{FF2B5EF4-FFF2-40B4-BE49-F238E27FC236}">
                    <a16:creationId xmlns:a16="http://schemas.microsoft.com/office/drawing/2014/main" id="{601C9BF6-AB32-28EB-96A8-55866793AB02}"/>
                  </a:ext>
                </a:extLst>
              </p:cNvPr>
              <p:cNvCxnSpPr>
                <a:cxnSpLocks/>
              </p:cNvCxnSpPr>
              <p:nvPr/>
            </p:nvCxnSpPr>
            <p:spPr>
              <a:xfrm>
                <a:off x="2151490" y="3333834"/>
                <a:ext cx="753965" cy="752"/>
              </a:xfrm>
              <a:prstGeom prst="line">
                <a:avLst/>
              </a:prstGeom>
              <a:ln w="9525">
                <a:solidFill>
                  <a:srgbClr val="FFF7CE"/>
                </a:solidFill>
              </a:ln>
            </p:spPr>
            <p:style>
              <a:lnRef idx="1">
                <a:schemeClr val="accent1"/>
              </a:lnRef>
              <a:fillRef idx="0">
                <a:schemeClr val="accent1"/>
              </a:fillRef>
              <a:effectRef idx="0">
                <a:schemeClr val="accent1"/>
              </a:effectRef>
              <a:fontRef idx="minor">
                <a:schemeClr val="tx1"/>
              </a:fontRef>
            </p:style>
          </p:cxnSp>
          <p:sp>
            <p:nvSpPr>
              <p:cNvPr id="1168" name="テキスト ボックス 1167">
                <a:extLst>
                  <a:ext uri="{FF2B5EF4-FFF2-40B4-BE49-F238E27FC236}">
                    <a16:creationId xmlns:a16="http://schemas.microsoft.com/office/drawing/2014/main" id="{A6FE0C5B-BD4D-E4D6-A806-588198057E61}"/>
                  </a:ext>
                </a:extLst>
              </p:cNvPr>
              <p:cNvSpPr txBox="1"/>
              <p:nvPr/>
            </p:nvSpPr>
            <p:spPr>
              <a:xfrm>
                <a:off x="2517706" y="2833289"/>
                <a:ext cx="312906" cy="253916"/>
              </a:xfrm>
              <a:prstGeom prst="rect">
                <a:avLst/>
              </a:prstGeom>
              <a:noFill/>
            </p:spPr>
            <p:txBody>
              <a:bodyPr wrap="none" rtlCol="0">
                <a:spAutoFit/>
              </a:bodyPr>
              <a:lstStyle/>
              <a:p>
                <a:r>
                  <a:rPr kumimoji="1" lang="en-US" altLang="ja-JP" sz="1050" dirty="0">
                    <a:solidFill>
                      <a:schemeClr val="bg1">
                        <a:alpha val="50000"/>
                      </a:schemeClr>
                    </a:solidFill>
                    <a:latin typeface="DIN Alternate" panose="020B0500000000000000" pitchFamily="34" charset="0"/>
                  </a:rPr>
                  <a:t>18</a:t>
                </a:r>
                <a:endParaRPr kumimoji="1" lang="ja-JP" altLang="en-US" sz="1050">
                  <a:solidFill>
                    <a:schemeClr val="bg1">
                      <a:alpha val="50000"/>
                    </a:schemeClr>
                  </a:solidFill>
                  <a:latin typeface="DIN Alternate" panose="020B0500000000000000" pitchFamily="34" charset="0"/>
                </a:endParaRPr>
              </a:p>
            </p:txBody>
          </p:sp>
          <p:sp>
            <p:nvSpPr>
              <p:cNvPr id="1169" name="テキスト ボックス 1168">
                <a:extLst>
                  <a:ext uri="{FF2B5EF4-FFF2-40B4-BE49-F238E27FC236}">
                    <a16:creationId xmlns:a16="http://schemas.microsoft.com/office/drawing/2014/main" id="{1EDAD3A0-E8DE-A5E1-60F9-C88EE5B1545C}"/>
                  </a:ext>
                </a:extLst>
              </p:cNvPr>
              <p:cNvSpPr txBox="1"/>
              <p:nvPr/>
            </p:nvSpPr>
            <p:spPr>
              <a:xfrm>
                <a:off x="2657606" y="2878136"/>
                <a:ext cx="261610" cy="200055"/>
              </a:xfrm>
              <a:prstGeom prst="rect">
                <a:avLst/>
              </a:prstGeom>
              <a:noFill/>
            </p:spPr>
            <p:txBody>
              <a:bodyPr wrap="square" rtlCol="0">
                <a:spAutoFit/>
              </a:bodyPr>
              <a:lstStyle/>
              <a:p>
                <a:r>
                  <a:rPr kumimoji="1" lang="en-US" altLang="ja-JP" sz="700" dirty="0">
                    <a:solidFill>
                      <a:schemeClr val="bg1">
                        <a:alpha val="50000"/>
                      </a:schemeClr>
                    </a:solidFill>
                    <a:latin typeface="DIN Alternate" panose="020B0500000000000000" pitchFamily="34" charset="0"/>
                  </a:rPr>
                  <a:t>%</a:t>
                </a:r>
                <a:endParaRPr kumimoji="1" lang="ja-JP" altLang="en-US" sz="700">
                  <a:solidFill>
                    <a:schemeClr val="bg1">
                      <a:alpha val="50000"/>
                    </a:schemeClr>
                  </a:solidFill>
                  <a:latin typeface="DIN Alternate" panose="020B0500000000000000" pitchFamily="34" charset="0"/>
                </a:endParaRPr>
              </a:p>
            </p:txBody>
          </p:sp>
          <p:sp>
            <p:nvSpPr>
              <p:cNvPr id="1170" name="テキスト ボックス 1169">
                <a:extLst>
                  <a:ext uri="{FF2B5EF4-FFF2-40B4-BE49-F238E27FC236}">
                    <a16:creationId xmlns:a16="http://schemas.microsoft.com/office/drawing/2014/main" id="{6E876839-03F7-D43F-99B8-684BD1BB8E88}"/>
                  </a:ext>
                </a:extLst>
              </p:cNvPr>
              <p:cNvSpPr txBox="1"/>
              <p:nvPr/>
            </p:nvSpPr>
            <p:spPr>
              <a:xfrm>
                <a:off x="2175191" y="2412292"/>
                <a:ext cx="380232" cy="338554"/>
              </a:xfrm>
              <a:prstGeom prst="rect">
                <a:avLst/>
              </a:prstGeom>
              <a:noFill/>
            </p:spPr>
            <p:txBody>
              <a:bodyPr wrap="none" rtlCol="0">
                <a:spAutoFit/>
              </a:bodyPr>
              <a:lstStyle/>
              <a:p>
                <a:r>
                  <a:rPr lang="en-US" altLang="ja-JP" sz="1600" dirty="0">
                    <a:solidFill>
                      <a:schemeClr val="bg1"/>
                    </a:solidFill>
                    <a:latin typeface="DIN Alternate" panose="020B0500000000000000" pitchFamily="34" charset="0"/>
                  </a:rPr>
                  <a:t>47</a:t>
                </a:r>
                <a:endParaRPr kumimoji="1" lang="ja-JP" altLang="en-US" sz="1600">
                  <a:solidFill>
                    <a:schemeClr val="bg1"/>
                  </a:solidFill>
                  <a:latin typeface="DIN Alternate" panose="020B0500000000000000" pitchFamily="34" charset="0"/>
                </a:endParaRPr>
              </a:p>
            </p:txBody>
          </p:sp>
          <p:sp>
            <p:nvSpPr>
              <p:cNvPr id="1171" name="テキスト ボックス 1170">
                <a:extLst>
                  <a:ext uri="{FF2B5EF4-FFF2-40B4-BE49-F238E27FC236}">
                    <a16:creationId xmlns:a16="http://schemas.microsoft.com/office/drawing/2014/main" id="{162AA997-417F-CD65-961F-96794B56ACA4}"/>
                  </a:ext>
                </a:extLst>
              </p:cNvPr>
              <p:cNvSpPr txBox="1"/>
              <p:nvPr/>
            </p:nvSpPr>
            <p:spPr>
              <a:xfrm>
                <a:off x="2368106" y="2524167"/>
                <a:ext cx="261610" cy="200055"/>
              </a:xfrm>
              <a:prstGeom prst="rect">
                <a:avLst/>
              </a:prstGeom>
              <a:noFill/>
            </p:spPr>
            <p:txBody>
              <a:bodyPr wrap="square" rtlCol="0">
                <a:spAutoFit/>
              </a:bodyPr>
              <a:lstStyle/>
              <a:p>
                <a:r>
                  <a:rPr kumimoji="1" lang="en-US" altLang="ja-JP" sz="700" dirty="0">
                    <a:solidFill>
                      <a:schemeClr val="bg1"/>
                    </a:solidFill>
                    <a:latin typeface="DIN Alternate" panose="020B0500000000000000" pitchFamily="34" charset="0"/>
                  </a:rPr>
                  <a:t>%</a:t>
                </a:r>
                <a:endParaRPr kumimoji="1" lang="ja-JP" altLang="en-US" sz="700">
                  <a:solidFill>
                    <a:schemeClr val="bg1"/>
                  </a:solidFill>
                  <a:latin typeface="DIN Alternate" panose="020B0500000000000000" pitchFamily="34" charset="0"/>
                </a:endParaRPr>
              </a:p>
            </p:txBody>
          </p:sp>
        </p:grpSp>
        <p:cxnSp>
          <p:nvCxnSpPr>
            <p:cNvPr id="1154" name="直線矢印コネクタ 1153">
              <a:extLst>
                <a:ext uri="{FF2B5EF4-FFF2-40B4-BE49-F238E27FC236}">
                  <a16:creationId xmlns:a16="http://schemas.microsoft.com/office/drawing/2014/main" id="{90903292-FBEB-D4EE-12EF-6FEB72B2205C}"/>
                </a:ext>
              </a:extLst>
            </p:cNvPr>
            <p:cNvCxnSpPr>
              <a:cxnSpLocks/>
            </p:cNvCxnSpPr>
            <p:nvPr/>
          </p:nvCxnSpPr>
          <p:spPr>
            <a:xfrm flipH="1" flipV="1">
              <a:off x="8121157" y="2789009"/>
              <a:ext cx="139214" cy="348770"/>
            </a:xfrm>
            <a:prstGeom prst="straightConnector1">
              <a:avLst/>
            </a:prstGeom>
            <a:ln w="6350">
              <a:solidFill>
                <a:srgbClr val="FFF7CE"/>
              </a:solidFill>
              <a:prstDash val="dash"/>
              <a:tailEnd type="none" w="sm" len="sm"/>
            </a:ln>
          </p:spPr>
          <p:style>
            <a:lnRef idx="1">
              <a:schemeClr val="accent1"/>
            </a:lnRef>
            <a:fillRef idx="0">
              <a:schemeClr val="accent1"/>
            </a:fillRef>
            <a:effectRef idx="0">
              <a:schemeClr val="accent1"/>
            </a:effectRef>
            <a:fontRef idx="minor">
              <a:schemeClr val="tx1"/>
            </a:fontRef>
          </p:style>
        </p:cxnSp>
        <p:pic>
          <p:nvPicPr>
            <p:cNvPr id="1155" name="図 1154" descr="アイコン&#10;&#10;自動的に生成された説明">
              <a:extLst>
                <a:ext uri="{FF2B5EF4-FFF2-40B4-BE49-F238E27FC236}">
                  <a16:creationId xmlns:a16="http://schemas.microsoft.com/office/drawing/2014/main" id="{EAD8E4F2-39E3-32E2-9EE9-9D2502CFDE84}"/>
                </a:ext>
              </a:extLst>
            </p:cNvPr>
            <p:cNvPicPr>
              <a:picLocks noChangeAspect="1"/>
            </p:cNvPicPr>
            <p:nvPr/>
          </p:nvPicPr>
          <p:blipFill>
            <a:blip r:embed="rId25" cstate="hqprint">
              <a:extLst>
                <a:ext uri="{BEBA8EAE-BF5A-486C-A8C5-ECC9F3942E4B}">
                  <a14:imgProps xmlns:a14="http://schemas.microsoft.com/office/drawing/2010/main">
                    <a14:imgLayer r:embed="rId26">
                      <a14:imgEffect>
                        <a14:brightnessContrast bright="100000"/>
                      </a14:imgEffect>
                    </a14:imgLayer>
                  </a14:imgProps>
                </a:ext>
                <a:ext uri="{28A0092B-C50C-407E-A947-70E740481C1C}">
                  <a14:useLocalDpi xmlns:a14="http://schemas.microsoft.com/office/drawing/2010/main"/>
                </a:ext>
              </a:extLst>
            </a:blip>
            <a:stretch>
              <a:fillRect/>
            </a:stretch>
          </p:blipFill>
          <p:spPr>
            <a:xfrm>
              <a:off x="6268857" y="3031022"/>
              <a:ext cx="513546" cy="369348"/>
            </a:xfrm>
            <a:prstGeom prst="rect">
              <a:avLst/>
            </a:prstGeom>
          </p:spPr>
        </p:pic>
        <p:grpSp>
          <p:nvGrpSpPr>
            <p:cNvPr id="1156" name="グループ化 1155">
              <a:extLst>
                <a:ext uri="{FF2B5EF4-FFF2-40B4-BE49-F238E27FC236}">
                  <a16:creationId xmlns:a16="http://schemas.microsoft.com/office/drawing/2014/main" id="{AB19A28E-AB0E-71D4-38E8-83AEFFA18323}"/>
                </a:ext>
              </a:extLst>
            </p:cNvPr>
            <p:cNvGrpSpPr/>
            <p:nvPr/>
          </p:nvGrpSpPr>
          <p:grpSpPr>
            <a:xfrm>
              <a:off x="6273750" y="2578601"/>
              <a:ext cx="1495484" cy="261610"/>
              <a:chOff x="705841" y="2984398"/>
              <a:chExt cx="1495484" cy="261610"/>
            </a:xfrm>
          </p:grpSpPr>
          <p:sp>
            <p:nvSpPr>
              <p:cNvPr id="1163" name="1つの角を切り取り、1つの角を丸めた四角形 1162">
                <a:extLst>
                  <a:ext uri="{FF2B5EF4-FFF2-40B4-BE49-F238E27FC236}">
                    <a16:creationId xmlns:a16="http://schemas.microsoft.com/office/drawing/2014/main" id="{D22ED29E-09F5-77E5-53E9-B45D0DCF2092}"/>
                  </a:ext>
                </a:extLst>
              </p:cNvPr>
              <p:cNvSpPr/>
              <p:nvPr/>
            </p:nvSpPr>
            <p:spPr>
              <a:xfrm flipH="1" flipV="1">
                <a:off x="731670" y="2984717"/>
                <a:ext cx="1418144" cy="238110"/>
              </a:xfrm>
              <a:prstGeom prst="snip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Hiragino Sans W5" panose="020B0400000000000000" pitchFamily="34" charset="-128"/>
                  <a:ea typeface="Hiragino Sans W1"/>
                  <a:cs typeface="+mn-cs"/>
                </a:endParaRPr>
              </a:p>
            </p:txBody>
          </p:sp>
          <p:sp>
            <p:nvSpPr>
              <p:cNvPr id="1164" name="テキスト ボックス 1163">
                <a:extLst>
                  <a:ext uri="{FF2B5EF4-FFF2-40B4-BE49-F238E27FC236}">
                    <a16:creationId xmlns:a16="http://schemas.microsoft.com/office/drawing/2014/main" id="{6BD153B4-26EC-82C6-2EC7-2CBFFECA7AA8}"/>
                  </a:ext>
                </a:extLst>
              </p:cNvPr>
              <p:cNvSpPr txBox="1"/>
              <p:nvPr/>
            </p:nvSpPr>
            <p:spPr>
              <a:xfrm>
                <a:off x="705841" y="2984398"/>
                <a:ext cx="1495484" cy="261610"/>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a:ln>
                      <a:noFill/>
                    </a:ln>
                    <a:solidFill>
                      <a:srgbClr val="FE5519"/>
                    </a:solidFill>
                    <a:effectLst/>
                    <a:uLnTx/>
                    <a:uFillTx/>
                    <a:latin typeface="Hiragino Sans W3" panose="020B0400000000000000" pitchFamily="34" charset="-128"/>
                    <a:ea typeface="Hiragino Sans W3" panose="020B0400000000000000" pitchFamily="34" charset="-128"/>
                    <a:cs typeface="+mn-cs"/>
                  </a:rPr>
                  <a:t>自家用車</a:t>
                </a:r>
                <a:endParaRPr kumimoji="1" lang="en-US" altLang="ja-JP" sz="1400" b="0" i="0" u="none" strike="noStrike" kern="1200" cap="none" spc="0" normalizeH="0" baseline="0" noProof="0" dirty="0">
                  <a:ln>
                    <a:noFill/>
                  </a:ln>
                  <a:solidFill>
                    <a:srgbClr val="FE5519"/>
                  </a:solidFill>
                  <a:effectLst/>
                  <a:uLnTx/>
                  <a:uFillTx/>
                  <a:latin typeface="Hiragino Sans W3" panose="020B0400000000000000" pitchFamily="34" charset="-128"/>
                  <a:ea typeface="Hiragino Sans W3" panose="020B0400000000000000" pitchFamily="34" charset="-128"/>
                  <a:cs typeface="+mn-cs"/>
                </a:endParaRPr>
              </a:p>
            </p:txBody>
          </p:sp>
        </p:grpSp>
        <p:grpSp>
          <p:nvGrpSpPr>
            <p:cNvPr id="1157" name="グループ化 1156">
              <a:extLst>
                <a:ext uri="{FF2B5EF4-FFF2-40B4-BE49-F238E27FC236}">
                  <a16:creationId xmlns:a16="http://schemas.microsoft.com/office/drawing/2014/main" id="{65857156-AB80-7F88-6B71-AA13DB058F78}"/>
                </a:ext>
              </a:extLst>
            </p:cNvPr>
            <p:cNvGrpSpPr/>
            <p:nvPr/>
          </p:nvGrpSpPr>
          <p:grpSpPr>
            <a:xfrm>
              <a:off x="6760005" y="2815325"/>
              <a:ext cx="941508" cy="707886"/>
              <a:chOff x="3652516" y="2167874"/>
              <a:chExt cx="941508" cy="707886"/>
            </a:xfrm>
          </p:grpSpPr>
          <p:sp>
            <p:nvSpPr>
              <p:cNvPr id="1159" name="テキスト ボックス 1158">
                <a:extLst>
                  <a:ext uri="{FF2B5EF4-FFF2-40B4-BE49-F238E27FC236}">
                    <a16:creationId xmlns:a16="http://schemas.microsoft.com/office/drawing/2014/main" id="{D5A785EE-681E-D988-4C61-429F5C16D234}"/>
                  </a:ext>
                </a:extLst>
              </p:cNvPr>
              <p:cNvSpPr txBox="1"/>
              <p:nvPr/>
            </p:nvSpPr>
            <p:spPr>
              <a:xfrm>
                <a:off x="4311162" y="2440155"/>
                <a:ext cx="282862" cy="338554"/>
              </a:xfrm>
              <a:prstGeom prst="rect">
                <a:avLst/>
              </a:prstGeom>
              <a:noFill/>
            </p:spPr>
            <p:txBody>
              <a:bodyPr wrap="square" rtlCol="0">
                <a:spAutoFit/>
              </a:bodyPr>
              <a:lstStyle/>
              <a:p>
                <a:r>
                  <a:rPr kumimoji="1" lang="ja-JP" altLang="en-US" sz="1600" b="1">
                    <a:solidFill>
                      <a:schemeClr val="bg1"/>
                    </a:solidFill>
                    <a:latin typeface="DIN Alternate" panose="020B0500000000000000" pitchFamily="34" charset="0"/>
                  </a:rPr>
                  <a:t>倍</a:t>
                </a:r>
              </a:p>
            </p:txBody>
          </p:sp>
          <p:sp>
            <p:nvSpPr>
              <p:cNvPr id="1161" name="テキスト ボックス 1160">
                <a:extLst>
                  <a:ext uri="{FF2B5EF4-FFF2-40B4-BE49-F238E27FC236}">
                    <a16:creationId xmlns:a16="http://schemas.microsoft.com/office/drawing/2014/main" id="{FA209FBF-7115-5BB7-480C-354FB34A9A12}"/>
                  </a:ext>
                </a:extLst>
              </p:cNvPr>
              <p:cNvSpPr txBox="1"/>
              <p:nvPr/>
            </p:nvSpPr>
            <p:spPr>
              <a:xfrm>
                <a:off x="3652516" y="2167874"/>
                <a:ext cx="801823" cy="707886"/>
              </a:xfrm>
              <a:prstGeom prst="rect">
                <a:avLst/>
              </a:prstGeom>
              <a:noFill/>
            </p:spPr>
            <p:txBody>
              <a:bodyPr wrap="none" rtlCol="0">
                <a:spAutoFit/>
              </a:bodyPr>
              <a:lstStyle/>
              <a:p>
                <a:r>
                  <a:rPr lang="en-US" altLang="ja-JP" sz="4000" dirty="0">
                    <a:solidFill>
                      <a:schemeClr val="bg1"/>
                    </a:solidFill>
                    <a:latin typeface="DIN Alternate" panose="020B0500000000000000" pitchFamily="34" charset="0"/>
                  </a:rPr>
                  <a:t>2.6</a:t>
                </a:r>
                <a:endParaRPr kumimoji="1" lang="ja-JP" altLang="en-US" sz="4000">
                  <a:solidFill>
                    <a:schemeClr val="bg1"/>
                  </a:solidFill>
                  <a:latin typeface="DIN Alternate" panose="020B0500000000000000" pitchFamily="34" charset="0"/>
                </a:endParaRPr>
              </a:p>
            </p:txBody>
          </p:sp>
        </p:grpSp>
        <p:sp>
          <p:nvSpPr>
            <p:cNvPr id="1158" name="テキスト ボックス 1157">
              <a:extLst>
                <a:ext uri="{FF2B5EF4-FFF2-40B4-BE49-F238E27FC236}">
                  <a16:creationId xmlns:a16="http://schemas.microsoft.com/office/drawing/2014/main" id="{BD96BFBD-DEEC-FC84-DB9D-515F60CC2F20}"/>
                </a:ext>
              </a:extLst>
            </p:cNvPr>
            <p:cNvSpPr txBox="1"/>
            <p:nvPr/>
          </p:nvSpPr>
          <p:spPr>
            <a:xfrm>
              <a:off x="6243978" y="3389501"/>
              <a:ext cx="1685779" cy="254172"/>
            </a:xfrm>
            <a:prstGeom prst="rect">
              <a:avLst/>
            </a:prstGeom>
            <a:noFill/>
            <a:effectLst/>
          </p:spPr>
          <p:txBody>
            <a:bodyPr wrap="square" rtlCol="0">
              <a:spAutoFit/>
            </a:bodyPr>
            <a:lstStyle/>
            <a:p>
              <a:pPr>
                <a:lnSpc>
                  <a:spcPct val="150000"/>
                </a:lnSpc>
              </a:pPr>
              <a:r>
                <a:rPr lang="en-US" altLang="ja-JP" sz="800" dirty="0">
                  <a:solidFill>
                    <a:schemeClr val="bg1"/>
                  </a:solidFill>
                  <a:latin typeface="Hiragino Sans W3" panose="020B0400000000000000" pitchFamily="34" charset="-128"/>
                  <a:ea typeface="Hiragino Sans W3" panose="020B0400000000000000" pitchFamily="34" charset="-128"/>
                </a:rPr>
                <a:t>※1</a:t>
              </a:r>
              <a:r>
                <a:rPr lang="ja-JP" altLang="en-US" sz="800">
                  <a:solidFill>
                    <a:schemeClr val="bg1"/>
                  </a:solidFill>
                  <a:latin typeface="Hiragino Sans W3" panose="020B0400000000000000" pitchFamily="34" charset="-128"/>
                  <a:ea typeface="Hiragino Sans W3" panose="020B0400000000000000" pitchFamily="34" charset="-128"/>
                </a:rPr>
                <a:t>年以内の購入有無</a:t>
              </a:r>
              <a:endParaRPr lang="en-US" altLang="ja-JP" sz="800" dirty="0">
                <a:solidFill>
                  <a:schemeClr val="bg1"/>
                </a:solidFill>
                <a:latin typeface="Hiragino Sans W3" panose="020B0400000000000000" pitchFamily="34" charset="-128"/>
                <a:ea typeface="Hiragino Sans W3" panose="020B0400000000000000" pitchFamily="34" charset="-128"/>
              </a:endParaRPr>
            </a:p>
          </p:txBody>
        </p:sp>
      </p:grpSp>
      <p:grpSp>
        <p:nvGrpSpPr>
          <p:cNvPr id="1172" name="グループ化 1171">
            <a:extLst>
              <a:ext uri="{FF2B5EF4-FFF2-40B4-BE49-F238E27FC236}">
                <a16:creationId xmlns:a16="http://schemas.microsoft.com/office/drawing/2014/main" id="{54D82E12-599E-2AB3-4C2C-3E14A4FCCC8A}"/>
              </a:ext>
            </a:extLst>
          </p:cNvPr>
          <p:cNvGrpSpPr/>
          <p:nvPr/>
        </p:nvGrpSpPr>
        <p:grpSpPr>
          <a:xfrm>
            <a:off x="6273716" y="2519574"/>
            <a:ext cx="2228124" cy="1147124"/>
            <a:chOff x="8965306" y="5294177"/>
            <a:chExt cx="2228124" cy="1147124"/>
          </a:xfrm>
        </p:grpSpPr>
        <p:sp>
          <p:nvSpPr>
            <p:cNvPr id="1173" name="テキスト ボックス 1172">
              <a:extLst>
                <a:ext uri="{FF2B5EF4-FFF2-40B4-BE49-F238E27FC236}">
                  <a16:creationId xmlns:a16="http://schemas.microsoft.com/office/drawing/2014/main" id="{8FDAA2C3-676F-6FA4-29E7-7D2B125900BA}"/>
                </a:ext>
              </a:extLst>
            </p:cNvPr>
            <p:cNvSpPr txBox="1"/>
            <p:nvPr/>
          </p:nvSpPr>
          <p:spPr>
            <a:xfrm>
              <a:off x="8987179" y="6187129"/>
              <a:ext cx="1685779" cy="254172"/>
            </a:xfrm>
            <a:prstGeom prst="rect">
              <a:avLst/>
            </a:prstGeom>
            <a:noFill/>
            <a:effectLst/>
          </p:spPr>
          <p:txBody>
            <a:bodyPr wrap="square" rtlCol="0">
              <a:spAutoFit/>
            </a:bodyPr>
            <a:lstStyle/>
            <a:p>
              <a:pPr>
                <a:lnSpc>
                  <a:spcPct val="150000"/>
                </a:lnSpc>
              </a:pPr>
              <a:r>
                <a:rPr lang="en-US" altLang="ja-JP" sz="800" dirty="0">
                  <a:solidFill>
                    <a:schemeClr val="bg1"/>
                  </a:solidFill>
                  <a:latin typeface="Hiragino Sans W3" panose="020B0400000000000000" pitchFamily="34" charset="-128"/>
                  <a:ea typeface="Hiragino Sans W3" panose="020B0400000000000000" pitchFamily="34" charset="-128"/>
                </a:rPr>
                <a:t>※</a:t>
              </a:r>
              <a:r>
                <a:rPr lang="ja-JP" altLang="en-US" sz="800">
                  <a:solidFill>
                    <a:schemeClr val="bg1"/>
                  </a:solidFill>
                  <a:latin typeface="Hiragino Sans W3" panose="020B0400000000000000" pitchFamily="34" charset="-128"/>
                  <a:ea typeface="Hiragino Sans W3" panose="020B0400000000000000" pitchFamily="34" charset="-128"/>
                </a:rPr>
                <a:t>毎月の購入有無</a:t>
              </a:r>
              <a:endParaRPr lang="en-US" altLang="ja-JP" sz="800" dirty="0">
                <a:solidFill>
                  <a:schemeClr val="bg1"/>
                </a:solidFill>
                <a:latin typeface="Hiragino Sans W3" panose="020B0400000000000000" pitchFamily="34" charset="-128"/>
                <a:ea typeface="Hiragino Sans W3" panose="020B0400000000000000" pitchFamily="34" charset="-128"/>
              </a:endParaRPr>
            </a:p>
          </p:txBody>
        </p:sp>
        <p:grpSp>
          <p:nvGrpSpPr>
            <p:cNvPr id="1174" name="グループ化 1173">
              <a:extLst>
                <a:ext uri="{FF2B5EF4-FFF2-40B4-BE49-F238E27FC236}">
                  <a16:creationId xmlns:a16="http://schemas.microsoft.com/office/drawing/2014/main" id="{24086118-6DA1-D4FB-FC06-26618E2F5211}"/>
                </a:ext>
              </a:extLst>
            </p:cNvPr>
            <p:cNvGrpSpPr/>
            <p:nvPr/>
          </p:nvGrpSpPr>
          <p:grpSpPr>
            <a:xfrm>
              <a:off x="8965306" y="5294177"/>
              <a:ext cx="2228124" cy="988892"/>
              <a:chOff x="8965306" y="5294177"/>
              <a:chExt cx="2228124" cy="988892"/>
            </a:xfrm>
          </p:grpSpPr>
          <p:grpSp>
            <p:nvGrpSpPr>
              <p:cNvPr id="1175" name="グループ化 1174">
                <a:extLst>
                  <a:ext uri="{FF2B5EF4-FFF2-40B4-BE49-F238E27FC236}">
                    <a16:creationId xmlns:a16="http://schemas.microsoft.com/office/drawing/2014/main" id="{6D63B696-92F5-3E66-58A8-0E28F0E4D7EA}"/>
                  </a:ext>
                </a:extLst>
              </p:cNvPr>
              <p:cNvGrpSpPr/>
              <p:nvPr/>
            </p:nvGrpSpPr>
            <p:grpSpPr>
              <a:xfrm>
                <a:off x="10425704" y="5294177"/>
                <a:ext cx="767726" cy="911798"/>
                <a:chOff x="2151490" y="2422788"/>
                <a:chExt cx="767726" cy="911798"/>
              </a:xfrm>
            </p:grpSpPr>
            <p:sp>
              <p:nvSpPr>
                <p:cNvPr id="1184" name="正方形/長方形 1183">
                  <a:extLst>
                    <a:ext uri="{FF2B5EF4-FFF2-40B4-BE49-F238E27FC236}">
                      <a16:creationId xmlns:a16="http://schemas.microsoft.com/office/drawing/2014/main" id="{C847C01B-FAB1-D0FE-2426-6B940A94929E}"/>
                    </a:ext>
                  </a:extLst>
                </p:cNvPr>
                <p:cNvSpPr/>
                <p:nvPr/>
              </p:nvSpPr>
              <p:spPr>
                <a:xfrm rot="16200000">
                  <a:off x="2052792" y="2908880"/>
                  <a:ext cx="624066" cy="207597"/>
                </a:xfrm>
                <a:prstGeom prst="rect">
                  <a:avLst/>
                </a:prstGeom>
                <a:solidFill>
                  <a:srgbClr val="FFF7CE"/>
                </a:solidFill>
                <a:ln w="6350">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85" name="正方形/長方形 1184">
                  <a:extLst>
                    <a:ext uri="{FF2B5EF4-FFF2-40B4-BE49-F238E27FC236}">
                      <a16:creationId xmlns:a16="http://schemas.microsoft.com/office/drawing/2014/main" id="{21504999-8E54-E488-CC2B-41BD5AC285BE}"/>
                    </a:ext>
                  </a:extLst>
                </p:cNvPr>
                <p:cNvSpPr/>
                <p:nvPr/>
              </p:nvSpPr>
              <p:spPr>
                <a:xfrm rot="16200000">
                  <a:off x="2502631" y="3020464"/>
                  <a:ext cx="400895" cy="207597"/>
                </a:xfrm>
                <a:prstGeom prst="rect">
                  <a:avLst/>
                </a:prstGeom>
                <a:solidFill>
                  <a:srgbClr val="FE5519"/>
                </a:solidFill>
                <a:ln w="6350">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186" name="直線コネクタ 1185">
                  <a:extLst>
                    <a:ext uri="{FF2B5EF4-FFF2-40B4-BE49-F238E27FC236}">
                      <a16:creationId xmlns:a16="http://schemas.microsoft.com/office/drawing/2014/main" id="{F1975752-3626-09BF-03F4-E836705B765E}"/>
                    </a:ext>
                  </a:extLst>
                </p:cNvPr>
                <p:cNvCxnSpPr>
                  <a:cxnSpLocks/>
                </p:cNvCxnSpPr>
                <p:nvPr/>
              </p:nvCxnSpPr>
              <p:spPr>
                <a:xfrm>
                  <a:off x="2151490" y="3333834"/>
                  <a:ext cx="753965" cy="752"/>
                </a:xfrm>
                <a:prstGeom prst="line">
                  <a:avLst/>
                </a:prstGeom>
                <a:ln w="9525">
                  <a:solidFill>
                    <a:srgbClr val="FFF7CE"/>
                  </a:solidFill>
                </a:ln>
              </p:spPr>
              <p:style>
                <a:lnRef idx="1">
                  <a:schemeClr val="accent1"/>
                </a:lnRef>
                <a:fillRef idx="0">
                  <a:schemeClr val="accent1"/>
                </a:fillRef>
                <a:effectRef idx="0">
                  <a:schemeClr val="accent1"/>
                </a:effectRef>
                <a:fontRef idx="minor">
                  <a:schemeClr val="tx1"/>
                </a:fontRef>
              </p:style>
            </p:cxnSp>
            <p:sp>
              <p:nvSpPr>
                <p:cNvPr id="1187" name="テキスト ボックス 1186">
                  <a:extLst>
                    <a:ext uri="{FF2B5EF4-FFF2-40B4-BE49-F238E27FC236}">
                      <a16:creationId xmlns:a16="http://schemas.microsoft.com/office/drawing/2014/main" id="{43AE31D3-B276-3F99-07B5-4C20581BA7FE}"/>
                    </a:ext>
                  </a:extLst>
                </p:cNvPr>
                <p:cNvSpPr txBox="1"/>
                <p:nvPr/>
              </p:nvSpPr>
              <p:spPr>
                <a:xfrm>
                  <a:off x="2517706" y="2692506"/>
                  <a:ext cx="312906" cy="253916"/>
                </a:xfrm>
                <a:prstGeom prst="rect">
                  <a:avLst/>
                </a:prstGeom>
                <a:noFill/>
              </p:spPr>
              <p:txBody>
                <a:bodyPr wrap="none" rtlCol="0">
                  <a:spAutoFit/>
                </a:bodyPr>
                <a:lstStyle/>
                <a:p>
                  <a:r>
                    <a:rPr lang="en-US" altLang="ja-JP" sz="1050" dirty="0">
                      <a:solidFill>
                        <a:schemeClr val="bg1">
                          <a:alpha val="50000"/>
                        </a:schemeClr>
                      </a:solidFill>
                      <a:latin typeface="DIN Alternate" panose="020B0500000000000000" pitchFamily="34" charset="0"/>
                    </a:rPr>
                    <a:t>48</a:t>
                  </a:r>
                  <a:endParaRPr kumimoji="1" lang="ja-JP" altLang="en-US" sz="1050">
                    <a:solidFill>
                      <a:schemeClr val="bg1">
                        <a:alpha val="50000"/>
                      </a:schemeClr>
                    </a:solidFill>
                    <a:latin typeface="DIN Alternate" panose="020B0500000000000000" pitchFamily="34" charset="0"/>
                  </a:endParaRPr>
                </a:p>
              </p:txBody>
            </p:sp>
            <p:sp>
              <p:nvSpPr>
                <p:cNvPr id="1188" name="テキスト ボックス 1187">
                  <a:extLst>
                    <a:ext uri="{FF2B5EF4-FFF2-40B4-BE49-F238E27FC236}">
                      <a16:creationId xmlns:a16="http://schemas.microsoft.com/office/drawing/2014/main" id="{78E10CAB-2F3F-BC24-8BCE-A74166D01EA1}"/>
                    </a:ext>
                  </a:extLst>
                </p:cNvPr>
                <p:cNvSpPr txBox="1"/>
                <p:nvPr/>
              </p:nvSpPr>
              <p:spPr>
                <a:xfrm>
                  <a:off x="2657606" y="2737353"/>
                  <a:ext cx="261610" cy="200055"/>
                </a:xfrm>
                <a:prstGeom prst="rect">
                  <a:avLst/>
                </a:prstGeom>
                <a:noFill/>
              </p:spPr>
              <p:txBody>
                <a:bodyPr wrap="square" rtlCol="0">
                  <a:spAutoFit/>
                </a:bodyPr>
                <a:lstStyle/>
                <a:p>
                  <a:r>
                    <a:rPr kumimoji="1" lang="en-US" altLang="ja-JP" sz="700" dirty="0">
                      <a:solidFill>
                        <a:schemeClr val="bg1">
                          <a:alpha val="50000"/>
                        </a:schemeClr>
                      </a:solidFill>
                      <a:latin typeface="DIN Alternate" panose="020B0500000000000000" pitchFamily="34" charset="0"/>
                    </a:rPr>
                    <a:t>%</a:t>
                  </a:r>
                  <a:endParaRPr kumimoji="1" lang="ja-JP" altLang="en-US" sz="700">
                    <a:solidFill>
                      <a:schemeClr val="bg1">
                        <a:alpha val="50000"/>
                      </a:schemeClr>
                    </a:solidFill>
                    <a:latin typeface="DIN Alternate" panose="020B0500000000000000" pitchFamily="34" charset="0"/>
                  </a:endParaRPr>
                </a:p>
              </p:txBody>
            </p:sp>
            <p:sp>
              <p:nvSpPr>
                <p:cNvPr id="1189" name="テキスト ボックス 1188">
                  <a:extLst>
                    <a:ext uri="{FF2B5EF4-FFF2-40B4-BE49-F238E27FC236}">
                      <a16:creationId xmlns:a16="http://schemas.microsoft.com/office/drawing/2014/main" id="{41356715-DAC2-A16E-0828-BA9221FB2B82}"/>
                    </a:ext>
                  </a:extLst>
                </p:cNvPr>
                <p:cNvSpPr txBox="1"/>
                <p:nvPr/>
              </p:nvSpPr>
              <p:spPr>
                <a:xfrm>
                  <a:off x="2174709" y="2422788"/>
                  <a:ext cx="380232" cy="338554"/>
                </a:xfrm>
                <a:prstGeom prst="rect">
                  <a:avLst/>
                </a:prstGeom>
                <a:noFill/>
              </p:spPr>
              <p:txBody>
                <a:bodyPr wrap="none" rtlCol="0">
                  <a:spAutoFit/>
                </a:bodyPr>
                <a:lstStyle/>
                <a:p>
                  <a:r>
                    <a:rPr kumimoji="1" lang="en-US" altLang="ja-JP" sz="1600" dirty="0">
                      <a:solidFill>
                        <a:schemeClr val="bg1"/>
                      </a:solidFill>
                      <a:latin typeface="DIN Alternate" panose="020B0500000000000000" pitchFamily="34" charset="0"/>
                    </a:rPr>
                    <a:t>70</a:t>
                  </a:r>
                  <a:endParaRPr kumimoji="1" lang="ja-JP" altLang="en-US" sz="1600">
                    <a:solidFill>
                      <a:schemeClr val="bg1"/>
                    </a:solidFill>
                    <a:latin typeface="DIN Alternate" panose="020B0500000000000000" pitchFamily="34" charset="0"/>
                  </a:endParaRPr>
                </a:p>
              </p:txBody>
            </p:sp>
            <p:sp>
              <p:nvSpPr>
                <p:cNvPr id="1190" name="テキスト ボックス 1189">
                  <a:extLst>
                    <a:ext uri="{FF2B5EF4-FFF2-40B4-BE49-F238E27FC236}">
                      <a16:creationId xmlns:a16="http://schemas.microsoft.com/office/drawing/2014/main" id="{1234B7CF-1F9D-4D35-0A08-0A0D1A5EC2A5}"/>
                    </a:ext>
                  </a:extLst>
                </p:cNvPr>
                <p:cNvSpPr txBox="1"/>
                <p:nvPr/>
              </p:nvSpPr>
              <p:spPr>
                <a:xfrm>
                  <a:off x="2379257" y="2524167"/>
                  <a:ext cx="261610" cy="200055"/>
                </a:xfrm>
                <a:prstGeom prst="rect">
                  <a:avLst/>
                </a:prstGeom>
                <a:noFill/>
              </p:spPr>
              <p:txBody>
                <a:bodyPr wrap="square" rtlCol="0">
                  <a:spAutoFit/>
                </a:bodyPr>
                <a:lstStyle/>
                <a:p>
                  <a:r>
                    <a:rPr kumimoji="1" lang="en-US" altLang="ja-JP" sz="700" dirty="0">
                      <a:solidFill>
                        <a:schemeClr val="bg1"/>
                      </a:solidFill>
                      <a:latin typeface="DIN Alternate" panose="020B0500000000000000" pitchFamily="34" charset="0"/>
                    </a:rPr>
                    <a:t>%</a:t>
                  </a:r>
                  <a:endParaRPr kumimoji="1" lang="ja-JP" altLang="en-US" sz="700">
                    <a:solidFill>
                      <a:schemeClr val="bg1"/>
                    </a:solidFill>
                    <a:latin typeface="DIN Alternate" panose="020B0500000000000000" pitchFamily="34" charset="0"/>
                  </a:endParaRPr>
                </a:p>
              </p:txBody>
            </p:sp>
          </p:grpSp>
          <p:cxnSp>
            <p:nvCxnSpPr>
              <p:cNvPr id="1176" name="直線矢印コネクタ 1175">
                <a:extLst>
                  <a:ext uri="{FF2B5EF4-FFF2-40B4-BE49-F238E27FC236}">
                    <a16:creationId xmlns:a16="http://schemas.microsoft.com/office/drawing/2014/main" id="{0B6E717C-5E9A-EA8D-6908-1A295B5325B3}"/>
                  </a:ext>
                </a:extLst>
              </p:cNvPr>
              <p:cNvCxnSpPr>
                <a:cxnSpLocks/>
              </p:cNvCxnSpPr>
              <p:nvPr/>
            </p:nvCxnSpPr>
            <p:spPr>
              <a:xfrm flipH="1" flipV="1">
                <a:off x="10740379" y="5572395"/>
                <a:ext cx="128420" cy="216000"/>
              </a:xfrm>
              <a:prstGeom prst="straightConnector1">
                <a:avLst/>
              </a:prstGeom>
              <a:ln w="6350">
                <a:solidFill>
                  <a:srgbClr val="FFF7CE"/>
                </a:solidFill>
                <a:prstDash val="dash"/>
                <a:tailEnd type="none" w="sm" len="sm"/>
              </a:ln>
            </p:spPr>
            <p:style>
              <a:lnRef idx="1">
                <a:schemeClr val="accent1"/>
              </a:lnRef>
              <a:fillRef idx="0">
                <a:schemeClr val="accent1"/>
              </a:fillRef>
              <a:effectRef idx="0">
                <a:schemeClr val="accent1"/>
              </a:effectRef>
              <a:fontRef idx="minor">
                <a:schemeClr val="tx1"/>
              </a:fontRef>
            </p:style>
          </p:cxnSp>
          <p:grpSp>
            <p:nvGrpSpPr>
              <p:cNvPr id="1177" name="グループ化 1176">
                <a:extLst>
                  <a:ext uri="{FF2B5EF4-FFF2-40B4-BE49-F238E27FC236}">
                    <a16:creationId xmlns:a16="http://schemas.microsoft.com/office/drawing/2014/main" id="{7C42D523-7BEB-72DB-EA03-A2F7A58A331A}"/>
                  </a:ext>
                </a:extLst>
              </p:cNvPr>
              <p:cNvGrpSpPr/>
              <p:nvPr/>
            </p:nvGrpSpPr>
            <p:grpSpPr>
              <a:xfrm>
                <a:off x="8965306" y="5351035"/>
                <a:ext cx="1495484" cy="261610"/>
                <a:chOff x="705841" y="2984398"/>
                <a:chExt cx="1495484" cy="261610"/>
              </a:xfrm>
            </p:grpSpPr>
            <p:sp>
              <p:nvSpPr>
                <p:cNvPr id="1182" name="1つの角を切り取り、1つの角を丸めた四角形 1181">
                  <a:extLst>
                    <a:ext uri="{FF2B5EF4-FFF2-40B4-BE49-F238E27FC236}">
                      <a16:creationId xmlns:a16="http://schemas.microsoft.com/office/drawing/2014/main" id="{AE75454F-AC15-3A91-591B-5D8CBEA25485}"/>
                    </a:ext>
                  </a:extLst>
                </p:cNvPr>
                <p:cNvSpPr/>
                <p:nvPr/>
              </p:nvSpPr>
              <p:spPr>
                <a:xfrm flipH="1" flipV="1">
                  <a:off x="731670" y="2984717"/>
                  <a:ext cx="1418144" cy="238110"/>
                </a:xfrm>
                <a:prstGeom prst="snip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Hiragino Sans W5" panose="020B0400000000000000" pitchFamily="34" charset="-128"/>
                    <a:ea typeface="Hiragino Sans W1"/>
                    <a:cs typeface="+mn-cs"/>
                  </a:endParaRPr>
                </a:p>
              </p:txBody>
            </p:sp>
            <p:sp>
              <p:nvSpPr>
                <p:cNvPr id="1183" name="テキスト ボックス 1182">
                  <a:extLst>
                    <a:ext uri="{FF2B5EF4-FFF2-40B4-BE49-F238E27FC236}">
                      <a16:creationId xmlns:a16="http://schemas.microsoft.com/office/drawing/2014/main" id="{7FC4D228-71D6-74F2-E125-175A0F49F43B}"/>
                    </a:ext>
                  </a:extLst>
                </p:cNvPr>
                <p:cNvSpPr txBox="1"/>
                <p:nvPr/>
              </p:nvSpPr>
              <p:spPr>
                <a:xfrm>
                  <a:off x="705841" y="2984398"/>
                  <a:ext cx="1495484" cy="261610"/>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a:ln>
                        <a:noFill/>
                      </a:ln>
                      <a:solidFill>
                        <a:srgbClr val="FE5519"/>
                      </a:solidFill>
                      <a:effectLst/>
                      <a:uLnTx/>
                      <a:uFillTx/>
                      <a:latin typeface="Hiragino Sans W3" panose="020B0400000000000000" pitchFamily="34" charset="-128"/>
                      <a:ea typeface="Hiragino Sans W3" panose="020B0400000000000000" pitchFamily="34" charset="-128"/>
                      <a:cs typeface="+mn-cs"/>
                    </a:rPr>
                    <a:t>お酒</a:t>
                  </a:r>
                  <a:r>
                    <a:rPr kumimoji="1" lang="en-US" altLang="ja-JP" sz="800" b="0" i="0" u="none" strike="noStrike" kern="1200" cap="none" spc="0" normalizeH="0" baseline="0" noProof="0" dirty="0">
                      <a:ln>
                        <a:noFill/>
                      </a:ln>
                      <a:solidFill>
                        <a:srgbClr val="FE5519"/>
                      </a:solidFill>
                      <a:effectLst/>
                      <a:uLnTx/>
                      <a:uFillTx/>
                      <a:latin typeface="Hiragino Sans W3" panose="020B0400000000000000" pitchFamily="34" charset="-128"/>
                      <a:ea typeface="Hiragino Sans W3" panose="020B0400000000000000" pitchFamily="34" charset="-128"/>
                      <a:cs typeface="+mn-cs"/>
                    </a:rPr>
                    <a:t>(</a:t>
                  </a:r>
                  <a:r>
                    <a:rPr kumimoji="1" lang="ja-JP" altLang="en-US" sz="800" b="0" i="0" u="none" strike="noStrike" kern="1200" cap="none" spc="0" normalizeH="0" baseline="0" noProof="0">
                      <a:ln>
                        <a:noFill/>
                      </a:ln>
                      <a:solidFill>
                        <a:srgbClr val="FE5519"/>
                      </a:solidFill>
                      <a:effectLst/>
                      <a:uLnTx/>
                      <a:uFillTx/>
                      <a:latin typeface="Hiragino Sans W3" panose="020B0400000000000000" pitchFamily="34" charset="-128"/>
                      <a:ea typeface="Hiragino Sans W3" panose="020B0400000000000000" pitchFamily="34" charset="-128"/>
                      <a:cs typeface="+mn-cs"/>
                    </a:rPr>
                    <a:t>外食含む</a:t>
                  </a:r>
                  <a:r>
                    <a:rPr kumimoji="1" lang="en-US" altLang="ja-JP" sz="800" b="0" i="0" u="none" strike="noStrike" kern="1200" cap="none" spc="0" normalizeH="0" baseline="0" noProof="0" dirty="0">
                      <a:ln>
                        <a:noFill/>
                      </a:ln>
                      <a:solidFill>
                        <a:srgbClr val="FE5519"/>
                      </a:solidFill>
                      <a:effectLst/>
                      <a:uLnTx/>
                      <a:uFillTx/>
                      <a:latin typeface="Hiragino Sans W3" panose="020B0400000000000000" pitchFamily="34" charset="-128"/>
                      <a:ea typeface="Hiragino Sans W3" panose="020B0400000000000000" pitchFamily="34" charset="-128"/>
                      <a:cs typeface="+mn-cs"/>
                    </a:rPr>
                    <a:t>)</a:t>
                  </a:r>
                  <a:endParaRPr kumimoji="1" lang="en-US" altLang="ja-JP" sz="1600" b="0" i="0" u="none" strike="noStrike" kern="1200" cap="none" spc="0" normalizeH="0" baseline="0" noProof="0" dirty="0">
                    <a:ln>
                      <a:noFill/>
                    </a:ln>
                    <a:solidFill>
                      <a:srgbClr val="FE5519"/>
                    </a:solidFill>
                    <a:effectLst/>
                    <a:uLnTx/>
                    <a:uFillTx/>
                    <a:latin typeface="Hiragino Sans W3" panose="020B0400000000000000" pitchFamily="34" charset="-128"/>
                    <a:ea typeface="Hiragino Sans W3" panose="020B0400000000000000" pitchFamily="34" charset="-128"/>
                    <a:cs typeface="+mn-cs"/>
                  </a:endParaRPr>
                </a:p>
              </p:txBody>
            </p:sp>
          </p:grpSp>
          <p:grpSp>
            <p:nvGrpSpPr>
              <p:cNvPr id="1178" name="グループ化 1177">
                <a:extLst>
                  <a:ext uri="{FF2B5EF4-FFF2-40B4-BE49-F238E27FC236}">
                    <a16:creationId xmlns:a16="http://schemas.microsoft.com/office/drawing/2014/main" id="{BD44451D-0C20-EBA5-DEA7-9DA87E68793E}"/>
                  </a:ext>
                </a:extLst>
              </p:cNvPr>
              <p:cNvGrpSpPr/>
              <p:nvPr/>
            </p:nvGrpSpPr>
            <p:grpSpPr>
              <a:xfrm>
                <a:off x="9418794" y="5575183"/>
                <a:ext cx="941508" cy="707886"/>
                <a:chOff x="3652516" y="2167874"/>
                <a:chExt cx="941508" cy="707886"/>
              </a:xfrm>
            </p:grpSpPr>
            <p:sp>
              <p:nvSpPr>
                <p:cNvPr id="1180" name="テキスト ボックス 1179">
                  <a:extLst>
                    <a:ext uri="{FF2B5EF4-FFF2-40B4-BE49-F238E27FC236}">
                      <a16:creationId xmlns:a16="http://schemas.microsoft.com/office/drawing/2014/main" id="{551A7BFD-D18B-1A89-04FE-746B0E5329A4}"/>
                    </a:ext>
                  </a:extLst>
                </p:cNvPr>
                <p:cNvSpPr txBox="1"/>
                <p:nvPr/>
              </p:nvSpPr>
              <p:spPr>
                <a:xfrm>
                  <a:off x="4311162" y="2440155"/>
                  <a:ext cx="282862" cy="338554"/>
                </a:xfrm>
                <a:prstGeom prst="rect">
                  <a:avLst/>
                </a:prstGeom>
                <a:noFill/>
              </p:spPr>
              <p:txBody>
                <a:bodyPr wrap="square" rtlCol="0">
                  <a:spAutoFit/>
                </a:bodyPr>
                <a:lstStyle/>
                <a:p>
                  <a:r>
                    <a:rPr kumimoji="1" lang="ja-JP" altLang="en-US" sz="1600" b="1">
                      <a:solidFill>
                        <a:schemeClr val="bg1"/>
                      </a:solidFill>
                      <a:latin typeface="DIN Alternate" panose="020B0500000000000000" pitchFamily="34" charset="0"/>
                    </a:rPr>
                    <a:t>倍</a:t>
                  </a:r>
                </a:p>
              </p:txBody>
            </p:sp>
            <p:sp>
              <p:nvSpPr>
                <p:cNvPr id="1181" name="テキスト ボックス 1180">
                  <a:extLst>
                    <a:ext uri="{FF2B5EF4-FFF2-40B4-BE49-F238E27FC236}">
                      <a16:creationId xmlns:a16="http://schemas.microsoft.com/office/drawing/2014/main" id="{729659E0-52F0-CCE3-9F13-02BD6D8E2DBA}"/>
                    </a:ext>
                  </a:extLst>
                </p:cNvPr>
                <p:cNvSpPr txBox="1"/>
                <p:nvPr/>
              </p:nvSpPr>
              <p:spPr>
                <a:xfrm>
                  <a:off x="3652516" y="2167874"/>
                  <a:ext cx="801823" cy="707886"/>
                </a:xfrm>
                <a:prstGeom prst="rect">
                  <a:avLst/>
                </a:prstGeom>
                <a:noFill/>
              </p:spPr>
              <p:txBody>
                <a:bodyPr wrap="none" rtlCol="0">
                  <a:spAutoFit/>
                </a:bodyPr>
                <a:lstStyle/>
                <a:p>
                  <a:r>
                    <a:rPr lang="en-US" altLang="ja-JP" sz="4000" dirty="0">
                      <a:solidFill>
                        <a:schemeClr val="bg1"/>
                      </a:solidFill>
                      <a:latin typeface="DIN Alternate" panose="020B0500000000000000" pitchFamily="34" charset="0"/>
                    </a:rPr>
                    <a:t>1.4</a:t>
                  </a:r>
                  <a:endParaRPr kumimoji="1" lang="ja-JP" altLang="en-US" sz="4000">
                    <a:solidFill>
                      <a:schemeClr val="bg1"/>
                    </a:solidFill>
                    <a:latin typeface="DIN Alternate" panose="020B0500000000000000" pitchFamily="34" charset="0"/>
                  </a:endParaRPr>
                </a:p>
              </p:txBody>
            </p:sp>
          </p:grpSp>
          <p:pic>
            <p:nvPicPr>
              <p:cNvPr id="1179" name="図 1178" descr="黒いバックグラウンドの前に立っている&#10;&#10;低い精度で自動的に生成された説明">
                <a:extLst>
                  <a:ext uri="{FF2B5EF4-FFF2-40B4-BE49-F238E27FC236}">
                    <a16:creationId xmlns:a16="http://schemas.microsoft.com/office/drawing/2014/main" id="{34C056A1-8867-496E-DBCA-D92938457B23}"/>
                  </a:ext>
                </a:extLst>
              </p:cNvPr>
              <p:cNvPicPr>
                <a:picLocks noChangeAspect="1"/>
              </p:cNvPicPr>
              <p:nvPr/>
            </p:nvPicPr>
            <p:blipFill>
              <a:blip r:embed="rId27" cstate="hqprint">
                <a:extLst>
                  <a:ext uri="{BEBA8EAE-BF5A-486C-A8C5-ECC9F3942E4B}">
                    <a14:imgProps xmlns:a14="http://schemas.microsoft.com/office/drawing/2010/main">
                      <a14:imgLayer r:embed="rId28">
                        <a14:imgEffect>
                          <a14:brightnessContrast bright="100000"/>
                        </a14:imgEffect>
                      </a14:imgLayer>
                    </a14:imgProps>
                  </a:ext>
                  <a:ext uri="{28A0092B-C50C-407E-A947-70E740481C1C}">
                    <a14:useLocalDpi xmlns:a14="http://schemas.microsoft.com/office/drawing/2010/main"/>
                  </a:ext>
                </a:extLst>
              </a:blip>
              <a:stretch>
                <a:fillRect/>
              </a:stretch>
            </p:blipFill>
            <p:spPr>
              <a:xfrm>
                <a:off x="9090192" y="5671313"/>
                <a:ext cx="298727" cy="511755"/>
              </a:xfrm>
              <a:prstGeom prst="rect">
                <a:avLst/>
              </a:prstGeom>
            </p:spPr>
          </p:pic>
        </p:grpSp>
      </p:grpSp>
      <p:sp>
        <p:nvSpPr>
          <p:cNvPr id="5" name="スライド番号プレースホルダ 3">
            <a:extLst>
              <a:ext uri="{FF2B5EF4-FFF2-40B4-BE49-F238E27FC236}">
                <a16:creationId xmlns:a16="http://schemas.microsoft.com/office/drawing/2014/main" id="{01D60A78-2E82-556E-C1E8-13C689209A35}"/>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white"/>
                </a:solidFill>
                <a:effectLst/>
                <a:uLnTx/>
                <a:uFillTx/>
                <a:latin typeface="DIN Alternate" panose="020B0500000000000000" pitchFamily="34" charset="0"/>
                <a:ea typeface="Hiragino Sans W1" panose="020B0300000000000000" pitchFamily="34" charset="-128"/>
                <a:cs typeface="+mn-cs"/>
              </a:rPr>
              <a:t>0</a:t>
            </a:r>
            <a:fld id="{76D8E150-8261-4C28-BB88-CF7E9D4FABBB}" type="slidenum">
              <a:rPr kumimoji="1" lang="en-US" altLang="ja-JP" sz="1100" b="0" i="0" u="none" strike="noStrike" kern="1200" cap="none" spc="0" normalizeH="0" baseline="0" noProof="0" smtClean="0">
                <a:ln>
                  <a:noFill/>
                </a:ln>
                <a:solidFill>
                  <a:prstClr val="white"/>
                </a:solidFill>
                <a:effectLst/>
                <a:uLnTx/>
                <a:uFillTx/>
                <a:latin typeface="DIN Alternate" panose="020B0500000000000000" pitchFamily="34" charset="0"/>
                <a:ea typeface="Hiragino Sans W1" panose="020B0300000000000000"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1" lang="en-US" altLang="ja-JP" sz="1100" b="0" i="0" u="none" strike="noStrike" kern="1200" cap="none" spc="0" normalizeH="0" baseline="0" noProof="0" dirty="0">
              <a:ln>
                <a:noFill/>
              </a:ln>
              <a:solidFill>
                <a:prstClr val="white"/>
              </a:solidFill>
              <a:effectLst/>
              <a:uLnTx/>
              <a:uFillTx/>
              <a:latin typeface="DIN Alternate" panose="020B0500000000000000" pitchFamily="34" charset="0"/>
              <a:ea typeface="Hiragino Sans W1" panose="020B0300000000000000" pitchFamily="34" charset="-128"/>
              <a:cs typeface="+mn-cs"/>
            </a:endParaRPr>
          </a:p>
        </p:txBody>
      </p:sp>
      <p:sp>
        <p:nvSpPr>
          <p:cNvPr id="32" name="正方形/長方形 31">
            <a:extLst>
              <a:ext uri="{FF2B5EF4-FFF2-40B4-BE49-F238E27FC236}">
                <a16:creationId xmlns:a16="http://schemas.microsoft.com/office/drawing/2014/main" id="{E8379EE6-0A88-6AF4-1ADF-DA262EABB368}"/>
              </a:ext>
            </a:extLst>
          </p:cNvPr>
          <p:cNvSpPr/>
          <p:nvPr/>
        </p:nvSpPr>
        <p:spPr>
          <a:xfrm>
            <a:off x="8270239" y="6442414"/>
            <a:ext cx="3344571" cy="298480"/>
          </a:xfrm>
          <a:prstGeom prst="rect">
            <a:avLst/>
          </a:prstGeom>
        </p:spPr>
        <p:txBody>
          <a:bodyPr wrap="square">
            <a:sp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prstClr val="white"/>
                </a:solidFill>
                <a:effectLst/>
                <a:uLnTx/>
                <a:uFillTx/>
                <a:latin typeface="DIN Alternate" panose="020B0500000000000000" pitchFamily="34" charset="0"/>
                <a:ea typeface="Hiragino Sans W3" panose="020B0400000000000000" pitchFamily="34" charset="-128"/>
                <a:cs typeface="+mn-cs"/>
              </a:rPr>
              <a:t>© News Technology Co., Ltd. </a:t>
            </a:r>
            <a:r>
              <a:rPr kumimoji="1" lang="ja-JP" altLang="en-US" sz="1000" b="0" i="0" u="none" strike="noStrike" kern="1200" cap="none" spc="0" normalizeH="0" baseline="0" noProof="0">
                <a:ln>
                  <a:noFill/>
                </a:ln>
                <a:solidFill>
                  <a:prstClr val="white"/>
                </a:solidFill>
                <a:effectLst/>
                <a:uLnTx/>
                <a:uFillTx/>
                <a:latin typeface="DIN Alternate" panose="020B0500000000000000" pitchFamily="34" charset="0"/>
                <a:ea typeface="Hiragino Sans W1" panose="020B0300000000000000" pitchFamily="34" charset="-128"/>
                <a:cs typeface="+mn-cs"/>
              </a:rPr>
              <a:t>│</a:t>
            </a:r>
            <a:endParaRPr kumimoji="1" lang="ja-JP" altLang="en-US" sz="900" b="0" i="0" u="none" strike="noStrike" kern="1200" cap="none" spc="0" normalizeH="0" baseline="0" noProof="0">
              <a:ln>
                <a:noFill/>
              </a:ln>
              <a:solidFill>
                <a:prstClr val="white"/>
              </a:solidFill>
              <a:effectLst/>
              <a:uLnTx/>
              <a:uFillTx/>
              <a:latin typeface="DIN Alternate" panose="020B0500000000000000" pitchFamily="34" charset="0"/>
              <a:ea typeface="Hiragino Sans W3" panose="020B0400000000000000" pitchFamily="34" charset="-128"/>
              <a:cs typeface="+mn-cs"/>
            </a:endParaRPr>
          </a:p>
        </p:txBody>
      </p:sp>
    </p:spTree>
    <p:extLst>
      <p:ext uri="{BB962C8B-B14F-4D97-AF65-F5344CB8AC3E}">
        <p14:creationId xmlns:p14="http://schemas.microsoft.com/office/powerpoint/2010/main" val="18633363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descr="夜の都会の景色&#10;&#10;自動的に生成された説明">
            <a:extLst>
              <a:ext uri="{FF2B5EF4-FFF2-40B4-BE49-F238E27FC236}">
                <a16:creationId xmlns:a16="http://schemas.microsoft.com/office/drawing/2014/main" id="{BD15C4FC-A7F0-0896-45BC-7F184BE5B5B6}"/>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7803419" y="0"/>
            <a:ext cx="4391189" cy="6857999"/>
          </a:xfrm>
          <a:prstGeom prst="rect">
            <a:avLst/>
          </a:prstGeom>
        </p:spPr>
      </p:pic>
      <p:pic>
        <p:nvPicPr>
          <p:cNvPr id="12" name="図 11">
            <a:extLst>
              <a:ext uri="{FF2B5EF4-FFF2-40B4-BE49-F238E27FC236}">
                <a16:creationId xmlns:a16="http://schemas.microsoft.com/office/drawing/2014/main" id="{FD2267DB-D039-CD46-9A79-17591AA649C5}"/>
              </a:ext>
            </a:extLst>
          </p:cNvPr>
          <p:cNvPicPr>
            <a:picLocks noChangeAspect="1"/>
          </p:cNvPicPr>
          <p:nvPr/>
        </p:nvPicPr>
        <p:blipFill>
          <a:blip r:embed="rId3"/>
          <a:stretch>
            <a:fillRect/>
          </a:stretch>
        </p:blipFill>
        <p:spPr>
          <a:xfrm>
            <a:off x="-1" y="0"/>
            <a:ext cx="8432801" cy="6858000"/>
          </a:xfrm>
          <a:prstGeom prst="rect">
            <a:avLst/>
          </a:prstGeom>
        </p:spPr>
      </p:pic>
      <p:sp>
        <p:nvSpPr>
          <p:cNvPr id="2" name="正方形/長方形 1">
            <a:extLst>
              <a:ext uri="{FF2B5EF4-FFF2-40B4-BE49-F238E27FC236}">
                <a16:creationId xmlns:a16="http://schemas.microsoft.com/office/drawing/2014/main" id="{B7FC0771-5689-5F4E-A4FB-583AA796DAE0}"/>
              </a:ext>
            </a:extLst>
          </p:cNvPr>
          <p:cNvSpPr/>
          <p:nvPr/>
        </p:nvSpPr>
        <p:spPr>
          <a:xfrm>
            <a:off x="7452271" y="0"/>
            <a:ext cx="3671778" cy="736687"/>
          </a:xfrm>
          <a:prstGeom prst="rect">
            <a:avLst/>
          </a:prstGeom>
          <a:solidFill>
            <a:srgbClr val="FE55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iragino Sans W5" panose="020B0400000000000000" pitchFamily="34" charset="-128"/>
              <a:ea typeface="Hiragino Sans W5" panose="020B0400000000000000" pitchFamily="34" charset="-128"/>
            </a:endParaRPr>
          </a:p>
        </p:txBody>
      </p:sp>
      <p:sp>
        <p:nvSpPr>
          <p:cNvPr id="57" name="正方形/長方形 56">
            <a:extLst>
              <a:ext uri="{FF2B5EF4-FFF2-40B4-BE49-F238E27FC236}">
                <a16:creationId xmlns:a16="http://schemas.microsoft.com/office/drawing/2014/main" id="{B3064673-2AAF-CA42-997E-512654EFCD08}"/>
              </a:ext>
            </a:extLst>
          </p:cNvPr>
          <p:cNvSpPr/>
          <p:nvPr/>
        </p:nvSpPr>
        <p:spPr>
          <a:xfrm>
            <a:off x="7452271" y="364708"/>
            <a:ext cx="1974659" cy="813516"/>
          </a:xfrm>
          <a:prstGeom prst="rect">
            <a:avLst/>
          </a:prstGeom>
          <a:solidFill>
            <a:srgbClr val="FE55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iragino Sans W5" panose="020B0400000000000000" pitchFamily="34" charset="-128"/>
              <a:ea typeface="Hiragino Sans W5" panose="020B0400000000000000" pitchFamily="34" charset="-128"/>
            </a:endParaRPr>
          </a:p>
        </p:txBody>
      </p:sp>
      <p:sp>
        <p:nvSpPr>
          <p:cNvPr id="24" name="正方形/長方形 23">
            <a:extLst>
              <a:ext uri="{FF2B5EF4-FFF2-40B4-BE49-F238E27FC236}">
                <a16:creationId xmlns:a16="http://schemas.microsoft.com/office/drawing/2014/main" id="{DC994CAC-C0DE-1141-BBB5-169E38BDF695}"/>
              </a:ext>
            </a:extLst>
          </p:cNvPr>
          <p:cNvSpPr/>
          <p:nvPr/>
        </p:nvSpPr>
        <p:spPr>
          <a:xfrm>
            <a:off x="165154" y="364707"/>
            <a:ext cx="7709438" cy="1349728"/>
          </a:xfrm>
          <a:prstGeom prst="rect">
            <a:avLst/>
          </a:prstGeom>
        </p:spPr>
        <p:txBody>
          <a:bodyPr wrap="square">
            <a:spAutoFit/>
          </a:bodyPr>
          <a:lstStyle/>
          <a:p>
            <a:pPr>
              <a:lnSpc>
                <a:spcPts val="9500"/>
              </a:lnSpc>
            </a:pPr>
            <a:r>
              <a:rPr lang="en-US" altLang="ja-JP" sz="11500" b="1" spc="200" dirty="0">
                <a:ln w="31750">
                  <a:solidFill>
                    <a:schemeClr val="bg1">
                      <a:alpha val="20000"/>
                    </a:schemeClr>
                  </a:solidFill>
                </a:ln>
                <a:noFill/>
                <a:latin typeface="DIN Alternate" panose="020B0500000000000000" pitchFamily="34" charset="0"/>
                <a:ea typeface="Hiragino Sans W6" panose="020B0400000000000000" pitchFamily="34" charset="-128"/>
              </a:rPr>
              <a:t>USER DATA</a:t>
            </a:r>
          </a:p>
        </p:txBody>
      </p:sp>
      <p:pic>
        <p:nvPicPr>
          <p:cNvPr id="25" name="図 24" descr="テキスト&#10;&#10;自動的に生成された説明">
            <a:extLst>
              <a:ext uri="{FF2B5EF4-FFF2-40B4-BE49-F238E27FC236}">
                <a16:creationId xmlns:a16="http://schemas.microsoft.com/office/drawing/2014/main" id="{D7145043-8A38-7C4D-9A4A-BF7A313ACFF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16200000">
            <a:off x="-225716" y="6026259"/>
            <a:ext cx="998858" cy="317072"/>
          </a:xfrm>
          <a:prstGeom prst="rect">
            <a:avLst/>
          </a:prstGeom>
        </p:spPr>
      </p:pic>
      <p:sp>
        <p:nvSpPr>
          <p:cNvPr id="13" name="正方形/長方形 12">
            <a:extLst>
              <a:ext uri="{FF2B5EF4-FFF2-40B4-BE49-F238E27FC236}">
                <a16:creationId xmlns:a16="http://schemas.microsoft.com/office/drawing/2014/main" id="{773A8196-FA5B-5943-A1EF-DAFA889BA832}"/>
              </a:ext>
            </a:extLst>
          </p:cNvPr>
          <p:cNvSpPr/>
          <p:nvPr/>
        </p:nvSpPr>
        <p:spPr>
          <a:xfrm>
            <a:off x="504071" y="6623137"/>
            <a:ext cx="3875721" cy="184666"/>
          </a:xfrm>
          <a:prstGeom prst="rect">
            <a:avLst/>
          </a:prstGeom>
        </p:spPr>
        <p:txBody>
          <a:bodyPr wrap="square">
            <a:spAutoFit/>
          </a:bodyPr>
          <a:lstStyle/>
          <a:p>
            <a:r>
              <a:rPr lang="en-US" altLang="ja-JP" sz="600" dirty="0">
                <a:solidFill>
                  <a:schemeClr val="bg1"/>
                </a:solidFill>
                <a:latin typeface="Hiragino Sans W3" panose="020B0400000000000000" pitchFamily="34" charset="-128"/>
                <a:ea typeface="Hiragino Sans W3" panose="020B0400000000000000" pitchFamily="34" charset="-128"/>
              </a:rPr>
              <a:t>※</a:t>
            </a:r>
            <a:r>
              <a:rPr lang="ja-JP" altLang="en-US" sz="600">
                <a:solidFill>
                  <a:schemeClr val="bg1"/>
                </a:solidFill>
                <a:latin typeface="Hiragino Sans W3" panose="020B0400000000000000" pitchFamily="34" charset="-128"/>
                <a:ea typeface="Hiragino Sans W3" panose="020B0400000000000000" pitchFamily="34" charset="-128"/>
              </a:rPr>
              <a:t>首都圏喫煙所設置オフィスビルの喫煙所利用者インターネット調査より</a:t>
            </a:r>
            <a:r>
              <a:rPr lang="en-US" altLang="ja-JP" sz="600" dirty="0">
                <a:solidFill>
                  <a:schemeClr val="bg1"/>
                </a:solidFill>
                <a:latin typeface="Hiragino Sans W3" panose="020B0400000000000000" pitchFamily="34" charset="-128"/>
                <a:ea typeface="Hiragino Sans W3" panose="020B0400000000000000" pitchFamily="34" charset="-128"/>
              </a:rPr>
              <a:t>(2024</a:t>
            </a:r>
            <a:r>
              <a:rPr lang="ja-JP" altLang="en-US" sz="600">
                <a:solidFill>
                  <a:schemeClr val="bg1"/>
                </a:solidFill>
                <a:latin typeface="Hiragino Sans W3" panose="020B0400000000000000" pitchFamily="34" charset="-128"/>
                <a:ea typeface="Hiragino Sans W3" panose="020B0400000000000000" pitchFamily="34" charset="-128"/>
              </a:rPr>
              <a:t>年</a:t>
            </a:r>
            <a:r>
              <a:rPr lang="en-US" altLang="ja-JP" sz="600" dirty="0">
                <a:solidFill>
                  <a:schemeClr val="bg1"/>
                </a:solidFill>
                <a:latin typeface="Hiragino Sans W3" panose="020B0400000000000000" pitchFamily="34" charset="-128"/>
                <a:ea typeface="Hiragino Sans W3" panose="020B0400000000000000" pitchFamily="34" charset="-128"/>
              </a:rPr>
              <a:t>6</a:t>
            </a:r>
            <a:r>
              <a:rPr lang="ja-JP" altLang="en-US" sz="600">
                <a:solidFill>
                  <a:schemeClr val="bg1"/>
                </a:solidFill>
                <a:latin typeface="Hiragino Sans W3" panose="020B0400000000000000" pitchFamily="34" charset="-128"/>
                <a:ea typeface="Hiragino Sans W3" panose="020B0400000000000000" pitchFamily="34" charset="-128"/>
              </a:rPr>
              <a:t>月</a:t>
            </a:r>
            <a:r>
              <a:rPr lang="en-US" altLang="ja-JP" sz="600" dirty="0">
                <a:solidFill>
                  <a:schemeClr val="bg1"/>
                </a:solidFill>
                <a:latin typeface="Hiragino Sans W3" panose="020B0400000000000000" pitchFamily="34" charset="-128"/>
                <a:ea typeface="Hiragino Sans W3" panose="020B0400000000000000" pitchFamily="34" charset="-128"/>
              </a:rPr>
              <a:t>)</a:t>
            </a:r>
            <a:endParaRPr lang="ja-JP" altLang="en-US" sz="600">
              <a:solidFill>
                <a:schemeClr val="bg1"/>
              </a:solidFill>
              <a:latin typeface="Hiragino Sans W3" panose="020B0400000000000000" pitchFamily="34" charset="-128"/>
              <a:ea typeface="Hiragino Sans W3" panose="020B0400000000000000" pitchFamily="34" charset="-128"/>
            </a:endParaRPr>
          </a:p>
        </p:txBody>
      </p:sp>
      <p:sp>
        <p:nvSpPr>
          <p:cNvPr id="10" name="テキスト ボックス 9">
            <a:extLst>
              <a:ext uri="{FF2B5EF4-FFF2-40B4-BE49-F238E27FC236}">
                <a16:creationId xmlns:a16="http://schemas.microsoft.com/office/drawing/2014/main" id="{DA4F0A6F-0673-2864-C293-E08F65FC7722}"/>
              </a:ext>
            </a:extLst>
          </p:cNvPr>
          <p:cNvSpPr txBox="1"/>
          <p:nvPr/>
        </p:nvSpPr>
        <p:spPr>
          <a:xfrm>
            <a:off x="474584" y="569978"/>
            <a:ext cx="7277241" cy="1139414"/>
          </a:xfrm>
          <a:prstGeom prst="rect">
            <a:avLst/>
          </a:prstGeom>
          <a:noFill/>
          <a:effectLst/>
        </p:spPr>
        <p:txBody>
          <a:bodyPr wrap="square" rtlCol="0">
            <a:spAutoFit/>
          </a:bodyPr>
          <a:lstStyle/>
          <a:p>
            <a:r>
              <a:rPr lang="ja-JP" altLang="en-US" sz="2400" b="1" spc="300">
                <a:solidFill>
                  <a:schemeClr val="bg1"/>
                </a:solidFill>
                <a:latin typeface="DIN Alternate" panose="020B0500000000000000" pitchFamily="34" charset="0"/>
                <a:ea typeface="Hiragino Sans W7" panose="020B0400000000000000" pitchFamily="34" charset="-128"/>
              </a:rPr>
              <a:t>約</a:t>
            </a:r>
            <a:r>
              <a:rPr lang="en-US" altLang="ja-JP" b="1" dirty="0">
                <a:solidFill>
                  <a:schemeClr val="bg1"/>
                </a:solidFill>
                <a:latin typeface="DIN Alternate" panose="020B0500000000000000" pitchFamily="34" charset="0"/>
                <a:ea typeface="Hiragino Sans W7" panose="020B0400000000000000" pitchFamily="34" charset="-128"/>
              </a:rPr>
              <a:t> </a:t>
            </a:r>
            <a:r>
              <a:rPr lang="en-US" altLang="ja-JP" sz="3200" b="1" dirty="0">
                <a:solidFill>
                  <a:schemeClr val="bg1"/>
                </a:solidFill>
                <a:latin typeface="DIN Alternate" panose="020B0500000000000000" pitchFamily="34" charset="0"/>
                <a:ea typeface="Hiragino Sans W7" panose="020B0400000000000000" pitchFamily="34" charset="-128"/>
              </a:rPr>
              <a:t>4</a:t>
            </a:r>
            <a:r>
              <a:rPr lang="en-US" altLang="ja-JP" sz="2000" b="1" dirty="0">
                <a:solidFill>
                  <a:schemeClr val="bg1"/>
                </a:solidFill>
                <a:latin typeface="DIN Alternate" panose="020B0500000000000000" pitchFamily="34" charset="0"/>
                <a:ea typeface="Hiragino Sans W7" panose="020B0400000000000000" pitchFamily="34" charset="-128"/>
              </a:rPr>
              <a:t> </a:t>
            </a:r>
            <a:r>
              <a:rPr lang="ja-JP" altLang="en-US" sz="2400" b="1" spc="300">
                <a:solidFill>
                  <a:schemeClr val="bg1"/>
                </a:solidFill>
                <a:latin typeface="DIN Alternate" panose="020B0500000000000000" pitchFamily="34" charset="0"/>
                <a:ea typeface="Hiragino Sans W7" panose="020B0400000000000000" pitchFamily="34" charset="-128"/>
              </a:rPr>
              <a:t>割が保有資産</a:t>
            </a:r>
            <a:r>
              <a:rPr lang="en-US" altLang="ja-JP" sz="2400" b="1" dirty="0">
                <a:solidFill>
                  <a:schemeClr val="bg1"/>
                </a:solidFill>
                <a:latin typeface="DIN Alternate" panose="020B0500000000000000" pitchFamily="34" charset="0"/>
                <a:ea typeface="Hiragino Sans W7" panose="020B0400000000000000" pitchFamily="34" charset="-128"/>
              </a:rPr>
              <a:t> </a:t>
            </a:r>
            <a:r>
              <a:rPr lang="en-US" altLang="ja-JP" sz="3600" b="1" dirty="0">
                <a:solidFill>
                  <a:schemeClr val="bg1"/>
                </a:solidFill>
                <a:latin typeface="DIN Alternate" panose="020B0500000000000000" pitchFamily="34" charset="0"/>
                <a:ea typeface="Hiragino Sans W7" panose="020B0400000000000000" pitchFamily="34" charset="-128"/>
              </a:rPr>
              <a:t>1,000 </a:t>
            </a:r>
            <a:r>
              <a:rPr lang="ja-JP" altLang="en-US" sz="2400" b="1" spc="300">
                <a:solidFill>
                  <a:schemeClr val="bg1"/>
                </a:solidFill>
                <a:latin typeface="DIN Alternate" panose="020B0500000000000000" pitchFamily="34" charset="0"/>
                <a:ea typeface="Hiragino Sans W7" panose="020B0400000000000000" pitchFamily="34" charset="-128"/>
              </a:rPr>
              <a:t>万円以上で</a:t>
            </a:r>
            <a:endParaRPr lang="en-US" altLang="ja-JP" sz="2400" b="1" spc="300" dirty="0">
              <a:solidFill>
                <a:schemeClr val="bg1"/>
              </a:solidFill>
              <a:latin typeface="DIN Alternate" panose="020B0500000000000000" pitchFamily="34" charset="0"/>
              <a:ea typeface="Hiragino Sans W7" panose="020B0400000000000000" pitchFamily="34" charset="-128"/>
            </a:endParaRPr>
          </a:p>
          <a:p>
            <a:pPr>
              <a:lnSpc>
                <a:spcPct val="150000"/>
              </a:lnSpc>
            </a:pPr>
            <a:r>
              <a:rPr lang="ja-JP" altLang="en-US" sz="2400" b="1" spc="300">
                <a:solidFill>
                  <a:schemeClr val="bg1"/>
                </a:solidFill>
                <a:latin typeface="DIN Alternate" panose="020B0500000000000000" pitchFamily="34" charset="0"/>
                <a:ea typeface="Hiragino Sans W7" panose="020B0400000000000000" pitchFamily="34" charset="-128"/>
              </a:rPr>
              <a:t>様々な投資商品への投資意向も高い</a:t>
            </a:r>
            <a:endParaRPr lang="en-US" altLang="ja-JP" sz="2400" b="1" spc="300" dirty="0">
              <a:solidFill>
                <a:schemeClr val="bg1"/>
              </a:solidFill>
              <a:latin typeface="DIN Alternate" panose="020B0500000000000000" pitchFamily="34" charset="0"/>
              <a:ea typeface="Hiragino Sans W7" panose="020B0400000000000000" pitchFamily="34" charset="-128"/>
            </a:endParaRPr>
          </a:p>
        </p:txBody>
      </p:sp>
      <p:sp>
        <p:nvSpPr>
          <p:cNvPr id="58" name="テキスト ボックス 57">
            <a:extLst>
              <a:ext uri="{FF2B5EF4-FFF2-40B4-BE49-F238E27FC236}">
                <a16:creationId xmlns:a16="http://schemas.microsoft.com/office/drawing/2014/main" id="{B9B9C2E7-99CD-A5F5-88E8-D300FDA10F3D}"/>
              </a:ext>
            </a:extLst>
          </p:cNvPr>
          <p:cNvSpPr txBox="1"/>
          <p:nvPr/>
        </p:nvSpPr>
        <p:spPr>
          <a:xfrm>
            <a:off x="5347050" y="2295782"/>
            <a:ext cx="2012089" cy="307777"/>
          </a:xfrm>
          <a:prstGeom prst="rect">
            <a:avLst/>
          </a:prstGeom>
          <a:noFill/>
        </p:spPr>
        <p:txBody>
          <a:bodyPr wrap="none" rtlCol="0">
            <a:spAutoFit/>
          </a:bodyPr>
          <a:lstStyle/>
          <a:p>
            <a:r>
              <a:rPr kumimoji="1" lang="ja-JP" altLang="en-US" sz="1400">
                <a:solidFill>
                  <a:schemeClr val="bg1"/>
                </a:solidFill>
                <a:latin typeface="Hiragino Sans W5" panose="020B0400000000000000" pitchFamily="34" charset="-128"/>
                <a:ea typeface="Hiragino Sans W5" panose="020B0400000000000000" pitchFamily="34" charset="-128"/>
              </a:rPr>
              <a:t>保有している投資商品</a:t>
            </a:r>
          </a:p>
        </p:txBody>
      </p:sp>
      <p:cxnSp>
        <p:nvCxnSpPr>
          <p:cNvPr id="62" name="直線コネクタ 61">
            <a:extLst>
              <a:ext uri="{FF2B5EF4-FFF2-40B4-BE49-F238E27FC236}">
                <a16:creationId xmlns:a16="http://schemas.microsoft.com/office/drawing/2014/main" id="{077395E2-925D-6FC3-8F6C-8D9E800E4618}"/>
              </a:ext>
            </a:extLst>
          </p:cNvPr>
          <p:cNvCxnSpPr>
            <a:cxnSpLocks/>
          </p:cNvCxnSpPr>
          <p:nvPr/>
        </p:nvCxnSpPr>
        <p:spPr>
          <a:xfrm>
            <a:off x="4524079" y="2630183"/>
            <a:ext cx="3564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71" name="グラフ 70">
            <a:extLst>
              <a:ext uri="{FF2B5EF4-FFF2-40B4-BE49-F238E27FC236}">
                <a16:creationId xmlns:a16="http://schemas.microsoft.com/office/drawing/2014/main" id="{CEFFD111-2416-9DD2-ED89-6FA5C9143880}"/>
              </a:ext>
            </a:extLst>
          </p:cNvPr>
          <p:cNvGraphicFramePr>
            <a:graphicFrameLocks/>
          </p:cNvGraphicFramePr>
          <p:nvPr/>
        </p:nvGraphicFramePr>
        <p:xfrm>
          <a:off x="4374277" y="2630183"/>
          <a:ext cx="3883955" cy="3714863"/>
        </p:xfrm>
        <a:graphic>
          <a:graphicData uri="http://schemas.openxmlformats.org/drawingml/2006/chart">
            <c:chart xmlns:c="http://schemas.openxmlformats.org/drawingml/2006/chart" xmlns:r="http://schemas.openxmlformats.org/officeDocument/2006/relationships" r:id="rId5"/>
          </a:graphicData>
        </a:graphic>
      </p:graphicFrame>
      <p:cxnSp>
        <p:nvCxnSpPr>
          <p:cNvPr id="72" name="直線コネクタ 71">
            <a:extLst>
              <a:ext uri="{FF2B5EF4-FFF2-40B4-BE49-F238E27FC236}">
                <a16:creationId xmlns:a16="http://schemas.microsoft.com/office/drawing/2014/main" id="{1F43622B-2EEF-E69E-95F8-050C2989FE53}"/>
              </a:ext>
            </a:extLst>
          </p:cNvPr>
          <p:cNvCxnSpPr>
            <a:cxnSpLocks/>
          </p:cNvCxnSpPr>
          <p:nvPr/>
        </p:nvCxnSpPr>
        <p:spPr>
          <a:xfrm>
            <a:off x="732008" y="2643630"/>
            <a:ext cx="3564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73" name="テキスト ボックス 72">
            <a:extLst>
              <a:ext uri="{FF2B5EF4-FFF2-40B4-BE49-F238E27FC236}">
                <a16:creationId xmlns:a16="http://schemas.microsoft.com/office/drawing/2014/main" id="{52430721-F223-0C57-6EFF-63BBC5E0903C}"/>
              </a:ext>
            </a:extLst>
          </p:cNvPr>
          <p:cNvSpPr txBox="1"/>
          <p:nvPr/>
        </p:nvSpPr>
        <p:spPr>
          <a:xfrm>
            <a:off x="2001351" y="2295782"/>
            <a:ext cx="915635" cy="307777"/>
          </a:xfrm>
          <a:prstGeom prst="rect">
            <a:avLst/>
          </a:prstGeom>
          <a:noFill/>
        </p:spPr>
        <p:txBody>
          <a:bodyPr wrap="none" rtlCol="0">
            <a:spAutoFit/>
          </a:bodyPr>
          <a:lstStyle/>
          <a:p>
            <a:r>
              <a:rPr kumimoji="1" lang="ja-JP" altLang="en-US" sz="1400">
                <a:solidFill>
                  <a:schemeClr val="bg1"/>
                </a:solidFill>
                <a:latin typeface="Hiragino Sans W5" panose="020B0400000000000000" pitchFamily="34" charset="-128"/>
                <a:ea typeface="Hiragino Sans W5" panose="020B0400000000000000" pitchFamily="34" charset="-128"/>
              </a:rPr>
              <a:t>保有資産</a:t>
            </a:r>
          </a:p>
        </p:txBody>
      </p:sp>
      <p:graphicFrame>
        <p:nvGraphicFramePr>
          <p:cNvPr id="75" name="グラフ 74">
            <a:extLst>
              <a:ext uri="{FF2B5EF4-FFF2-40B4-BE49-F238E27FC236}">
                <a16:creationId xmlns:a16="http://schemas.microsoft.com/office/drawing/2014/main" id="{38D29909-9A99-B636-BC9D-0F87B33D6305}"/>
              </a:ext>
            </a:extLst>
          </p:cNvPr>
          <p:cNvGraphicFramePr>
            <a:graphicFrameLocks/>
          </p:cNvGraphicFramePr>
          <p:nvPr/>
        </p:nvGraphicFramePr>
        <p:xfrm>
          <a:off x="785879" y="2749572"/>
          <a:ext cx="3217439" cy="3479392"/>
        </p:xfrm>
        <a:graphic>
          <a:graphicData uri="http://schemas.openxmlformats.org/drawingml/2006/chart">
            <c:chart xmlns:c="http://schemas.openxmlformats.org/drawingml/2006/chart" xmlns:r="http://schemas.openxmlformats.org/officeDocument/2006/relationships" r:id="rId6"/>
          </a:graphicData>
        </a:graphic>
      </p:graphicFrame>
      <p:grpSp>
        <p:nvGrpSpPr>
          <p:cNvPr id="76" name="グループ化 75">
            <a:extLst>
              <a:ext uri="{FF2B5EF4-FFF2-40B4-BE49-F238E27FC236}">
                <a16:creationId xmlns:a16="http://schemas.microsoft.com/office/drawing/2014/main" id="{B297C221-7740-12CE-4A9B-A18950460EF6}"/>
              </a:ext>
            </a:extLst>
          </p:cNvPr>
          <p:cNvGrpSpPr/>
          <p:nvPr/>
        </p:nvGrpSpPr>
        <p:grpSpPr>
          <a:xfrm>
            <a:off x="6684079" y="6176432"/>
            <a:ext cx="1497191" cy="288387"/>
            <a:chOff x="943711" y="6088174"/>
            <a:chExt cx="1497191" cy="288387"/>
          </a:xfrm>
        </p:grpSpPr>
        <p:sp>
          <p:nvSpPr>
            <p:cNvPr id="77" name="正方形/長方形 76">
              <a:extLst>
                <a:ext uri="{FF2B5EF4-FFF2-40B4-BE49-F238E27FC236}">
                  <a16:creationId xmlns:a16="http://schemas.microsoft.com/office/drawing/2014/main" id="{DC908549-2F4C-AFA8-A79A-A2FAE31C792F}"/>
                </a:ext>
              </a:extLst>
            </p:cNvPr>
            <p:cNvSpPr>
              <a:spLocks noChangeAspect="1"/>
            </p:cNvSpPr>
            <p:nvPr/>
          </p:nvSpPr>
          <p:spPr>
            <a:xfrm>
              <a:off x="943711" y="6176055"/>
              <a:ext cx="108000" cy="112625"/>
            </a:xfrm>
            <a:prstGeom prst="rect">
              <a:avLst/>
            </a:prstGeom>
            <a:solidFill>
              <a:srgbClr val="FFF7CE"/>
            </a:solidFill>
            <a:ln w="6350">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8" name="正方形/長方形 77">
              <a:extLst>
                <a:ext uri="{FF2B5EF4-FFF2-40B4-BE49-F238E27FC236}">
                  <a16:creationId xmlns:a16="http://schemas.microsoft.com/office/drawing/2014/main" id="{0693A663-6F53-1ACB-FB4E-498A4C2917C7}"/>
                </a:ext>
              </a:extLst>
            </p:cNvPr>
            <p:cNvSpPr>
              <a:spLocks noChangeAspect="1"/>
            </p:cNvSpPr>
            <p:nvPr/>
          </p:nvSpPr>
          <p:spPr>
            <a:xfrm>
              <a:off x="1675920" y="6188853"/>
              <a:ext cx="108000" cy="112625"/>
            </a:xfrm>
            <a:prstGeom prst="rect">
              <a:avLst/>
            </a:prstGeom>
            <a:solidFill>
              <a:srgbClr val="FE5519"/>
            </a:solidFill>
            <a:ln w="6350">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9" name="テキスト ボックス 78">
              <a:extLst>
                <a:ext uri="{FF2B5EF4-FFF2-40B4-BE49-F238E27FC236}">
                  <a16:creationId xmlns:a16="http://schemas.microsoft.com/office/drawing/2014/main" id="{F63F91BD-93D5-A27C-E792-4A0844BCE8EB}"/>
                </a:ext>
              </a:extLst>
            </p:cNvPr>
            <p:cNvSpPr txBox="1"/>
            <p:nvPr/>
          </p:nvSpPr>
          <p:spPr>
            <a:xfrm>
              <a:off x="944370" y="6088174"/>
              <a:ext cx="695454" cy="275588"/>
            </a:xfrm>
            <a:prstGeom prst="rect">
              <a:avLst/>
            </a:prstGeom>
            <a:noFill/>
            <a:effectLst/>
          </p:spPr>
          <p:txBody>
            <a:bodyPr wrap="square" rtlCol="0">
              <a:spAutoFit/>
            </a:bodyPr>
            <a:lstStyle/>
            <a:p>
              <a:pPr algn="ctr">
                <a:lnSpc>
                  <a:spcPct val="150000"/>
                </a:lnSpc>
              </a:pPr>
              <a:r>
                <a:rPr lang="ja-JP" altLang="en-US" sz="900">
                  <a:solidFill>
                    <a:schemeClr val="bg1"/>
                  </a:solidFill>
                  <a:latin typeface="Hiragino Sans W5" panose="020B0400000000000000" pitchFamily="34" charset="-128"/>
                  <a:ea typeface="Hiragino Sans W5" panose="020B0400000000000000" pitchFamily="34" charset="-128"/>
                </a:rPr>
                <a:t>喫煙者</a:t>
              </a:r>
            </a:p>
          </p:txBody>
        </p:sp>
        <p:sp>
          <p:nvSpPr>
            <p:cNvPr id="80" name="テキスト ボックス 79">
              <a:extLst>
                <a:ext uri="{FF2B5EF4-FFF2-40B4-BE49-F238E27FC236}">
                  <a16:creationId xmlns:a16="http://schemas.microsoft.com/office/drawing/2014/main" id="{AF754976-4DDA-0994-D75F-40D497E6D2D1}"/>
                </a:ext>
              </a:extLst>
            </p:cNvPr>
            <p:cNvSpPr txBox="1"/>
            <p:nvPr/>
          </p:nvSpPr>
          <p:spPr>
            <a:xfrm>
              <a:off x="1745448" y="6100973"/>
              <a:ext cx="695454" cy="275588"/>
            </a:xfrm>
            <a:prstGeom prst="rect">
              <a:avLst/>
            </a:prstGeom>
            <a:noFill/>
            <a:effectLst/>
          </p:spPr>
          <p:txBody>
            <a:bodyPr wrap="square" rtlCol="0">
              <a:spAutoFit/>
            </a:bodyPr>
            <a:lstStyle/>
            <a:p>
              <a:pPr algn="ctr">
                <a:lnSpc>
                  <a:spcPct val="150000"/>
                </a:lnSpc>
              </a:pPr>
              <a:r>
                <a:rPr lang="ja-JP" altLang="en-US" sz="900">
                  <a:solidFill>
                    <a:schemeClr val="bg1"/>
                  </a:solidFill>
                  <a:latin typeface="Hiragino Sans W5" panose="020B0400000000000000" pitchFamily="34" charset="-128"/>
                  <a:ea typeface="Hiragino Sans W5" panose="020B0400000000000000" pitchFamily="34" charset="-128"/>
                </a:rPr>
                <a:t>非喫煙者</a:t>
              </a:r>
            </a:p>
          </p:txBody>
        </p:sp>
      </p:grpSp>
      <p:grpSp>
        <p:nvGrpSpPr>
          <p:cNvPr id="81" name="グループ化 80">
            <a:extLst>
              <a:ext uri="{FF2B5EF4-FFF2-40B4-BE49-F238E27FC236}">
                <a16:creationId xmlns:a16="http://schemas.microsoft.com/office/drawing/2014/main" id="{E342FEB5-43DF-E094-BC7A-78FE969A0213}"/>
              </a:ext>
            </a:extLst>
          </p:cNvPr>
          <p:cNvGrpSpPr/>
          <p:nvPr/>
        </p:nvGrpSpPr>
        <p:grpSpPr>
          <a:xfrm>
            <a:off x="2920529" y="4933829"/>
            <a:ext cx="1263975" cy="1109472"/>
            <a:chOff x="5596129" y="3108960"/>
            <a:chExt cx="1263975" cy="1109472"/>
          </a:xfrm>
        </p:grpSpPr>
        <p:sp>
          <p:nvSpPr>
            <p:cNvPr id="82" name="円/楕円 81">
              <a:extLst>
                <a:ext uri="{FF2B5EF4-FFF2-40B4-BE49-F238E27FC236}">
                  <a16:creationId xmlns:a16="http://schemas.microsoft.com/office/drawing/2014/main" id="{20ACB030-B04D-45F2-4486-54D15EF2663E}"/>
                </a:ext>
              </a:extLst>
            </p:cNvPr>
            <p:cNvSpPr/>
            <p:nvPr/>
          </p:nvSpPr>
          <p:spPr>
            <a:xfrm>
              <a:off x="5779001" y="3108960"/>
              <a:ext cx="1081103" cy="110947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3" name="三角形 82">
              <a:extLst>
                <a:ext uri="{FF2B5EF4-FFF2-40B4-BE49-F238E27FC236}">
                  <a16:creationId xmlns:a16="http://schemas.microsoft.com/office/drawing/2014/main" id="{23EBC8C6-8AAF-E946-6536-6458ED3793B4}"/>
                </a:ext>
              </a:extLst>
            </p:cNvPr>
            <p:cNvSpPr/>
            <p:nvPr/>
          </p:nvSpPr>
          <p:spPr>
            <a:xfrm rot="16200000">
              <a:off x="5628105" y="3565161"/>
              <a:ext cx="133117" cy="197069"/>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84" name="テキスト ボックス 83">
            <a:extLst>
              <a:ext uri="{FF2B5EF4-FFF2-40B4-BE49-F238E27FC236}">
                <a16:creationId xmlns:a16="http://schemas.microsoft.com/office/drawing/2014/main" id="{5E167960-04CF-A3E0-32E4-7AC3AF87E4C0}"/>
              </a:ext>
            </a:extLst>
          </p:cNvPr>
          <p:cNvSpPr txBox="1"/>
          <p:nvPr/>
        </p:nvSpPr>
        <p:spPr>
          <a:xfrm>
            <a:off x="3227277" y="5052443"/>
            <a:ext cx="817853" cy="307777"/>
          </a:xfrm>
          <a:prstGeom prst="rect">
            <a:avLst/>
          </a:prstGeom>
          <a:noFill/>
        </p:spPr>
        <p:txBody>
          <a:bodyPr wrap="none" rtlCol="0">
            <a:spAutoFit/>
          </a:bodyPr>
          <a:lstStyle/>
          <a:p>
            <a:pPr algn="ctr"/>
            <a:r>
              <a:rPr kumimoji="1" lang="ja-JP" altLang="en-US" sz="700" b="1">
                <a:solidFill>
                  <a:srgbClr val="FE5519"/>
                </a:solidFill>
                <a:latin typeface="Hiragino Sans W3" panose="020B0400000000000000" pitchFamily="34" charset="-128"/>
                <a:ea typeface="Hiragino Sans W3" panose="020B0400000000000000" pitchFamily="34" charset="-128"/>
              </a:rPr>
              <a:t>保有資産</a:t>
            </a:r>
            <a:endParaRPr kumimoji="1" lang="en-US" altLang="ja-JP" sz="700" b="1" dirty="0">
              <a:solidFill>
                <a:srgbClr val="FE5519"/>
              </a:solidFill>
              <a:latin typeface="Hiragino Sans W3" panose="020B0400000000000000" pitchFamily="34" charset="-128"/>
              <a:ea typeface="Hiragino Sans W3" panose="020B0400000000000000" pitchFamily="34" charset="-128"/>
            </a:endParaRPr>
          </a:p>
          <a:p>
            <a:pPr algn="ctr"/>
            <a:r>
              <a:rPr kumimoji="1" lang="en-US" altLang="ja-JP" sz="700" b="1" dirty="0">
                <a:solidFill>
                  <a:srgbClr val="FE5519"/>
                </a:solidFill>
                <a:latin typeface="Hiragino Sans W3" panose="020B0400000000000000" pitchFamily="34" charset="-128"/>
                <a:ea typeface="Hiragino Sans W3" panose="020B0400000000000000" pitchFamily="34" charset="-128"/>
              </a:rPr>
              <a:t>1,000</a:t>
            </a:r>
            <a:r>
              <a:rPr kumimoji="1" lang="ja-JP" altLang="en-US" sz="700" b="1">
                <a:solidFill>
                  <a:srgbClr val="FE5519"/>
                </a:solidFill>
                <a:latin typeface="Hiragino Sans W3" panose="020B0400000000000000" pitchFamily="34" charset="-128"/>
                <a:ea typeface="Hiragino Sans W3" panose="020B0400000000000000" pitchFamily="34" charset="-128"/>
              </a:rPr>
              <a:t>万円以上</a:t>
            </a:r>
          </a:p>
        </p:txBody>
      </p:sp>
      <p:sp>
        <p:nvSpPr>
          <p:cNvPr id="85" name="テキスト ボックス 84">
            <a:extLst>
              <a:ext uri="{FF2B5EF4-FFF2-40B4-BE49-F238E27FC236}">
                <a16:creationId xmlns:a16="http://schemas.microsoft.com/office/drawing/2014/main" id="{EE4F006F-14B1-1F5A-15F5-42AD6899E53A}"/>
              </a:ext>
            </a:extLst>
          </p:cNvPr>
          <p:cNvSpPr txBox="1"/>
          <p:nvPr/>
        </p:nvSpPr>
        <p:spPr>
          <a:xfrm>
            <a:off x="3165385" y="5270648"/>
            <a:ext cx="849913" cy="677108"/>
          </a:xfrm>
          <a:prstGeom prst="rect">
            <a:avLst/>
          </a:prstGeom>
          <a:noFill/>
        </p:spPr>
        <p:txBody>
          <a:bodyPr wrap="none" rtlCol="0">
            <a:spAutoFit/>
          </a:bodyPr>
          <a:lstStyle/>
          <a:p>
            <a:r>
              <a:rPr kumimoji="1" lang="en-US" altLang="ja-JP" sz="3800" spc="-300" dirty="0">
                <a:solidFill>
                  <a:srgbClr val="FE5519"/>
                </a:solidFill>
                <a:latin typeface="DIN Alternate" panose="020B0500000000000000" pitchFamily="34" charset="0"/>
              </a:rPr>
              <a:t>41.0</a:t>
            </a:r>
            <a:endParaRPr kumimoji="1" lang="ja-JP" altLang="en-US" sz="3800" spc="-300">
              <a:solidFill>
                <a:srgbClr val="FE5519"/>
              </a:solidFill>
              <a:latin typeface="DIN Alternate" panose="020B0500000000000000" pitchFamily="34" charset="0"/>
            </a:endParaRPr>
          </a:p>
        </p:txBody>
      </p:sp>
      <p:sp>
        <p:nvSpPr>
          <p:cNvPr id="86" name="テキスト ボックス 85">
            <a:extLst>
              <a:ext uri="{FF2B5EF4-FFF2-40B4-BE49-F238E27FC236}">
                <a16:creationId xmlns:a16="http://schemas.microsoft.com/office/drawing/2014/main" id="{500A7E5F-2275-2E24-3A8A-9DFE7886A24C}"/>
              </a:ext>
            </a:extLst>
          </p:cNvPr>
          <p:cNvSpPr txBox="1"/>
          <p:nvPr/>
        </p:nvSpPr>
        <p:spPr>
          <a:xfrm>
            <a:off x="3884493" y="5528120"/>
            <a:ext cx="261610" cy="338554"/>
          </a:xfrm>
          <a:prstGeom prst="rect">
            <a:avLst/>
          </a:prstGeom>
          <a:noFill/>
        </p:spPr>
        <p:txBody>
          <a:bodyPr wrap="square" rtlCol="0">
            <a:spAutoFit/>
          </a:bodyPr>
          <a:lstStyle/>
          <a:p>
            <a:r>
              <a:rPr kumimoji="1" lang="en-US" altLang="ja-JP" sz="1600" b="1" dirty="0">
                <a:solidFill>
                  <a:srgbClr val="FE5519"/>
                </a:solidFill>
                <a:latin typeface="DIN Alternate" panose="020B0500000000000000" pitchFamily="34" charset="0"/>
              </a:rPr>
              <a:t>%</a:t>
            </a:r>
            <a:endParaRPr kumimoji="1" lang="ja-JP" altLang="en-US" sz="1600" b="1">
              <a:solidFill>
                <a:srgbClr val="FE5519"/>
              </a:solidFill>
              <a:latin typeface="DIN Alternate" panose="020B0500000000000000" pitchFamily="34" charset="0"/>
            </a:endParaRPr>
          </a:p>
        </p:txBody>
      </p:sp>
      <p:sp>
        <p:nvSpPr>
          <p:cNvPr id="87" name="正方形/長方形 86">
            <a:extLst>
              <a:ext uri="{FF2B5EF4-FFF2-40B4-BE49-F238E27FC236}">
                <a16:creationId xmlns:a16="http://schemas.microsoft.com/office/drawing/2014/main" id="{B9F2D378-AD93-E897-DF82-9E898FDFAE4A}"/>
              </a:ext>
            </a:extLst>
          </p:cNvPr>
          <p:cNvSpPr/>
          <p:nvPr/>
        </p:nvSpPr>
        <p:spPr>
          <a:xfrm>
            <a:off x="1619424" y="6305097"/>
            <a:ext cx="2146246" cy="169277"/>
          </a:xfrm>
          <a:prstGeom prst="rect">
            <a:avLst/>
          </a:prstGeom>
        </p:spPr>
        <p:txBody>
          <a:bodyPr wrap="square">
            <a:spAutoFit/>
          </a:bodyPr>
          <a:lstStyle/>
          <a:p>
            <a:r>
              <a:rPr lang="en-US" altLang="ja-JP" sz="500" dirty="0">
                <a:solidFill>
                  <a:schemeClr val="bg1"/>
                </a:solidFill>
                <a:latin typeface="Hiragino Sans W3" panose="020B0400000000000000" pitchFamily="34" charset="-128"/>
                <a:ea typeface="Hiragino Sans W3" panose="020B0400000000000000" pitchFamily="34" charset="-128"/>
              </a:rPr>
              <a:t>※</a:t>
            </a:r>
            <a:r>
              <a:rPr lang="ja-JP" altLang="en-US" sz="500">
                <a:solidFill>
                  <a:schemeClr val="bg1"/>
                </a:solidFill>
                <a:latin typeface="Hiragino Sans W3" panose="020B0400000000000000" pitchFamily="34" charset="-128"/>
                <a:ea typeface="Hiragino Sans W3" panose="020B0400000000000000" pitchFamily="34" charset="-128"/>
              </a:rPr>
              <a:t>「わからない」「答えたくない」の回答者を除く</a:t>
            </a:r>
          </a:p>
        </p:txBody>
      </p:sp>
      <p:sp>
        <p:nvSpPr>
          <p:cNvPr id="5" name="スライド番号プレースホルダ 3">
            <a:extLst>
              <a:ext uri="{FF2B5EF4-FFF2-40B4-BE49-F238E27FC236}">
                <a16:creationId xmlns:a16="http://schemas.microsoft.com/office/drawing/2014/main" id="{715B348B-367C-C0B0-98E3-1F4D3322C4F1}"/>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white"/>
                </a:solidFill>
                <a:effectLst/>
                <a:uLnTx/>
                <a:uFillTx/>
                <a:latin typeface="DIN Alternate" panose="020B0500000000000000" pitchFamily="34" charset="0"/>
                <a:ea typeface="Hiragino Sans W1" panose="020B0300000000000000" pitchFamily="34" charset="-128"/>
                <a:cs typeface="+mn-cs"/>
              </a:rPr>
              <a:t>0</a:t>
            </a:r>
            <a:fld id="{76D8E150-8261-4C28-BB88-CF7E9D4FABBB}" type="slidenum">
              <a:rPr kumimoji="1" lang="en-US" altLang="ja-JP" sz="1100" b="0" i="0" u="none" strike="noStrike" kern="1200" cap="none" spc="0" normalizeH="0" baseline="0" noProof="0" smtClean="0">
                <a:ln>
                  <a:noFill/>
                </a:ln>
                <a:solidFill>
                  <a:prstClr val="white"/>
                </a:solidFill>
                <a:effectLst/>
                <a:uLnTx/>
                <a:uFillTx/>
                <a:latin typeface="DIN Alternate" panose="020B0500000000000000" pitchFamily="34" charset="0"/>
                <a:ea typeface="Hiragino Sans W1" panose="020B0300000000000000"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1" lang="en-US" altLang="ja-JP" sz="1100" b="0" i="0" u="none" strike="noStrike" kern="1200" cap="none" spc="0" normalizeH="0" baseline="0" noProof="0" dirty="0">
              <a:ln>
                <a:noFill/>
              </a:ln>
              <a:solidFill>
                <a:prstClr val="white"/>
              </a:solidFill>
              <a:effectLst/>
              <a:uLnTx/>
              <a:uFillTx/>
              <a:latin typeface="DIN Alternate" panose="020B0500000000000000" pitchFamily="34" charset="0"/>
              <a:ea typeface="Hiragino Sans W1" panose="020B0300000000000000" pitchFamily="34" charset="-128"/>
              <a:cs typeface="+mn-cs"/>
            </a:endParaRPr>
          </a:p>
        </p:txBody>
      </p:sp>
      <p:sp>
        <p:nvSpPr>
          <p:cNvPr id="6" name="正方形/長方形 5">
            <a:extLst>
              <a:ext uri="{FF2B5EF4-FFF2-40B4-BE49-F238E27FC236}">
                <a16:creationId xmlns:a16="http://schemas.microsoft.com/office/drawing/2014/main" id="{0914714C-E477-0443-6AFA-27AC53BD5F9D}"/>
              </a:ext>
            </a:extLst>
          </p:cNvPr>
          <p:cNvSpPr/>
          <p:nvPr/>
        </p:nvSpPr>
        <p:spPr>
          <a:xfrm>
            <a:off x="8270239" y="6442414"/>
            <a:ext cx="3344571" cy="298480"/>
          </a:xfrm>
          <a:prstGeom prst="rect">
            <a:avLst/>
          </a:prstGeom>
        </p:spPr>
        <p:txBody>
          <a:bodyPr wrap="square">
            <a:sp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prstClr val="white"/>
                </a:solidFill>
                <a:effectLst/>
                <a:uLnTx/>
                <a:uFillTx/>
                <a:latin typeface="DIN Alternate" panose="020B0500000000000000" pitchFamily="34" charset="0"/>
                <a:ea typeface="Hiragino Sans W3" panose="020B0400000000000000" pitchFamily="34" charset="-128"/>
                <a:cs typeface="+mn-cs"/>
              </a:rPr>
              <a:t>© News Technology Co., Ltd. </a:t>
            </a:r>
            <a:r>
              <a:rPr kumimoji="1" lang="ja-JP" altLang="en-US" sz="1000" b="0" i="0" u="none" strike="noStrike" kern="1200" cap="none" spc="0" normalizeH="0" baseline="0" noProof="0">
                <a:ln>
                  <a:noFill/>
                </a:ln>
                <a:solidFill>
                  <a:prstClr val="white"/>
                </a:solidFill>
                <a:effectLst/>
                <a:uLnTx/>
                <a:uFillTx/>
                <a:latin typeface="DIN Alternate" panose="020B0500000000000000" pitchFamily="34" charset="0"/>
                <a:ea typeface="Hiragino Sans W1" panose="020B0300000000000000" pitchFamily="34" charset="-128"/>
                <a:cs typeface="+mn-cs"/>
              </a:rPr>
              <a:t>│</a:t>
            </a:r>
            <a:endParaRPr kumimoji="1" lang="ja-JP" altLang="en-US" sz="900" b="0" i="0" u="none" strike="noStrike" kern="1200" cap="none" spc="0" normalizeH="0" baseline="0" noProof="0">
              <a:ln>
                <a:noFill/>
              </a:ln>
              <a:solidFill>
                <a:prstClr val="white"/>
              </a:solidFill>
              <a:effectLst/>
              <a:uLnTx/>
              <a:uFillTx/>
              <a:latin typeface="DIN Alternate" panose="020B0500000000000000" pitchFamily="34" charset="0"/>
              <a:ea typeface="Hiragino Sans W3" panose="020B0400000000000000" pitchFamily="34" charset="-128"/>
              <a:cs typeface="+mn-cs"/>
            </a:endParaRPr>
          </a:p>
        </p:txBody>
      </p:sp>
    </p:spTree>
    <p:extLst>
      <p:ext uri="{BB962C8B-B14F-4D97-AF65-F5344CB8AC3E}">
        <p14:creationId xmlns:p14="http://schemas.microsoft.com/office/powerpoint/2010/main" val="16928426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図 34">
            <a:extLst>
              <a:ext uri="{FF2B5EF4-FFF2-40B4-BE49-F238E27FC236}">
                <a16:creationId xmlns:a16="http://schemas.microsoft.com/office/drawing/2014/main" id="{1A4D3DAE-B9DF-70B1-8BCD-F1827C88B7DC}"/>
              </a:ext>
            </a:extLst>
          </p:cNvPr>
          <p:cNvPicPr>
            <a:picLocks noChangeAspect="1"/>
          </p:cNvPicPr>
          <p:nvPr/>
        </p:nvPicPr>
        <p:blipFill>
          <a:blip r:embed="rId3"/>
          <a:stretch>
            <a:fillRect/>
          </a:stretch>
        </p:blipFill>
        <p:spPr>
          <a:xfrm>
            <a:off x="0" y="0"/>
            <a:ext cx="12192000" cy="6858000"/>
          </a:xfrm>
          <a:prstGeom prst="rect">
            <a:avLst/>
          </a:prstGeom>
        </p:spPr>
      </p:pic>
      <p:grpSp>
        <p:nvGrpSpPr>
          <p:cNvPr id="10" name="グループ化 9">
            <a:extLst>
              <a:ext uri="{FF2B5EF4-FFF2-40B4-BE49-F238E27FC236}">
                <a16:creationId xmlns:a16="http://schemas.microsoft.com/office/drawing/2014/main" id="{E873684C-12F7-6410-55CB-57670036A469}"/>
              </a:ext>
            </a:extLst>
          </p:cNvPr>
          <p:cNvGrpSpPr/>
          <p:nvPr/>
        </p:nvGrpSpPr>
        <p:grpSpPr>
          <a:xfrm>
            <a:off x="596316" y="4190072"/>
            <a:ext cx="11280610" cy="749694"/>
            <a:chOff x="596316" y="5386706"/>
            <a:chExt cx="11280610" cy="749694"/>
          </a:xfrm>
        </p:grpSpPr>
        <p:sp>
          <p:nvSpPr>
            <p:cNvPr id="1205" name="テキスト ボックス 1204">
              <a:extLst>
                <a:ext uri="{FF2B5EF4-FFF2-40B4-BE49-F238E27FC236}">
                  <a16:creationId xmlns:a16="http://schemas.microsoft.com/office/drawing/2014/main" id="{EF8436D5-BBB4-43A4-335A-885D998CD0A9}"/>
                </a:ext>
              </a:extLst>
            </p:cNvPr>
            <p:cNvSpPr txBox="1"/>
            <p:nvPr/>
          </p:nvSpPr>
          <p:spPr>
            <a:xfrm>
              <a:off x="999486" y="5565745"/>
              <a:ext cx="3040746" cy="476033"/>
            </a:xfrm>
            <a:prstGeom prst="rect">
              <a:avLst/>
            </a:prstGeom>
            <a:noFill/>
            <a:effectLst/>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30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つねに魅力的な自分であるために、毎日手間暇をかけることをいとわない</a:t>
              </a:r>
            </a:p>
          </p:txBody>
        </p:sp>
        <p:sp>
          <p:nvSpPr>
            <p:cNvPr id="1206" name="円/楕円 1205">
              <a:extLst>
                <a:ext uri="{FF2B5EF4-FFF2-40B4-BE49-F238E27FC236}">
                  <a16:creationId xmlns:a16="http://schemas.microsoft.com/office/drawing/2014/main" id="{A89C310A-F884-624D-E357-3D10C4E771ED}"/>
                </a:ext>
              </a:extLst>
            </p:cNvPr>
            <p:cNvSpPr>
              <a:spLocks noChangeAspect="1"/>
            </p:cNvSpPr>
            <p:nvPr/>
          </p:nvSpPr>
          <p:spPr>
            <a:xfrm>
              <a:off x="596316" y="5607052"/>
              <a:ext cx="390342" cy="393415"/>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FE5418"/>
                  </a:solidFill>
                  <a:effectLst/>
                  <a:uLnTx/>
                  <a:uFillTx/>
                  <a:latin typeface="Hiragino Sans W5" panose="020B0400000000000000" pitchFamily="34" charset="-128"/>
                  <a:ea typeface="Hiragino Sans W5" panose="020B0400000000000000" pitchFamily="34" charset="-128"/>
                  <a:cs typeface="Lato" panose="020F0502020204030203" pitchFamily="34" charset="0"/>
                </a:rPr>
                <a:t>Q</a:t>
              </a:r>
              <a:endParaRPr kumimoji="1" lang="ja-JP" altLang="en-US" sz="1800" b="0" i="0" u="none" strike="noStrike" kern="1200" cap="none" spc="0" normalizeH="0" baseline="0" noProof="0">
                <a:ln>
                  <a:noFill/>
                </a:ln>
                <a:solidFill>
                  <a:srgbClr val="FE5418"/>
                </a:solidFill>
                <a:effectLst/>
                <a:uLnTx/>
                <a:uFillTx/>
                <a:latin typeface="Hiragino Sans W5" panose="020B0400000000000000" pitchFamily="34" charset="-128"/>
                <a:ea typeface="Hiragino Sans W5" panose="020B0400000000000000" pitchFamily="34" charset="-128"/>
                <a:cs typeface="Lato" panose="020F0502020204030203" pitchFamily="34" charset="0"/>
              </a:endParaRPr>
            </a:p>
          </p:txBody>
        </p:sp>
        <p:grpSp>
          <p:nvGrpSpPr>
            <p:cNvPr id="1207" name="グループ化 1206">
              <a:extLst>
                <a:ext uri="{FF2B5EF4-FFF2-40B4-BE49-F238E27FC236}">
                  <a16:creationId xmlns:a16="http://schemas.microsoft.com/office/drawing/2014/main" id="{BB2CF70E-661E-D909-1945-10AF88BB694D}"/>
                </a:ext>
              </a:extLst>
            </p:cNvPr>
            <p:cNvGrpSpPr/>
            <p:nvPr/>
          </p:nvGrpSpPr>
          <p:grpSpPr>
            <a:xfrm>
              <a:off x="4151299" y="5386706"/>
              <a:ext cx="767726" cy="706389"/>
              <a:chOff x="2151490" y="2292278"/>
              <a:chExt cx="767726" cy="1034227"/>
            </a:xfrm>
          </p:grpSpPr>
          <p:sp>
            <p:nvSpPr>
              <p:cNvPr id="1234" name="正方形/長方形 1233">
                <a:extLst>
                  <a:ext uri="{FF2B5EF4-FFF2-40B4-BE49-F238E27FC236}">
                    <a16:creationId xmlns:a16="http://schemas.microsoft.com/office/drawing/2014/main" id="{8D758AA9-F792-6C8B-E7C1-AA3246C6F66A}"/>
                  </a:ext>
                </a:extLst>
              </p:cNvPr>
              <p:cNvSpPr/>
              <p:nvPr/>
            </p:nvSpPr>
            <p:spPr>
              <a:xfrm rot="16200000">
                <a:off x="2052792" y="2908880"/>
                <a:ext cx="624066" cy="207597"/>
              </a:xfrm>
              <a:prstGeom prst="rect">
                <a:avLst/>
              </a:prstGeom>
              <a:solidFill>
                <a:srgbClr val="FFF7CE"/>
              </a:solidFill>
              <a:ln w="6350">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34" charset="-128"/>
                  <a:cs typeface="+mn-cs"/>
                </a:endParaRPr>
              </a:p>
            </p:txBody>
          </p:sp>
          <p:sp>
            <p:nvSpPr>
              <p:cNvPr id="1235" name="正方形/長方形 1234">
                <a:extLst>
                  <a:ext uri="{FF2B5EF4-FFF2-40B4-BE49-F238E27FC236}">
                    <a16:creationId xmlns:a16="http://schemas.microsoft.com/office/drawing/2014/main" id="{EC75094F-A8D3-AB3E-1396-3DF69B621448}"/>
                  </a:ext>
                </a:extLst>
              </p:cNvPr>
              <p:cNvSpPr/>
              <p:nvPr/>
            </p:nvSpPr>
            <p:spPr>
              <a:xfrm rot="16200000">
                <a:off x="2553300" y="3071133"/>
                <a:ext cx="299559" cy="207597"/>
              </a:xfrm>
              <a:prstGeom prst="rect">
                <a:avLst/>
              </a:prstGeom>
              <a:solidFill>
                <a:srgbClr val="FE5519"/>
              </a:solidFill>
              <a:ln w="6350">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34" charset="-128"/>
                  <a:cs typeface="+mn-cs"/>
                </a:endParaRPr>
              </a:p>
            </p:txBody>
          </p:sp>
          <p:cxnSp>
            <p:nvCxnSpPr>
              <p:cNvPr id="1236" name="直線コネクタ 1235">
                <a:extLst>
                  <a:ext uri="{FF2B5EF4-FFF2-40B4-BE49-F238E27FC236}">
                    <a16:creationId xmlns:a16="http://schemas.microsoft.com/office/drawing/2014/main" id="{5F0185C4-37C3-7DCC-A6AA-6BB42E43F622}"/>
                  </a:ext>
                </a:extLst>
              </p:cNvPr>
              <p:cNvCxnSpPr>
                <a:cxnSpLocks/>
              </p:cNvCxnSpPr>
              <p:nvPr/>
            </p:nvCxnSpPr>
            <p:spPr>
              <a:xfrm>
                <a:off x="2151490" y="3325753"/>
                <a:ext cx="753965" cy="752"/>
              </a:xfrm>
              <a:prstGeom prst="line">
                <a:avLst/>
              </a:prstGeom>
              <a:ln w="9525">
                <a:solidFill>
                  <a:srgbClr val="FFF7CE"/>
                </a:solidFill>
              </a:ln>
            </p:spPr>
            <p:style>
              <a:lnRef idx="1">
                <a:schemeClr val="accent1"/>
              </a:lnRef>
              <a:fillRef idx="0">
                <a:schemeClr val="accent1"/>
              </a:fillRef>
              <a:effectRef idx="0">
                <a:schemeClr val="accent1"/>
              </a:effectRef>
              <a:fontRef idx="minor">
                <a:schemeClr val="tx1"/>
              </a:fontRef>
            </p:style>
          </p:cxnSp>
          <p:sp>
            <p:nvSpPr>
              <p:cNvPr id="1237" name="テキスト ボックス 1236">
                <a:extLst>
                  <a:ext uri="{FF2B5EF4-FFF2-40B4-BE49-F238E27FC236}">
                    <a16:creationId xmlns:a16="http://schemas.microsoft.com/office/drawing/2014/main" id="{88609D9B-4AC5-E864-E6C0-0F344436F141}"/>
                  </a:ext>
                </a:extLst>
              </p:cNvPr>
              <p:cNvSpPr txBox="1"/>
              <p:nvPr/>
            </p:nvSpPr>
            <p:spPr>
              <a:xfrm>
                <a:off x="2517706" y="2728372"/>
                <a:ext cx="312906" cy="37175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a:ln>
                      <a:noFill/>
                    </a:ln>
                    <a:solidFill>
                      <a:prstClr val="white">
                        <a:alpha val="50000"/>
                      </a:prstClr>
                    </a:solidFill>
                    <a:effectLst/>
                    <a:uLnTx/>
                    <a:uFillTx/>
                    <a:latin typeface="DIN Alternate" panose="020B0500000000000000" pitchFamily="34" charset="0"/>
                    <a:ea typeface="游ゴシック" panose="020B0400000000000000" pitchFamily="34" charset="-128"/>
                    <a:cs typeface="+mn-cs"/>
                  </a:rPr>
                  <a:t>25</a:t>
                </a:r>
                <a:endParaRPr kumimoji="1" lang="ja-JP" altLang="en-US" sz="1050" b="0" i="0" u="none" strike="noStrike" kern="1200" cap="none" spc="0" normalizeH="0" baseline="0" noProof="0">
                  <a:ln>
                    <a:noFill/>
                  </a:ln>
                  <a:solidFill>
                    <a:prstClr val="white">
                      <a:alpha val="50000"/>
                    </a:prstClr>
                  </a:solidFill>
                  <a:effectLst/>
                  <a:uLnTx/>
                  <a:uFillTx/>
                  <a:latin typeface="DIN Alternate" panose="020B0500000000000000" pitchFamily="34" charset="0"/>
                  <a:ea typeface="游ゴシック" panose="020B0400000000000000" pitchFamily="34" charset="-128"/>
                  <a:cs typeface="+mn-cs"/>
                </a:endParaRPr>
              </a:p>
            </p:txBody>
          </p:sp>
          <p:sp>
            <p:nvSpPr>
              <p:cNvPr id="1246" name="テキスト ボックス 1245">
                <a:extLst>
                  <a:ext uri="{FF2B5EF4-FFF2-40B4-BE49-F238E27FC236}">
                    <a16:creationId xmlns:a16="http://schemas.microsoft.com/office/drawing/2014/main" id="{A3EE15DC-7213-4531-95E3-B2D92E0A06FF}"/>
                  </a:ext>
                </a:extLst>
              </p:cNvPr>
              <p:cNvSpPr txBox="1"/>
              <p:nvPr/>
            </p:nvSpPr>
            <p:spPr>
              <a:xfrm>
                <a:off x="2657606" y="2773219"/>
                <a:ext cx="261610"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700" b="0" i="0" u="none" strike="noStrike" kern="1200" cap="none" spc="0" normalizeH="0" baseline="0" noProof="0" dirty="0">
                    <a:ln>
                      <a:noFill/>
                    </a:ln>
                    <a:solidFill>
                      <a:prstClr val="white">
                        <a:alpha val="50000"/>
                      </a:prstClr>
                    </a:solidFill>
                    <a:effectLst/>
                    <a:uLnTx/>
                    <a:uFillTx/>
                    <a:latin typeface="DIN Alternate" panose="020B0500000000000000" pitchFamily="34" charset="0"/>
                    <a:ea typeface="游ゴシック" panose="020B0400000000000000" pitchFamily="34" charset="-128"/>
                    <a:cs typeface="+mn-cs"/>
                  </a:rPr>
                  <a:t>%</a:t>
                </a:r>
                <a:endParaRPr kumimoji="1" lang="ja-JP" altLang="en-US" sz="700" b="0" i="0" u="none" strike="noStrike" kern="1200" cap="none" spc="0" normalizeH="0" baseline="0" noProof="0">
                  <a:ln>
                    <a:noFill/>
                  </a:ln>
                  <a:solidFill>
                    <a:prstClr val="white">
                      <a:alpha val="50000"/>
                    </a:prstClr>
                  </a:solidFill>
                  <a:effectLst/>
                  <a:uLnTx/>
                  <a:uFillTx/>
                  <a:latin typeface="DIN Alternate" panose="020B0500000000000000" pitchFamily="34" charset="0"/>
                  <a:ea typeface="游ゴシック" panose="020B0400000000000000" pitchFamily="34" charset="-128"/>
                  <a:cs typeface="+mn-cs"/>
                </a:endParaRPr>
              </a:p>
            </p:txBody>
          </p:sp>
          <p:sp>
            <p:nvSpPr>
              <p:cNvPr id="1248" name="テキスト ボックス 1247">
                <a:extLst>
                  <a:ext uri="{FF2B5EF4-FFF2-40B4-BE49-F238E27FC236}">
                    <a16:creationId xmlns:a16="http://schemas.microsoft.com/office/drawing/2014/main" id="{E9C9DD95-5D15-3A91-E59E-B717FB25D648}"/>
                  </a:ext>
                </a:extLst>
              </p:cNvPr>
              <p:cNvSpPr txBox="1"/>
              <p:nvPr/>
            </p:nvSpPr>
            <p:spPr>
              <a:xfrm>
                <a:off x="2171078" y="2292278"/>
                <a:ext cx="380232" cy="49567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white"/>
                    </a:solidFill>
                    <a:effectLst/>
                    <a:uLnTx/>
                    <a:uFillTx/>
                    <a:latin typeface="DIN Alternate" panose="020B0500000000000000" pitchFamily="34" charset="0"/>
                    <a:ea typeface="游ゴシック" panose="020B0400000000000000" pitchFamily="34" charset="-128"/>
                    <a:cs typeface="+mn-cs"/>
                  </a:rPr>
                  <a:t>39</a:t>
                </a:r>
                <a:endParaRPr kumimoji="1" lang="ja-JP" altLang="en-US" sz="1600" b="0" i="0" u="none" strike="noStrike" kern="1200" cap="none" spc="0" normalizeH="0" baseline="0" noProof="0">
                  <a:ln>
                    <a:noFill/>
                  </a:ln>
                  <a:solidFill>
                    <a:prstClr val="white"/>
                  </a:solidFill>
                  <a:effectLst/>
                  <a:uLnTx/>
                  <a:uFillTx/>
                  <a:latin typeface="DIN Alternate" panose="020B0500000000000000" pitchFamily="34" charset="0"/>
                  <a:ea typeface="游ゴシック" panose="020B0400000000000000" pitchFamily="34" charset="-128"/>
                  <a:cs typeface="+mn-cs"/>
                </a:endParaRPr>
              </a:p>
            </p:txBody>
          </p:sp>
          <p:sp>
            <p:nvSpPr>
              <p:cNvPr id="1249" name="テキスト ボックス 1248">
                <a:extLst>
                  <a:ext uri="{FF2B5EF4-FFF2-40B4-BE49-F238E27FC236}">
                    <a16:creationId xmlns:a16="http://schemas.microsoft.com/office/drawing/2014/main" id="{861CDE3D-91C8-62D3-CDDD-0D383F6F2687}"/>
                  </a:ext>
                </a:extLst>
              </p:cNvPr>
              <p:cNvSpPr txBox="1"/>
              <p:nvPr/>
            </p:nvSpPr>
            <p:spPr>
              <a:xfrm>
                <a:off x="2370185" y="2395751"/>
                <a:ext cx="261610"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700" b="0" i="0" u="none" strike="noStrike" kern="1200" cap="none" spc="0" normalizeH="0" baseline="0" noProof="0" dirty="0">
                    <a:ln>
                      <a:noFill/>
                    </a:ln>
                    <a:solidFill>
                      <a:prstClr val="white"/>
                    </a:solidFill>
                    <a:effectLst/>
                    <a:uLnTx/>
                    <a:uFillTx/>
                    <a:latin typeface="DIN Alternate" panose="020B0500000000000000" pitchFamily="34" charset="0"/>
                    <a:ea typeface="游ゴシック" panose="020B0400000000000000" pitchFamily="34" charset="-128"/>
                    <a:cs typeface="+mn-cs"/>
                  </a:rPr>
                  <a:t>%</a:t>
                </a:r>
                <a:endParaRPr kumimoji="1" lang="ja-JP" altLang="en-US" sz="700" b="0" i="0" u="none" strike="noStrike" kern="1200" cap="none" spc="0" normalizeH="0" baseline="0" noProof="0">
                  <a:ln>
                    <a:noFill/>
                  </a:ln>
                  <a:solidFill>
                    <a:prstClr val="white"/>
                  </a:solidFill>
                  <a:effectLst/>
                  <a:uLnTx/>
                  <a:uFillTx/>
                  <a:latin typeface="DIN Alternate" panose="020B0500000000000000" pitchFamily="34" charset="0"/>
                  <a:ea typeface="游ゴシック" panose="020B0400000000000000" pitchFamily="34" charset="-128"/>
                  <a:cs typeface="+mn-cs"/>
                </a:endParaRPr>
              </a:p>
            </p:txBody>
          </p:sp>
        </p:grpSp>
        <p:grpSp>
          <p:nvGrpSpPr>
            <p:cNvPr id="1208" name="グループ化 1207">
              <a:extLst>
                <a:ext uri="{FF2B5EF4-FFF2-40B4-BE49-F238E27FC236}">
                  <a16:creationId xmlns:a16="http://schemas.microsoft.com/office/drawing/2014/main" id="{809B777C-249E-27A1-AD21-924490F975F7}"/>
                </a:ext>
              </a:extLst>
            </p:cNvPr>
            <p:cNvGrpSpPr/>
            <p:nvPr/>
          </p:nvGrpSpPr>
          <p:grpSpPr>
            <a:xfrm>
              <a:off x="4961218" y="5428514"/>
              <a:ext cx="941508" cy="707886"/>
              <a:chOff x="3652516" y="2167874"/>
              <a:chExt cx="941508" cy="707886"/>
            </a:xfrm>
          </p:grpSpPr>
          <p:sp>
            <p:nvSpPr>
              <p:cNvPr id="1215" name="テキスト ボックス 1214">
                <a:extLst>
                  <a:ext uri="{FF2B5EF4-FFF2-40B4-BE49-F238E27FC236}">
                    <a16:creationId xmlns:a16="http://schemas.microsoft.com/office/drawing/2014/main" id="{E31593B3-B68E-C7A1-B6CF-C5C30905DAFF}"/>
                  </a:ext>
                </a:extLst>
              </p:cNvPr>
              <p:cNvSpPr txBox="1"/>
              <p:nvPr/>
            </p:nvSpPr>
            <p:spPr>
              <a:xfrm>
                <a:off x="4311162" y="2440155"/>
                <a:ext cx="282862"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a:ln>
                      <a:noFill/>
                    </a:ln>
                    <a:solidFill>
                      <a:prstClr val="white"/>
                    </a:solidFill>
                    <a:effectLst/>
                    <a:uLnTx/>
                    <a:uFillTx/>
                    <a:latin typeface="DIN Alternate" panose="020B0500000000000000" pitchFamily="34" charset="0"/>
                    <a:ea typeface="游ゴシック" panose="020B0400000000000000" pitchFamily="34" charset="-128"/>
                    <a:cs typeface="+mn-cs"/>
                  </a:rPr>
                  <a:t>倍</a:t>
                </a:r>
              </a:p>
            </p:txBody>
          </p:sp>
          <p:sp>
            <p:nvSpPr>
              <p:cNvPr id="1230" name="テキスト ボックス 1229">
                <a:extLst>
                  <a:ext uri="{FF2B5EF4-FFF2-40B4-BE49-F238E27FC236}">
                    <a16:creationId xmlns:a16="http://schemas.microsoft.com/office/drawing/2014/main" id="{E4BEE5E0-7C98-FD5C-DEE6-3C681116FEB2}"/>
                  </a:ext>
                </a:extLst>
              </p:cNvPr>
              <p:cNvSpPr txBox="1"/>
              <p:nvPr/>
            </p:nvSpPr>
            <p:spPr>
              <a:xfrm>
                <a:off x="3652516" y="2167874"/>
                <a:ext cx="801823"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4000" b="0" i="0" u="none" strike="noStrike" kern="1200" cap="none" spc="0" normalizeH="0" baseline="0" noProof="0" dirty="0">
                    <a:ln>
                      <a:noFill/>
                    </a:ln>
                    <a:solidFill>
                      <a:prstClr val="white"/>
                    </a:solidFill>
                    <a:effectLst/>
                    <a:uLnTx/>
                    <a:uFillTx/>
                    <a:latin typeface="DIN Alternate" panose="020B0500000000000000" pitchFamily="34" charset="0"/>
                    <a:ea typeface="游ゴシック" panose="020B0400000000000000" pitchFamily="34" charset="-128"/>
                    <a:cs typeface="+mn-cs"/>
                  </a:rPr>
                  <a:t>1.6</a:t>
                </a:r>
                <a:endParaRPr kumimoji="1" lang="ja-JP" altLang="en-US" sz="4000" b="0" i="0" u="none" strike="noStrike" kern="1200" cap="none" spc="0" normalizeH="0" baseline="0" noProof="0">
                  <a:ln>
                    <a:noFill/>
                  </a:ln>
                  <a:solidFill>
                    <a:prstClr val="white"/>
                  </a:solidFill>
                  <a:effectLst/>
                  <a:uLnTx/>
                  <a:uFillTx/>
                  <a:latin typeface="DIN Alternate" panose="020B0500000000000000" pitchFamily="34" charset="0"/>
                  <a:ea typeface="游ゴシック" panose="020B0400000000000000" pitchFamily="34" charset="-128"/>
                  <a:cs typeface="+mn-cs"/>
                </a:endParaRPr>
              </a:p>
            </p:txBody>
          </p:sp>
        </p:grpSp>
        <p:grpSp>
          <p:nvGrpSpPr>
            <p:cNvPr id="1209" name="グループ化 1208">
              <a:extLst>
                <a:ext uri="{FF2B5EF4-FFF2-40B4-BE49-F238E27FC236}">
                  <a16:creationId xmlns:a16="http://schemas.microsoft.com/office/drawing/2014/main" id="{846405B7-8AC0-C9F4-C7CA-1C7179592BCC}"/>
                </a:ext>
              </a:extLst>
            </p:cNvPr>
            <p:cNvGrpSpPr/>
            <p:nvPr/>
          </p:nvGrpSpPr>
          <p:grpSpPr>
            <a:xfrm>
              <a:off x="6120235" y="5682787"/>
              <a:ext cx="288569" cy="164234"/>
              <a:chOff x="6120235" y="2158407"/>
              <a:chExt cx="288569" cy="352050"/>
            </a:xfrm>
          </p:grpSpPr>
          <p:sp>
            <p:nvSpPr>
              <p:cNvPr id="1213" name="山形 1212">
                <a:extLst>
                  <a:ext uri="{FF2B5EF4-FFF2-40B4-BE49-F238E27FC236}">
                    <a16:creationId xmlns:a16="http://schemas.microsoft.com/office/drawing/2014/main" id="{B9C61EA3-8A91-7F37-1705-6382754A56A8}"/>
                  </a:ext>
                </a:extLst>
              </p:cNvPr>
              <p:cNvSpPr/>
              <p:nvPr/>
            </p:nvSpPr>
            <p:spPr>
              <a:xfrm>
                <a:off x="6120235" y="2162173"/>
                <a:ext cx="152978" cy="348284"/>
              </a:xfrm>
              <a:prstGeom prst="chevron">
                <a:avLst>
                  <a:gd name="adj" fmla="val 6086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endParaRPr>
              </a:p>
            </p:txBody>
          </p:sp>
          <p:sp>
            <p:nvSpPr>
              <p:cNvPr id="1214" name="山形 1213">
                <a:extLst>
                  <a:ext uri="{FF2B5EF4-FFF2-40B4-BE49-F238E27FC236}">
                    <a16:creationId xmlns:a16="http://schemas.microsoft.com/office/drawing/2014/main" id="{17F3A670-1C1B-A8C9-475A-D28F943B1E9D}"/>
                  </a:ext>
                </a:extLst>
              </p:cNvPr>
              <p:cNvSpPr/>
              <p:nvPr/>
            </p:nvSpPr>
            <p:spPr>
              <a:xfrm>
                <a:off x="6255826" y="2158407"/>
                <a:ext cx="152978" cy="348284"/>
              </a:xfrm>
              <a:prstGeom prst="chevron">
                <a:avLst>
                  <a:gd name="adj" fmla="val 6086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endParaRPr>
              </a:p>
            </p:txBody>
          </p:sp>
        </p:grpSp>
        <p:sp>
          <p:nvSpPr>
            <p:cNvPr id="1211" name="1つの角を切り取り、1つの角を丸めた四角形 1210">
              <a:extLst>
                <a:ext uri="{FF2B5EF4-FFF2-40B4-BE49-F238E27FC236}">
                  <a16:creationId xmlns:a16="http://schemas.microsoft.com/office/drawing/2014/main" id="{C6239B33-9A4C-2F70-6EB3-7DD597D5C334}"/>
                </a:ext>
              </a:extLst>
            </p:cNvPr>
            <p:cNvSpPr/>
            <p:nvPr/>
          </p:nvSpPr>
          <p:spPr>
            <a:xfrm flipH="1" flipV="1">
              <a:off x="6640288" y="5507086"/>
              <a:ext cx="5236638" cy="576000"/>
            </a:xfrm>
            <a:prstGeom prst="snip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Hiragino Sans W5" panose="020B0400000000000000" pitchFamily="34" charset="-128"/>
                <a:ea typeface="Hiragino Sans W1"/>
                <a:cs typeface="+mn-cs"/>
              </a:endParaRPr>
            </a:p>
          </p:txBody>
        </p:sp>
        <p:sp>
          <p:nvSpPr>
            <p:cNvPr id="1268" name="平行四辺形 1267">
              <a:extLst>
                <a:ext uri="{FF2B5EF4-FFF2-40B4-BE49-F238E27FC236}">
                  <a16:creationId xmlns:a16="http://schemas.microsoft.com/office/drawing/2014/main" id="{5CCFD525-8B90-55AF-A41E-5B17314BEDEA}"/>
                </a:ext>
              </a:extLst>
            </p:cNvPr>
            <p:cNvSpPr/>
            <p:nvPr/>
          </p:nvSpPr>
          <p:spPr>
            <a:xfrm>
              <a:off x="6854283" y="5938479"/>
              <a:ext cx="2143119" cy="45719"/>
            </a:xfrm>
            <a:prstGeom prst="parallelogram">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34" charset="-128"/>
                <a:cs typeface="+mn-cs"/>
              </a:endParaRPr>
            </a:p>
          </p:txBody>
        </p:sp>
        <p:sp>
          <p:nvSpPr>
            <p:cNvPr id="9" name="平行四辺形 8">
              <a:extLst>
                <a:ext uri="{FF2B5EF4-FFF2-40B4-BE49-F238E27FC236}">
                  <a16:creationId xmlns:a16="http://schemas.microsoft.com/office/drawing/2014/main" id="{9B44B9AC-95B0-963F-C2D0-F4BD60D1FEB3}"/>
                </a:ext>
              </a:extLst>
            </p:cNvPr>
            <p:cNvSpPr/>
            <p:nvPr/>
          </p:nvSpPr>
          <p:spPr>
            <a:xfrm>
              <a:off x="9713934" y="5746054"/>
              <a:ext cx="1565754" cy="45719"/>
            </a:xfrm>
            <a:prstGeom prst="parallelogram">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34" charset="-128"/>
                <a:cs typeface="+mn-cs"/>
              </a:endParaRPr>
            </a:p>
          </p:txBody>
        </p:sp>
        <p:sp>
          <p:nvSpPr>
            <p:cNvPr id="1212" name="テキスト ボックス 1211">
              <a:extLst>
                <a:ext uri="{FF2B5EF4-FFF2-40B4-BE49-F238E27FC236}">
                  <a16:creationId xmlns:a16="http://schemas.microsoft.com/office/drawing/2014/main" id="{E021B10B-1B5B-1149-FE49-1060208E7E83}"/>
                </a:ext>
              </a:extLst>
            </p:cNvPr>
            <p:cNvSpPr txBox="1"/>
            <p:nvPr/>
          </p:nvSpPr>
          <p:spPr>
            <a:xfrm>
              <a:off x="6640288" y="5558455"/>
              <a:ext cx="5236638" cy="461665"/>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300" normalizeH="0" baseline="0" noProof="0">
                  <a:ln>
                    <a:noFill/>
                  </a:ln>
                  <a:solidFill>
                    <a:prstClr val="black">
                      <a:lumMod val="95000"/>
                      <a:lumOff val="5000"/>
                    </a:prstClr>
                  </a:solidFill>
                  <a:effectLst/>
                  <a:uLnTx/>
                  <a:uFillTx/>
                  <a:latin typeface="Hiragino Sans W6" panose="020B0400000000000000" pitchFamily="34" charset="-128"/>
                  <a:ea typeface="Hiragino Sans W6" panose="020B0400000000000000" pitchFamily="34" charset="-128"/>
                  <a:cs typeface="+mn-cs"/>
                </a:rPr>
                <a:t>外見や身だしなみへの意識が高く、美容・エチケットなど「自分への投資」に積極的な傾向がある</a:t>
              </a:r>
              <a:endParaRPr kumimoji="1" lang="ja-JP" altLang="en-US" sz="1200" b="1" i="0" u="none" strike="noStrike" kern="1200" cap="none" spc="300" normalizeH="0" baseline="0" noProof="0" dirty="0">
                <a:ln>
                  <a:noFill/>
                </a:ln>
                <a:solidFill>
                  <a:prstClr val="black">
                    <a:lumMod val="95000"/>
                    <a:lumOff val="5000"/>
                  </a:prstClr>
                </a:solidFill>
                <a:effectLst/>
                <a:uLnTx/>
                <a:uFillTx/>
                <a:latin typeface="Hiragino Sans W6" panose="020B0400000000000000" pitchFamily="34" charset="-128"/>
                <a:ea typeface="Hiragino Sans W6" panose="020B0400000000000000" pitchFamily="34" charset="-128"/>
                <a:cs typeface="+mn-cs"/>
              </a:endParaRPr>
            </a:p>
          </p:txBody>
        </p:sp>
      </p:grpSp>
      <p:pic>
        <p:nvPicPr>
          <p:cNvPr id="2" name="図 1" descr="テキスト&#10;&#10;自動的に生成された説明">
            <a:extLst>
              <a:ext uri="{FF2B5EF4-FFF2-40B4-BE49-F238E27FC236}">
                <a16:creationId xmlns:a16="http://schemas.microsoft.com/office/drawing/2014/main" id="{1B1DEDB1-3DB7-0230-E0B4-4BE7C9AA033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16200000">
            <a:off x="-225716" y="6026259"/>
            <a:ext cx="998858" cy="317072"/>
          </a:xfrm>
          <a:prstGeom prst="rect">
            <a:avLst/>
          </a:prstGeom>
        </p:spPr>
      </p:pic>
      <p:sp>
        <p:nvSpPr>
          <p:cNvPr id="3" name="正方形/長方形 2">
            <a:extLst>
              <a:ext uri="{FF2B5EF4-FFF2-40B4-BE49-F238E27FC236}">
                <a16:creationId xmlns:a16="http://schemas.microsoft.com/office/drawing/2014/main" id="{FF6F31BA-2498-A050-63CC-00562AC06436}"/>
              </a:ext>
            </a:extLst>
          </p:cNvPr>
          <p:cNvSpPr/>
          <p:nvPr/>
        </p:nvSpPr>
        <p:spPr>
          <a:xfrm>
            <a:off x="165154" y="364707"/>
            <a:ext cx="7709438" cy="1349728"/>
          </a:xfrm>
          <a:prstGeom prst="rect">
            <a:avLst/>
          </a:prstGeom>
        </p:spPr>
        <p:txBody>
          <a:bodyPr wrap="square">
            <a:spAutoFit/>
          </a:bodyPr>
          <a:lstStyle/>
          <a:p>
            <a:pPr marL="0" marR="0" lvl="0" indent="0" algn="l" defTabSz="914400" rtl="0" eaLnBrk="1" fontAlgn="auto" latinLnBrk="0" hangingPunct="1">
              <a:lnSpc>
                <a:spcPts val="9500"/>
              </a:lnSpc>
              <a:spcBef>
                <a:spcPts val="0"/>
              </a:spcBef>
              <a:spcAft>
                <a:spcPts val="0"/>
              </a:spcAft>
              <a:buClrTx/>
              <a:buSzTx/>
              <a:buFontTx/>
              <a:buNone/>
              <a:tabLst/>
              <a:defRPr/>
            </a:pPr>
            <a:r>
              <a:rPr kumimoji="1" lang="en-US" altLang="ja-JP" sz="11500" b="1" i="0" u="none" strike="noStrike" kern="1200" cap="none" spc="200" normalizeH="0" baseline="0" noProof="0" dirty="0">
                <a:ln w="31750">
                  <a:solidFill>
                    <a:prstClr val="white">
                      <a:alpha val="20000"/>
                    </a:prstClr>
                  </a:solidFill>
                </a:ln>
                <a:noFill/>
                <a:effectLst/>
                <a:uLnTx/>
                <a:uFillTx/>
                <a:latin typeface="DIN Alternate" panose="020B0500000000000000" pitchFamily="34" charset="0"/>
                <a:ea typeface="Hiragino Sans W6" panose="020B0400000000000000" pitchFamily="34" charset="-128"/>
                <a:cs typeface="+mn-cs"/>
              </a:rPr>
              <a:t>USER DATA</a:t>
            </a:r>
          </a:p>
        </p:txBody>
      </p:sp>
      <p:sp>
        <p:nvSpPr>
          <p:cNvPr id="14" name="正方形/長方形 13">
            <a:extLst>
              <a:ext uri="{FF2B5EF4-FFF2-40B4-BE49-F238E27FC236}">
                <a16:creationId xmlns:a16="http://schemas.microsoft.com/office/drawing/2014/main" id="{AA55245C-C82F-5964-14B9-A7DC69171245}"/>
              </a:ext>
            </a:extLst>
          </p:cNvPr>
          <p:cNvSpPr/>
          <p:nvPr/>
        </p:nvSpPr>
        <p:spPr>
          <a:xfrm>
            <a:off x="504071" y="6623137"/>
            <a:ext cx="3875721" cy="18466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00" b="0" i="0" u="none" strike="noStrike" kern="1200" cap="none" spc="0" normalizeH="0" baseline="0" noProof="0" dirty="0">
                <a:ln>
                  <a:noFill/>
                </a:ln>
                <a:solidFill>
                  <a:prstClr val="white"/>
                </a:solidFill>
                <a:effectLst/>
                <a:uLnTx/>
                <a:uFillTx/>
                <a:latin typeface="Hiragino Sans W3" panose="020B0400000000000000" pitchFamily="34" charset="-128"/>
                <a:ea typeface="Hiragino Sans W3" panose="020B0400000000000000" pitchFamily="34" charset="-128"/>
                <a:cs typeface="+mn-cs"/>
              </a:rPr>
              <a:t>※</a:t>
            </a:r>
            <a:r>
              <a:rPr kumimoji="1" lang="ja-JP" altLang="en-US" sz="6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首都圏喫煙所設置オフィスビルの喫煙所利用者インターネット調査より</a:t>
            </a:r>
            <a:r>
              <a:rPr kumimoji="1" lang="en-US" altLang="ja-JP" sz="600" b="0" i="0" u="none" strike="noStrike" kern="1200" cap="none" spc="0" normalizeH="0" baseline="0" noProof="0" dirty="0">
                <a:ln>
                  <a:noFill/>
                </a:ln>
                <a:solidFill>
                  <a:prstClr val="white"/>
                </a:solidFill>
                <a:effectLst/>
                <a:uLnTx/>
                <a:uFillTx/>
                <a:latin typeface="Hiragino Sans W3" panose="020B0400000000000000" pitchFamily="34" charset="-128"/>
                <a:ea typeface="Hiragino Sans W3" panose="020B0400000000000000" pitchFamily="34" charset="-128"/>
                <a:cs typeface="+mn-cs"/>
              </a:rPr>
              <a:t>(2024</a:t>
            </a:r>
            <a:r>
              <a:rPr kumimoji="1" lang="ja-JP" altLang="en-US" sz="6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年</a:t>
            </a:r>
            <a:r>
              <a:rPr kumimoji="1" lang="en-US" altLang="ja-JP" sz="600" b="0" i="0" u="none" strike="noStrike" kern="1200" cap="none" spc="0" normalizeH="0" baseline="0" noProof="0" dirty="0">
                <a:ln>
                  <a:noFill/>
                </a:ln>
                <a:solidFill>
                  <a:prstClr val="white"/>
                </a:solidFill>
                <a:effectLst/>
                <a:uLnTx/>
                <a:uFillTx/>
                <a:latin typeface="Hiragino Sans W3" panose="020B0400000000000000" pitchFamily="34" charset="-128"/>
                <a:ea typeface="Hiragino Sans W3" panose="020B0400000000000000" pitchFamily="34" charset="-128"/>
                <a:cs typeface="+mn-cs"/>
              </a:rPr>
              <a:t>6</a:t>
            </a:r>
            <a:r>
              <a:rPr kumimoji="1" lang="ja-JP" altLang="en-US" sz="6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月</a:t>
            </a:r>
            <a:r>
              <a:rPr kumimoji="1" lang="en-US" altLang="ja-JP" sz="600" b="0" i="0" u="none" strike="noStrike" kern="1200" cap="none" spc="0" normalizeH="0" baseline="0" noProof="0" dirty="0">
                <a:ln>
                  <a:noFill/>
                </a:ln>
                <a:solidFill>
                  <a:prstClr val="white"/>
                </a:solidFill>
                <a:effectLst/>
                <a:uLnTx/>
                <a:uFillTx/>
                <a:latin typeface="Hiragino Sans W3" panose="020B0400000000000000" pitchFamily="34" charset="-128"/>
                <a:ea typeface="Hiragino Sans W3" panose="020B0400000000000000" pitchFamily="34" charset="-128"/>
                <a:cs typeface="+mn-cs"/>
              </a:rPr>
              <a:t>)</a:t>
            </a:r>
            <a:endParaRPr kumimoji="1" lang="ja-JP" altLang="en-US" sz="6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endParaRPr>
          </a:p>
        </p:txBody>
      </p:sp>
      <p:grpSp>
        <p:nvGrpSpPr>
          <p:cNvPr id="39" name="グループ化 38">
            <a:extLst>
              <a:ext uri="{FF2B5EF4-FFF2-40B4-BE49-F238E27FC236}">
                <a16:creationId xmlns:a16="http://schemas.microsoft.com/office/drawing/2014/main" id="{90A7A16C-E725-BE02-8253-1882258086B5}"/>
              </a:ext>
            </a:extLst>
          </p:cNvPr>
          <p:cNvGrpSpPr>
            <a:grpSpLocks noChangeAspect="1"/>
          </p:cNvGrpSpPr>
          <p:nvPr/>
        </p:nvGrpSpPr>
        <p:grpSpPr>
          <a:xfrm>
            <a:off x="709066" y="1395276"/>
            <a:ext cx="2768511" cy="387962"/>
            <a:chOff x="718913" y="6155057"/>
            <a:chExt cx="2056061" cy="288124"/>
          </a:xfrm>
        </p:grpSpPr>
        <p:sp>
          <p:nvSpPr>
            <p:cNvPr id="34" name="正方形/長方形 33">
              <a:extLst>
                <a:ext uri="{FF2B5EF4-FFF2-40B4-BE49-F238E27FC236}">
                  <a16:creationId xmlns:a16="http://schemas.microsoft.com/office/drawing/2014/main" id="{B06EB1A2-A26F-C7DE-AFF3-042D57DFC4CC}"/>
                </a:ext>
              </a:extLst>
            </p:cNvPr>
            <p:cNvSpPr>
              <a:spLocks noChangeAspect="1"/>
            </p:cNvSpPr>
            <p:nvPr/>
          </p:nvSpPr>
          <p:spPr>
            <a:xfrm>
              <a:off x="795279" y="6218197"/>
              <a:ext cx="108000" cy="112625"/>
            </a:xfrm>
            <a:prstGeom prst="rect">
              <a:avLst/>
            </a:prstGeom>
            <a:solidFill>
              <a:srgbClr val="FFF7CE"/>
            </a:solidFill>
            <a:ln w="6350">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34" charset="-128"/>
                <a:cs typeface="+mn-cs"/>
              </a:endParaRPr>
            </a:p>
          </p:txBody>
        </p:sp>
        <p:sp>
          <p:nvSpPr>
            <p:cNvPr id="36" name="正方形/長方形 35">
              <a:extLst>
                <a:ext uri="{FF2B5EF4-FFF2-40B4-BE49-F238E27FC236}">
                  <a16:creationId xmlns:a16="http://schemas.microsoft.com/office/drawing/2014/main" id="{325296C4-A4B0-326F-92A2-10F18393CD4D}"/>
                </a:ext>
              </a:extLst>
            </p:cNvPr>
            <p:cNvSpPr>
              <a:spLocks noChangeAspect="1"/>
            </p:cNvSpPr>
            <p:nvPr/>
          </p:nvSpPr>
          <p:spPr>
            <a:xfrm>
              <a:off x="1783973" y="6230995"/>
              <a:ext cx="108000" cy="112625"/>
            </a:xfrm>
            <a:prstGeom prst="rect">
              <a:avLst/>
            </a:prstGeom>
            <a:solidFill>
              <a:srgbClr val="FE5519"/>
            </a:solidFill>
            <a:ln w="6350">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34" charset="-128"/>
                <a:cs typeface="+mn-cs"/>
              </a:endParaRPr>
            </a:p>
          </p:txBody>
        </p:sp>
        <p:sp>
          <p:nvSpPr>
            <p:cNvPr id="37" name="テキスト ボックス 36">
              <a:extLst>
                <a:ext uri="{FF2B5EF4-FFF2-40B4-BE49-F238E27FC236}">
                  <a16:creationId xmlns:a16="http://schemas.microsoft.com/office/drawing/2014/main" id="{5DC2D035-0185-E11F-1BE7-AB128B502ED3}"/>
                </a:ext>
              </a:extLst>
            </p:cNvPr>
            <p:cNvSpPr txBox="1"/>
            <p:nvPr/>
          </p:nvSpPr>
          <p:spPr>
            <a:xfrm>
              <a:off x="718913" y="6155057"/>
              <a:ext cx="1033084" cy="275653"/>
            </a:xfrm>
            <a:prstGeom prst="rect">
              <a:avLst/>
            </a:prstGeom>
            <a:noFill/>
            <a:effectLst/>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1" lang="ja-JP" altLang="en-US" sz="900" b="0" i="0" u="none" strike="noStrike" kern="1200" cap="none" spc="0" normalizeH="0" baseline="0" noProof="0">
                  <a:ln>
                    <a:noFill/>
                  </a:ln>
                  <a:solidFill>
                    <a:prstClr val="white"/>
                  </a:solidFill>
                  <a:effectLst/>
                  <a:uLnTx/>
                  <a:uFillTx/>
                  <a:latin typeface="Hiragino Sans W5" panose="020B0400000000000000" pitchFamily="34" charset="-128"/>
                  <a:ea typeface="Hiragino Sans W5" panose="020B0400000000000000" pitchFamily="34" charset="-128"/>
                  <a:cs typeface="+mn-cs"/>
                </a:rPr>
                <a:t>喫煙所利用者</a:t>
              </a:r>
            </a:p>
          </p:txBody>
        </p:sp>
        <p:sp>
          <p:nvSpPr>
            <p:cNvPr id="38" name="テキスト ボックス 37">
              <a:extLst>
                <a:ext uri="{FF2B5EF4-FFF2-40B4-BE49-F238E27FC236}">
                  <a16:creationId xmlns:a16="http://schemas.microsoft.com/office/drawing/2014/main" id="{9828142F-3FA9-5EAB-D5FD-B844E1255844}"/>
                </a:ext>
              </a:extLst>
            </p:cNvPr>
            <p:cNvSpPr txBox="1"/>
            <p:nvPr/>
          </p:nvSpPr>
          <p:spPr>
            <a:xfrm>
              <a:off x="1741890" y="6167528"/>
              <a:ext cx="1033084" cy="275653"/>
            </a:xfrm>
            <a:prstGeom prst="rect">
              <a:avLst/>
            </a:prstGeom>
            <a:noFill/>
            <a:effectLst/>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1" lang="ja-JP" altLang="en-US" sz="900" b="0" i="0" u="none" strike="noStrike" kern="1200" cap="none" spc="0" normalizeH="0" baseline="0" noProof="0">
                  <a:ln>
                    <a:noFill/>
                  </a:ln>
                  <a:solidFill>
                    <a:prstClr val="white"/>
                  </a:solidFill>
                  <a:effectLst/>
                  <a:uLnTx/>
                  <a:uFillTx/>
                  <a:latin typeface="Hiragino Sans W5" panose="020B0400000000000000" pitchFamily="34" charset="-128"/>
                  <a:ea typeface="Hiragino Sans W5" panose="020B0400000000000000" pitchFamily="34" charset="-128"/>
                  <a:cs typeface="+mn-cs"/>
                </a:rPr>
                <a:t>喫煙所非利用者</a:t>
              </a:r>
            </a:p>
          </p:txBody>
        </p:sp>
      </p:grpSp>
      <p:sp>
        <p:nvSpPr>
          <p:cNvPr id="5" name="テキスト ボックス 4">
            <a:extLst>
              <a:ext uri="{FF2B5EF4-FFF2-40B4-BE49-F238E27FC236}">
                <a16:creationId xmlns:a16="http://schemas.microsoft.com/office/drawing/2014/main" id="{67F9427A-271E-8E46-50DE-F4D49762FD0E}"/>
              </a:ext>
            </a:extLst>
          </p:cNvPr>
          <p:cNvSpPr txBox="1"/>
          <p:nvPr/>
        </p:nvSpPr>
        <p:spPr>
          <a:xfrm>
            <a:off x="474584" y="747573"/>
            <a:ext cx="9574234" cy="584775"/>
          </a:xfrm>
          <a:prstGeom prst="rect">
            <a:avLst/>
          </a:prstGeom>
          <a:noFill/>
          <a:effectLst/>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2400" b="1" i="0" u="none" strike="noStrike" kern="1200" cap="none" spc="600" normalizeH="0" baseline="0" noProof="0">
                <a:ln>
                  <a:noFill/>
                </a:ln>
                <a:solidFill>
                  <a:prstClr val="white"/>
                </a:solidFill>
                <a:effectLst/>
                <a:uLnTx/>
                <a:uFillTx/>
                <a:latin typeface="Hiragino Sans W6" panose="020B0400000000000000" pitchFamily="34" charset="-128"/>
                <a:ea typeface="Hiragino Sans W6" panose="020B0400000000000000" pitchFamily="34" charset="-128"/>
                <a:cs typeface="+mn-cs"/>
              </a:rPr>
              <a:t>喫煙者の生活意識</a:t>
            </a:r>
            <a:r>
              <a:rPr kumimoji="1" lang="en-US" altLang="ja-JP" sz="2400" b="1" i="0" u="none" strike="noStrike" kern="1200" cap="none" spc="600" normalizeH="0" baseline="0" noProof="0" dirty="0">
                <a:ln>
                  <a:noFill/>
                </a:ln>
                <a:solidFill>
                  <a:prstClr val="white"/>
                </a:solidFill>
                <a:effectLst/>
                <a:uLnTx/>
                <a:uFillTx/>
                <a:latin typeface="Hiragino Sans W6" panose="020B0400000000000000" pitchFamily="34" charset="-128"/>
                <a:ea typeface="Hiragino Sans W6" panose="020B0400000000000000" pitchFamily="34" charset="-128"/>
                <a:cs typeface="+mn-cs"/>
              </a:rPr>
              <a:t>(1)</a:t>
            </a:r>
          </a:p>
        </p:txBody>
      </p:sp>
      <p:cxnSp>
        <p:nvCxnSpPr>
          <p:cNvPr id="1361" name="直線コネクタ 1360">
            <a:extLst>
              <a:ext uri="{FF2B5EF4-FFF2-40B4-BE49-F238E27FC236}">
                <a16:creationId xmlns:a16="http://schemas.microsoft.com/office/drawing/2014/main" id="{40FAA3D5-0611-E13C-BC86-000B14E28A2D}"/>
              </a:ext>
            </a:extLst>
          </p:cNvPr>
          <p:cNvCxnSpPr>
            <a:cxnSpLocks/>
          </p:cNvCxnSpPr>
          <p:nvPr/>
        </p:nvCxnSpPr>
        <p:spPr>
          <a:xfrm>
            <a:off x="637716" y="2765839"/>
            <a:ext cx="5265010" cy="0"/>
          </a:xfrm>
          <a:prstGeom prst="line">
            <a:avLst/>
          </a:prstGeom>
          <a:ln w="12700" cmpd="sng">
            <a:solidFill>
              <a:schemeClr val="bg1"/>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252" name="直線コネクタ 1251">
            <a:extLst>
              <a:ext uri="{FF2B5EF4-FFF2-40B4-BE49-F238E27FC236}">
                <a16:creationId xmlns:a16="http://schemas.microsoft.com/office/drawing/2014/main" id="{57887B6E-456E-7391-C1C8-7BB1DE5A24D0}"/>
              </a:ext>
            </a:extLst>
          </p:cNvPr>
          <p:cNvCxnSpPr>
            <a:cxnSpLocks/>
          </p:cNvCxnSpPr>
          <p:nvPr/>
        </p:nvCxnSpPr>
        <p:spPr>
          <a:xfrm>
            <a:off x="637716" y="3997025"/>
            <a:ext cx="5265010" cy="0"/>
          </a:xfrm>
          <a:prstGeom prst="line">
            <a:avLst/>
          </a:prstGeom>
          <a:ln w="12700" cmpd="sng">
            <a:solidFill>
              <a:schemeClr val="bg1"/>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253" name="直線コネクタ 1252">
            <a:extLst>
              <a:ext uri="{FF2B5EF4-FFF2-40B4-BE49-F238E27FC236}">
                <a16:creationId xmlns:a16="http://schemas.microsoft.com/office/drawing/2014/main" id="{99B820D9-B3FF-4E5F-D304-1ACAE8EC0D8E}"/>
              </a:ext>
            </a:extLst>
          </p:cNvPr>
          <p:cNvCxnSpPr>
            <a:cxnSpLocks/>
          </p:cNvCxnSpPr>
          <p:nvPr/>
        </p:nvCxnSpPr>
        <p:spPr>
          <a:xfrm>
            <a:off x="637716" y="5259034"/>
            <a:ext cx="5265010" cy="0"/>
          </a:xfrm>
          <a:prstGeom prst="line">
            <a:avLst/>
          </a:prstGeom>
          <a:ln w="12700" cmpd="sng">
            <a:solidFill>
              <a:schemeClr val="bg1"/>
            </a:solidFill>
            <a:prstDash val="sysDot"/>
          </a:ln>
          <a:effectLst/>
        </p:spPr>
        <p:style>
          <a:lnRef idx="2">
            <a:schemeClr val="accent1"/>
          </a:lnRef>
          <a:fillRef idx="0">
            <a:schemeClr val="accent1"/>
          </a:fillRef>
          <a:effectRef idx="1">
            <a:schemeClr val="accent1"/>
          </a:effectRef>
          <a:fontRef idx="minor">
            <a:schemeClr val="tx1"/>
          </a:fontRef>
        </p:style>
      </p:cxnSp>
      <p:grpSp>
        <p:nvGrpSpPr>
          <p:cNvPr id="1269" name="グループ化 1268">
            <a:extLst>
              <a:ext uri="{FF2B5EF4-FFF2-40B4-BE49-F238E27FC236}">
                <a16:creationId xmlns:a16="http://schemas.microsoft.com/office/drawing/2014/main" id="{F3771617-DFBB-D620-E1D8-7321927E74CF}"/>
              </a:ext>
            </a:extLst>
          </p:cNvPr>
          <p:cNvGrpSpPr/>
          <p:nvPr/>
        </p:nvGrpSpPr>
        <p:grpSpPr>
          <a:xfrm>
            <a:off x="596316" y="1791850"/>
            <a:ext cx="11280610" cy="749694"/>
            <a:chOff x="596316" y="1791850"/>
            <a:chExt cx="11280610" cy="749694"/>
          </a:xfrm>
        </p:grpSpPr>
        <p:sp>
          <p:nvSpPr>
            <p:cNvPr id="7" name="テキスト ボックス 6">
              <a:extLst>
                <a:ext uri="{FF2B5EF4-FFF2-40B4-BE49-F238E27FC236}">
                  <a16:creationId xmlns:a16="http://schemas.microsoft.com/office/drawing/2014/main" id="{C5126044-3F72-0BDD-232F-127C286A4122}"/>
                </a:ext>
              </a:extLst>
            </p:cNvPr>
            <p:cNvSpPr txBox="1"/>
            <p:nvPr/>
          </p:nvSpPr>
          <p:spPr>
            <a:xfrm>
              <a:off x="999486" y="1970889"/>
              <a:ext cx="3040746" cy="476033"/>
            </a:xfrm>
            <a:prstGeom prst="rect">
              <a:avLst/>
            </a:prstGeom>
            <a:noFill/>
            <a:effectLst/>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30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常に新しいことや知らない分野に挑戦しようとしている</a:t>
              </a:r>
              <a:endParaRPr kumimoji="1" lang="en-US" altLang="ja-JP" sz="1200" b="0" i="0" u="none" strike="noStrike" kern="1200" cap="none" spc="300" normalizeH="0" baseline="0" noProof="0" dirty="0">
                <a:ln>
                  <a:noFill/>
                </a:ln>
                <a:solidFill>
                  <a:prstClr val="white"/>
                </a:solidFill>
                <a:effectLst/>
                <a:uLnTx/>
                <a:uFillTx/>
                <a:latin typeface="Hiragino Sans W3" panose="020B0400000000000000" pitchFamily="34" charset="-128"/>
                <a:ea typeface="Hiragino Sans W3" panose="020B0400000000000000" pitchFamily="34" charset="-128"/>
                <a:cs typeface="+mn-cs"/>
              </a:endParaRPr>
            </a:p>
          </p:txBody>
        </p:sp>
        <p:sp>
          <p:nvSpPr>
            <p:cNvPr id="54" name="円/楕円 53">
              <a:extLst>
                <a:ext uri="{FF2B5EF4-FFF2-40B4-BE49-F238E27FC236}">
                  <a16:creationId xmlns:a16="http://schemas.microsoft.com/office/drawing/2014/main" id="{2E3BFF06-0267-8323-2741-38662788CC6D}"/>
                </a:ext>
              </a:extLst>
            </p:cNvPr>
            <p:cNvSpPr>
              <a:spLocks noChangeAspect="1"/>
            </p:cNvSpPr>
            <p:nvPr/>
          </p:nvSpPr>
          <p:spPr>
            <a:xfrm>
              <a:off x="596316" y="2012196"/>
              <a:ext cx="390342" cy="393415"/>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FE5418"/>
                  </a:solidFill>
                  <a:effectLst/>
                  <a:uLnTx/>
                  <a:uFillTx/>
                  <a:latin typeface="Hiragino Sans W5" panose="020B0400000000000000" pitchFamily="34" charset="-128"/>
                  <a:ea typeface="Hiragino Sans W5" panose="020B0400000000000000" pitchFamily="34" charset="-128"/>
                  <a:cs typeface="Lato" panose="020F0502020204030203" pitchFamily="34" charset="0"/>
                </a:rPr>
                <a:t>Q</a:t>
              </a:r>
              <a:endParaRPr kumimoji="1" lang="ja-JP" altLang="en-US" sz="1800" b="0" i="0" u="none" strike="noStrike" kern="1200" cap="none" spc="0" normalizeH="0" baseline="0" noProof="0">
                <a:ln>
                  <a:noFill/>
                </a:ln>
                <a:solidFill>
                  <a:srgbClr val="FE5418"/>
                </a:solidFill>
                <a:effectLst/>
                <a:uLnTx/>
                <a:uFillTx/>
                <a:latin typeface="Hiragino Sans W5" panose="020B0400000000000000" pitchFamily="34" charset="-128"/>
                <a:ea typeface="Hiragino Sans W5" panose="020B0400000000000000" pitchFamily="34" charset="-128"/>
                <a:cs typeface="Lato" panose="020F0502020204030203" pitchFamily="34" charset="0"/>
              </a:endParaRPr>
            </a:p>
          </p:txBody>
        </p:sp>
        <p:grpSp>
          <p:nvGrpSpPr>
            <p:cNvPr id="55" name="グループ化 54">
              <a:extLst>
                <a:ext uri="{FF2B5EF4-FFF2-40B4-BE49-F238E27FC236}">
                  <a16:creationId xmlns:a16="http://schemas.microsoft.com/office/drawing/2014/main" id="{A6D87B40-BCF8-5EA1-A8C6-2959397E9FF6}"/>
                </a:ext>
              </a:extLst>
            </p:cNvPr>
            <p:cNvGrpSpPr/>
            <p:nvPr/>
          </p:nvGrpSpPr>
          <p:grpSpPr>
            <a:xfrm>
              <a:off x="4151299" y="1791850"/>
              <a:ext cx="767726" cy="706389"/>
              <a:chOff x="2151490" y="2292278"/>
              <a:chExt cx="767726" cy="1034227"/>
            </a:xfrm>
          </p:grpSpPr>
          <p:sp>
            <p:nvSpPr>
              <p:cNvPr id="61" name="正方形/長方形 60">
                <a:extLst>
                  <a:ext uri="{FF2B5EF4-FFF2-40B4-BE49-F238E27FC236}">
                    <a16:creationId xmlns:a16="http://schemas.microsoft.com/office/drawing/2014/main" id="{A1FC4DE4-511F-8453-915B-0912CB4F2CDD}"/>
                  </a:ext>
                </a:extLst>
              </p:cNvPr>
              <p:cNvSpPr/>
              <p:nvPr/>
            </p:nvSpPr>
            <p:spPr>
              <a:xfrm rot="16200000">
                <a:off x="2052792" y="2908880"/>
                <a:ext cx="624066" cy="207597"/>
              </a:xfrm>
              <a:prstGeom prst="rect">
                <a:avLst/>
              </a:prstGeom>
              <a:solidFill>
                <a:srgbClr val="FFF7CE"/>
              </a:solidFill>
              <a:ln w="6350">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34" charset="-128"/>
                  <a:cs typeface="+mn-cs"/>
                </a:endParaRPr>
              </a:p>
            </p:txBody>
          </p:sp>
          <p:sp>
            <p:nvSpPr>
              <p:cNvPr id="1346" name="正方形/長方形 1345">
                <a:extLst>
                  <a:ext uri="{FF2B5EF4-FFF2-40B4-BE49-F238E27FC236}">
                    <a16:creationId xmlns:a16="http://schemas.microsoft.com/office/drawing/2014/main" id="{B59DB3A2-A885-00DA-44FC-890BB9114220}"/>
                  </a:ext>
                </a:extLst>
              </p:cNvPr>
              <p:cNvSpPr/>
              <p:nvPr/>
            </p:nvSpPr>
            <p:spPr>
              <a:xfrm rot="16200000">
                <a:off x="2476572" y="2994407"/>
                <a:ext cx="453012" cy="207597"/>
              </a:xfrm>
              <a:prstGeom prst="rect">
                <a:avLst/>
              </a:prstGeom>
              <a:solidFill>
                <a:srgbClr val="FE5519"/>
              </a:solidFill>
              <a:ln w="6350">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34" charset="-128"/>
                  <a:cs typeface="+mn-cs"/>
                </a:endParaRPr>
              </a:p>
            </p:txBody>
          </p:sp>
          <p:cxnSp>
            <p:nvCxnSpPr>
              <p:cNvPr id="1347" name="直線コネクタ 1346">
                <a:extLst>
                  <a:ext uri="{FF2B5EF4-FFF2-40B4-BE49-F238E27FC236}">
                    <a16:creationId xmlns:a16="http://schemas.microsoft.com/office/drawing/2014/main" id="{7778EB71-378D-4EFB-77B9-07D02206287D}"/>
                  </a:ext>
                </a:extLst>
              </p:cNvPr>
              <p:cNvCxnSpPr>
                <a:cxnSpLocks/>
              </p:cNvCxnSpPr>
              <p:nvPr/>
            </p:nvCxnSpPr>
            <p:spPr>
              <a:xfrm>
                <a:off x="2151490" y="3325753"/>
                <a:ext cx="753965" cy="752"/>
              </a:xfrm>
              <a:prstGeom prst="line">
                <a:avLst/>
              </a:prstGeom>
              <a:ln w="9525">
                <a:solidFill>
                  <a:srgbClr val="FFF7CE"/>
                </a:solidFill>
              </a:ln>
            </p:spPr>
            <p:style>
              <a:lnRef idx="1">
                <a:schemeClr val="accent1"/>
              </a:lnRef>
              <a:fillRef idx="0">
                <a:schemeClr val="accent1"/>
              </a:fillRef>
              <a:effectRef idx="0">
                <a:schemeClr val="accent1"/>
              </a:effectRef>
              <a:fontRef idx="minor">
                <a:schemeClr val="tx1"/>
              </a:fontRef>
            </p:style>
          </p:cxnSp>
          <p:sp>
            <p:nvSpPr>
              <p:cNvPr id="1348" name="テキスト ボックス 1347">
                <a:extLst>
                  <a:ext uri="{FF2B5EF4-FFF2-40B4-BE49-F238E27FC236}">
                    <a16:creationId xmlns:a16="http://schemas.microsoft.com/office/drawing/2014/main" id="{200E89F3-3673-78A2-E8C2-33CADAF4D278}"/>
                  </a:ext>
                </a:extLst>
              </p:cNvPr>
              <p:cNvSpPr txBox="1"/>
              <p:nvPr/>
            </p:nvSpPr>
            <p:spPr>
              <a:xfrm>
                <a:off x="2517706" y="2554410"/>
                <a:ext cx="312906" cy="37175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a:ln>
                      <a:noFill/>
                    </a:ln>
                    <a:solidFill>
                      <a:prstClr val="white">
                        <a:alpha val="50000"/>
                      </a:prstClr>
                    </a:solidFill>
                    <a:effectLst/>
                    <a:uLnTx/>
                    <a:uFillTx/>
                    <a:latin typeface="DIN Alternate" panose="020B0500000000000000" pitchFamily="34" charset="0"/>
                    <a:ea typeface="游ゴシック" panose="020B0400000000000000" pitchFamily="34" charset="-128"/>
                    <a:cs typeface="+mn-cs"/>
                  </a:rPr>
                  <a:t>32</a:t>
                </a:r>
                <a:endParaRPr kumimoji="1" lang="ja-JP" altLang="en-US" sz="1050" b="0" i="0" u="none" strike="noStrike" kern="1200" cap="none" spc="0" normalizeH="0" baseline="0" noProof="0">
                  <a:ln>
                    <a:noFill/>
                  </a:ln>
                  <a:solidFill>
                    <a:prstClr val="white">
                      <a:alpha val="50000"/>
                    </a:prstClr>
                  </a:solidFill>
                  <a:effectLst/>
                  <a:uLnTx/>
                  <a:uFillTx/>
                  <a:latin typeface="DIN Alternate" panose="020B0500000000000000" pitchFamily="34" charset="0"/>
                  <a:ea typeface="游ゴシック" panose="020B0400000000000000" pitchFamily="34" charset="-128"/>
                  <a:cs typeface="+mn-cs"/>
                </a:endParaRPr>
              </a:p>
            </p:txBody>
          </p:sp>
          <p:sp>
            <p:nvSpPr>
              <p:cNvPr id="1349" name="テキスト ボックス 1348">
                <a:extLst>
                  <a:ext uri="{FF2B5EF4-FFF2-40B4-BE49-F238E27FC236}">
                    <a16:creationId xmlns:a16="http://schemas.microsoft.com/office/drawing/2014/main" id="{A63B42AF-0ABF-8198-643D-88F943E034D2}"/>
                  </a:ext>
                </a:extLst>
              </p:cNvPr>
              <p:cNvSpPr txBox="1"/>
              <p:nvPr/>
            </p:nvSpPr>
            <p:spPr>
              <a:xfrm>
                <a:off x="2657606" y="2599257"/>
                <a:ext cx="261610"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700" b="0" i="0" u="none" strike="noStrike" kern="1200" cap="none" spc="0" normalizeH="0" baseline="0" noProof="0" dirty="0">
                    <a:ln>
                      <a:noFill/>
                    </a:ln>
                    <a:solidFill>
                      <a:prstClr val="white">
                        <a:alpha val="50000"/>
                      </a:prstClr>
                    </a:solidFill>
                    <a:effectLst/>
                    <a:uLnTx/>
                    <a:uFillTx/>
                    <a:latin typeface="DIN Alternate" panose="020B0500000000000000" pitchFamily="34" charset="0"/>
                    <a:ea typeface="游ゴシック" panose="020B0400000000000000" pitchFamily="34" charset="-128"/>
                    <a:cs typeface="+mn-cs"/>
                  </a:rPr>
                  <a:t>%</a:t>
                </a:r>
                <a:endParaRPr kumimoji="1" lang="ja-JP" altLang="en-US" sz="700" b="0" i="0" u="none" strike="noStrike" kern="1200" cap="none" spc="0" normalizeH="0" baseline="0" noProof="0">
                  <a:ln>
                    <a:noFill/>
                  </a:ln>
                  <a:solidFill>
                    <a:prstClr val="white">
                      <a:alpha val="50000"/>
                    </a:prstClr>
                  </a:solidFill>
                  <a:effectLst/>
                  <a:uLnTx/>
                  <a:uFillTx/>
                  <a:latin typeface="DIN Alternate" panose="020B0500000000000000" pitchFamily="34" charset="0"/>
                  <a:ea typeface="游ゴシック" panose="020B0400000000000000" pitchFamily="34" charset="-128"/>
                  <a:cs typeface="+mn-cs"/>
                </a:endParaRPr>
              </a:p>
            </p:txBody>
          </p:sp>
          <p:sp>
            <p:nvSpPr>
              <p:cNvPr id="1350" name="テキスト ボックス 1349">
                <a:extLst>
                  <a:ext uri="{FF2B5EF4-FFF2-40B4-BE49-F238E27FC236}">
                    <a16:creationId xmlns:a16="http://schemas.microsoft.com/office/drawing/2014/main" id="{8D53531C-B618-EA86-F7D3-C5E02BA83155}"/>
                  </a:ext>
                </a:extLst>
              </p:cNvPr>
              <p:cNvSpPr txBox="1"/>
              <p:nvPr/>
            </p:nvSpPr>
            <p:spPr>
              <a:xfrm>
                <a:off x="2171078" y="2292278"/>
                <a:ext cx="380232" cy="49567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white"/>
                    </a:solidFill>
                    <a:effectLst/>
                    <a:uLnTx/>
                    <a:uFillTx/>
                    <a:latin typeface="DIN Alternate" panose="020B0500000000000000" pitchFamily="34" charset="0"/>
                    <a:ea typeface="游ゴシック" panose="020B0400000000000000" pitchFamily="34" charset="-128"/>
                    <a:cs typeface="+mn-cs"/>
                  </a:rPr>
                  <a:t>45</a:t>
                </a:r>
                <a:endParaRPr kumimoji="1" lang="ja-JP" altLang="en-US" sz="1600" b="0" i="0" u="none" strike="noStrike" kern="1200" cap="none" spc="0" normalizeH="0" baseline="0" noProof="0">
                  <a:ln>
                    <a:noFill/>
                  </a:ln>
                  <a:solidFill>
                    <a:prstClr val="white"/>
                  </a:solidFill>
                  <a:effectLst/>
                  <a:uLnTx/>
                  <a:uFillTx/>
                  <a:latin typeface="DIN Alternate" panose="020B0500000000000000" pitchFamily="34" charset="0"/>
                  <a:ea typeface="游ゴシック" panose="020B0400000000000000" pitchFamily="34" charset="-128"/>
                  <a:cs typeface="+mn-cs"/>
                </a:endParaRPr>
              </a:p>
            </p:txBody>
          </p:sp>
          <p:sp>
            <p:nvSpPr>
              <p:cNvPr id="1351" name="テキスト ボックス 1350">
                <a:extLst>
                  <a:ext uri="{FF2B5EF4-FFF2-40B4-BE49-F238E27FC236}">
                    <a16:creationId xmlns:a16="http://schemas.microsoft.com/office/drawing/2014/main" id="{19B4FD9A-4E96-B82E-A959-6CAB1A4F3F60}"/>
                  </a:ext>
                </a:extLst>
              </p:cNvPr>
              <p:cNvSpPr txBox="1"/>
              <p:nvPr/>
            </p:nvSpPr>
            <p:spPr>
              <a:xfrm>
                <a:off x="2370185" y="2395751"/>
                <a:ext cx="261610"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700" b="0" i="0" u="none" strike="noStrike" kern="1200" cap="none" spc="0" normalizeH="0" baseline="0" noProof="0" dirty="0">
                    <a:ln>
                      <a:noFill/>
                    </a:ln>
                    <a:solidFill>
                      <a:prstClr val="white"/>
                    </a:solidFill>
                    <a:effectLst/>
                    <a:uLnTx/>
                    <a:uFillTx/>
                    <a:latin typeface="DIN Alternate" panose="020B0500000000000000" pitchFamily="34" charset="0"/>
                    <a:ea typeface="游ゴシック" panose="020B0400000000000000" pitchFamily="34" charset="-128"/>
                    <a:cs typeface="+mn-cs"/>
                  </a:rPr>
                  <a:t>%</a:t>
                </a:r>
                <a:endParaRPr kumimoji="1" lang="ja-JP" altLang="en-US" sz="700" b="0" i="0" u="none" strike="noStrike" kern="1200" cap="none" spc="0" normalizeH="0" baseline="0" noProof="0">
                  <a:ln>
                    <a:noFill/>
                  </a:ln>
                  <a:solidFill>
                    <a:prstClr val="white"/>
                  </a:solidFill>
                  <a:effectLst/>
                  <a:uLnTx/>
                  <a:uFillTx/>
                  <a:latin typeface="DIN Alternate" panose="020B0500000000000000" pitchFamily="34" charset="0"/>
                  <a:ea typeface="游ゴシック" panose="020B0400000000000000" pitchFamily="34" charset="-128"/>
                  <a:cs typeface="+mn-cs"/>
                </a:endParaRPr>
              </a:p>
            </p:txBody>
          </p:sp>
        </p:grpSp>
        <p:grpSp>
          <p:nvGrpSpPr>
            <p:cNvPr id="1352" name="グループ化 1351">
              <a:extLst>
                <a:ext uri="{FF2B5EF4-FFF2-40B4-BE49-F238E27FC236}">
                  <a16:creationId xmlns:a16="http://schemas.microsoft.com/office/drawing/2014/main" id="{7C215214-489F-6491-D8FD-F9DC4A990E18}"/>
                </a:ext>
              </a:extLst>
            </p:cNvPr>
            <p:cNvGrpSpPr/>
            <p:nvPr/>
          </p:nvGrpSpPr>
          <p:grpSpPr>
            <a:xfrm>
              <a:off x="4961218" y="1833658"/>
              <a:ext cx="941508" cy="707886"/>
              <a:chOff x="3652516" y="2167874"/>
              <a:chExt cx="941508" cy="707886"/>
            </a:xfrm>
          </p:grpSpPr>
          <p:sp>
            <p:nvSpPr>
              <p:cNvPr id="1353" name="テキスト ボックス 1352">
                <a:extLst>
                  <a:ext uri="{FF2B5EF4-FFF2-40B4-BE49-F238E27FC236}">
                    <a16:creationId xmlns:a16="http://schemas.microsoft.com/office/drawing/2014/main" id="{DBF3E5BF-7431-850E-00DD-1F42061CE8F1}"/>
                  </a:ext>
                </a:extLst>
              </p:cNvPr>
              <p:cNvSpPr txBox="1"/>
              <p:nvPr/>
            </p:nvSpPr>
            <p:spPr>
              <a:xfrm>
                <a:off x="4311162" y="2440155"/>
                <a:ext cx="282862"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a:ln>
                      <a:noFill/>
                    </a:ln>
                    <a:solidFill>
                      <a:prstClr val="white"/>
                    </a:solidFill>
                    <a:effectLst/>
                    <a:uLnTx/>
                    <a:uFillTx/>
                    <a:latin typeface="DIN Alternate" panose="020B0500000000000000" pitchFamily="34" charset="0"/>
                    <a:ea typeface="游ゴシック" panose="020B0400000000000000" pitchFamily="34" charset="-128"/>
                    <a:cs typeface="+mn-cs"/>
                  </a:rPr>
                  <a:t>倍</a:t>
                </a:r>
              </a:p>
            </p:txBody>
          </p:sp>
          <p:sp>
            <p:nvSpPr>
              <p:cNvPr id="1354" name="テキスト ボックス 1353">
                <a:extLst>
                  <a:ext uri="{FF2B5EF4-FFF2-40B4-BE49-F238E27FC236}">
                    <a16:creationId xmlns:a16="http://schemas.microsoft.com/office/drawing/2014/main" id="{8954D32E-E0B6-3439-DCE9-52770177C04B}"/>
                  </a:ext>
                </a:extLst>
              </p:cNvPr>
              <p:cNvSpPr txBox="1"/>
              <p:nvPr/>
            </p:nvSpPr>
            <p:spPr>
              <a:xfrm>
                <a:off x="3652516" y="2167874"/>
                <a:ext cx="801823"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4000" b="0" i="0" u="none" strike="noStrike" kern="1200" cap="none" spc="0" normalizeH="0" baseline="0" noProof="0" dirty="0">
                    <a:ln>
                      <a:noFill/>
                    </a:ln>
                    <a:solidFill>
                      <a:prstClr val="white"/>
                    </a:solidFill>
                    <a:effectLst/>
                    <a:uLnTx/>
                    <a:uFillTx/>
                    <a:latin typeface="DIN Alternate" panose="020B0500000000000000" pitchFamily="34" charset="0"/>
                    <a:ea typeface="游ゴシック" panose="020B0400000000000000" pitchFamily="34" charset="-128"/>
                    <a:cs typeface="+mn-cs"/>
                  </a:rPr>
                  <a:t>1.4</a:t>
                </a:r>
                <a:endParaRPr kumimoji="1" lang="ja-JP" altLang="en-US" sz="4000" b="0" i="0" u="none" strike="noStrike" kern="1200" cap="none" spc="0" normalizeH="0" baseline="0" noProof="0">
                  <a:ln>
                    <a:noFill/>
                  </a:ln>
                  <a:solidFill>
                    <a:prstClr val="white"/>
                  </a:solidFill>
                  <a:effectLst/>
                  <a:uLnTx/>
                  <a:uFillTx/>
                  <a:latin typeface="DIN Alternate" panose="020B0500000000000000" pitchFamily="34" charset="0"/>
                  <a:ea typeface="游ゴシック" panose="020B0400000000000000" pitchFamily="34" charset="-128"/>
                  <a:cs typeface="+mn-cs"/>
                </a:endParaRPr>
              </a:p>
            </p:txBody>
          </p:sp>
        </p:grpSp>
        <p:grpSp>
          <p:nvGrpSpPr>
            <p:cNvPr id="1357" name="グループ化 1356">
              <a:extLst>
                <a:ext uri="{FF2B5EF4-FFF2-40B4-BE49-F238E27FC236}">
                  <a16:creationId xmlns:a16="http://schemas.microsoft.com/office/drawing/2014/main" id="{AC3B9C3F-0193-AF99-705E-635D6FF35189}"/>
                </a:ext>
              </a:extLst>
            </p:cNvPr>
            <p:cNvGrpSpPr/>
            <p:nvPr/>
          </p:nvGrpSpPr>
          <p:grpSpPr>
            <a:xfrm>
              <a:off x="6120235" y="2087931"/>
              <a:ext cx="288569" cy="164234"/>
              <a:chOff x="6120235" y="2158407"/>
              <a:chExt cx="288569" cy="352050"/>
            </a:xfrm>
          </p:grpSpPr>
          <p:sp>
            <p:nvSpPr>
              <p:cNvPr id="1355" name="山形 1354">
                <a:extLst>
                  <a:ext uri="{FF2B5EF4-FFF2-40B4-BE49-F238E27FC236}">
                    <a16:creationId xmlns:a16="http://schemas.microsoft.com/office/drawing/2014/main" id="{716CC01A-2EA5-B60B-E6D5-8E07D3184396}"/>
                  </a:ext>
                </a:extLst>
              </p:cNvPr>
              <p:cNvSpPr/>
              <p:nvPr/>
            </p:nvSpPr>
            <p:spPr>
              <a:xfrm>
                <a:off x="6120235" y="2162173"/>
                <a:ext cx="152978" cy="348284"/>
              </a:xfrm>
              <a:prstGeom prst="chevron">
                <a:avLst>
                  <a:gd name="adj" fmla="val 6086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endParaRPr>
              </a:p>
            </p:txBody>
          </p:sp>
          <p:sp>
            <p:nvSpPr>
              <p:cNvPr id="1356" name="山形 1355">
                <a:extLst>
                  <a:ext uri="{FF2B5EF4-FFF2-40B4-BE49-F238E27FC236}">
                    <a16:creationId xmlns:a16="http://schemas.microsoft.com/office/drawing/2014/main" id="{C0271B38-B8B6-069F-CDA9-522E001FB6B8}"/>
                  </a:ext>
                </a:extLst>
              </p:cNvPr>
              <p:cNvSpPr/>
              <p:nvPr/>
            </p:nvSpPr>
            <p:spPr>
              <a:xfrm>
                <a:off x="6255826" y="2158407"/>
                <a:ext cx="152978" cy="348284"/>
              </a:xfrm>
              <a:prstGeom prst="chevron">
                <a:avLst>
                  <a:gd name="adj" fmla="val 6086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endParaRPr>
              </a:p>
            </p:txBody>
          </p:sp>
        </p:grpSp>
        <p:sp>
          <p:nvSpPr>
            <p:cNvPr id="1359" name="1つの角を切り取り、1つの角を丸めた四角形 1358">
              <a:extLst>
                <a:ext uri="{FF2B5EF4-FFF2-40B4-BE49-F238E27FC236}">
                  <a16:creationId xmlns:a16="http://schemas.microsoft.com/office/drawing/2014/main" id="{A44B663C-F9C5-1E7B-E152-288E334086A8}"/>
                </a:ext>
              </a:extLst>
            </p:cNvPr>
            <p:cNvSpPr/>
            <p:nvPr/>
          </p:nvSpPr>
          <p:spPr>
            <a:xfrm flipH="1" flipV="1">
              <a:off x="6640288" y="1912202"/>
              <a:ext cx="5236638" cy="575997"/>
            </a:xfrm>
            <a:prstGeom prst="snip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Hiragino Sans W5" panose="020B0400000000000000" pitchFamily="34" charset="-128"/>
                <a:ea typeface="Hiragino Sans W1"/>
                <a:cs typeface="+mn-cs"/>
              </a:endParaRPr>
            </a:p>
          </p:txBody>
        </p:sp>
        <p:sp>
          <p:nvSpPr>
            <p:cNvPr id="1254" name="平行四辺形 1253">
              <a:extLst>
                <a:ext uri="{FF2B5EF4-FFF2-40B4-BE49-F238E27FC236}">
                  <a16:creationId xmlns:a16="http://schemas.microsoft.com/office/drawing/2014/main" id="{37C16DD4-AE72-3846-5A9F-B3D6F7944A46}"/>
                </a:ext>
              </a:extLst>
            </p:cNvPr>
            <p:cNvSpPr/>
            <p:nvPr/>
          </p:nvSpPr>
          <p:spPr>
            <a:xfrm>
              <a:off x="6740524" y="2333545"/>
              <a:ext cx="2852363" cy="45719"/>
            </a:xfrm>
            <a:prstGeom prst="parallelogram">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34" charset="-128"/>
                <a:cs typeface="+mn-cs"/>
              </a:endParaRPr>
            </a:p>
          </p:txBody>
        </p:sp>
        <p:sp>
          <p:nvSpPr>
            <p:cNvPr id="1360" name="テキスト ボックス 1359">
              <a:extLst>
                <a:ext uri="{FF2B5EF4-FFF2-40B4-BE49-F238E27FC236}">
                  <a16:creationId xmlns:a16="http://schemas.microsoft.com/office/drawing/2014/main" id="{A08F9DA0-5D38-12A3-3E82-DC27F68E9F37}"/>
                </a:ext>
              </a:extLst>
            </p:cNvPr>
            <p:cNvSpPr txBox="1"/>
            <p:nvPr/>
          </p:nvSpPr>
          <p:spPr>
            <a:xfrm>
              <a:off x="6640288" y="1963574"/>
              <a:ext cx="5236638" cy="461665"/>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300" normalizeH="0" baseline="0" noProof="0">
                  <a:ln>
                    <a:noFill/>
                  </a:ln>
                  <a:solidFill>
                    <a:prstClr val="black">
                      <a:lumMod val="95000"/>
                      <a:lumOff val="5000"/>
                    </a:prstClr>
                  </a:solidFill>
                  <a:effectLst/>
                  <a:uLnTx/>
                  <a:uFillTx/>
                  <a:latin typeface="Hiragino Sans W6" panose="020B0400000000000000" pitchFamily="34" charset="-128"/>
                  <a:ea typeface="Hiragino Sans W6" panose="020B0400000000000000" pitchFamily="34" charset="-128"/>
                  <a:cs typeface="+mn-cs"/>
                </a:rPr>
                <a:t>好奇心や挑戦意欲が高く、新商品やサービスを試す</a:t>
              </a:r>
              <a:endParaRPr kumimoji="1" lang="en-US" altLang="ja-JP" sz="1200" b="1" i="0" u="none" strike="noStrike" kern="1200" cap="none" spc="300" normalizeH="0" baseline="0" noProof="0" dirty="0">
                <a:ln>
                  <a:noFill/>
                </a:ln>
                <a:solidFill>
                  <a:prstClr val="black">
                    <a:lumMod val="95000"/>
                    <a:lumOff val="5000"/>
                  </a:prstClr>
                </a:solidFill>
                <a:effectLst/>
                <a:uLnTx/>
                <a:uFillTx/>
                <a:latin typeface="Hiragino Sans W6" panose="020B0400000000000000" pitchFamily="34" charset="-128"/>
                <a:ea typeface="Hiragino Sans W6" panose="020B0400000000000000"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300" normalizeH="0" baseline="0" noProof="0">
                  <a:ln>
                    <a:noFill/>
                  </a:ln>
                  <a:solidFill>
                    <a:prstClr val="black">
                      <a:lumMod val="95000"/>
                      <a:lumOff val="5000"/>
                    </a:prstClr>
                  </a:solidFill>
                  <a:effectLst/>
                  <a:uLnTx/>
                  <a:uFillTx/>
                  <a:latin typeface="Hiragino Sans W6" panose="020B0400000000000000" pitchFamily="34" charset="-128"/>
                  <a:ea typeface="Hiragino Sans W6" panose="020B0400000000000000" pitchFamily="34" charset="-128"/>
                  <a:cs typeface="+mn-cs"/>
                </a:rPr>
                <a:t>「アーリーアダプター」的な性質を持つ傾向がある</a:t>
              </a:r>
            </a:p>
          </p:txBody>
        </p:sp>
      </p:grpSp>
      <p:grpSp>
        <p:nvGrpSpPr>
          <p:cNvPr id="1270" name="グループ化 1269">
            <a:extLst>
              <a:ext uri="{FF2B5EF4-FFF2-40B4-BE49-F238E27FC236}">
                <a16:creationId xmlns:a16="http://schemas.microsoft.com/office/drawing/2014/main" id="{08D25EC6-E03B-8D9E-36DE-24300077A5E1}"/>
              </a:ext>
            </a:extLst>
          </p:cNvPr>
          <p:cNvGrpSpPr/>
          <p:nvPr/>
        </p:nvGrpSpPr>
        <p:grpSpPr>
          <a:xfrm>
            <a:off x="596316" y="2990135"/>
            <a:ext cx="11280610" cy="749694"/>
            <a:chOff x="596316" y="2990135"/>
            <a:chExt cx="11280610" cy="749694"/>
          </a:xfrm>
        </p:grpSpPr>
        <p:sp>
          <p:nvSpPr>
            <p:cNvPr id="1370" name="テキスト ボックス 1369">
              <a:extLst>
                <a:ext uri="{FF2B5EF4-FFF2-40B4-BE49-F238E27FC236}">
                  <a16:creationId xmlns:a16="http://schemas.microsoft.com/office/drawing/2014/main" id="{F862EF01-0738-1BBC-7612-14ADC7881B7D}"/>
                </a:ext>
              </a:extLst>
            </p:cNvPr>
            <p:cNvSpPr txBox="1"/>
            <p:nvPr/>
          </p:nvSpPr>
          <p:spPr>
            <a:xfrm>
              <a:off x="999486" y="3169174"/>
              <a:ext cx="3040746" cy="476033"/>
            </a:xfrm>
            <a:prstGeom prst="rect">
              <a:avLst/>
            </a:prstGeom>
            <a:noFill/>
            <a:effectLst/>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30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流行やトレンドに敏感だと思う</a:t>
              </a:r>
            </a:p>
          </p:txBody>
        </p:sp>
        <p:sp>
          <p:nvSpPr>
            <p:cNvPr id="1371" name="円/楕円 1370">
              <a:extLst>
                <a:ext uri="{FF2B5EF4-FFF2-40B4-BE49-F238E27FC236}">
                  <a16:creationId xmlns:a16="http://schemas.microsoft.com/office/drawing/2014/main" id="{FD0DBF64-9510-4A43-895A-AC115971A092}"/>
                </a:ext>
              </a:extLst>
            </p:cNvPr>
            <p:cNvSpPr>
              <a:spLocks noChangeAspect="1"/>
            </p:cNvSpPr>
            <p:nvPr/>
          </p:nvSpPr>
          <p:spPr>
            <a:xfrm>
              <a:off x="596316" y="3210481"/>
              <a:ext cx="390342" cy="393415"/>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FE5418"/>
                  </a:solidFill>
                  <a:effectLst/>
                  <a:uLnTx/>
                  <a:uFillTx/>
                  <a:latin typeface="Hiragino Sans W5" panose="020B0400000000000000" pitchFamily="34" charset="-128"/>
                  <a:ea typeface="Hiragino Sans W5" panose="020B0400000000000000" pitchFamily="34" charset="-128"/>
                  <a:cs typeface="Lato" panose="020F0502020204030203" pitchFamily="34" charset="0"/>
                </a:rPr>
                <a:t>Q</a:t>
              </a:r>
              <a:endParaRPr kumimoji="1" lang="ja-JP" altLang="en-US" sz="1800" b="0" i="0" u="none" strike="noStrike" kern="1200" cap="none" spc="0" normalizeH="0" baseline="0" noProof="0">
                <a:ln>
                  <a:noFill/>
                </a:ln>
                <a:solidFill>
                  <a:srgbClr val="FE5418"/>
                </a:solidFill>
                <a:effectLst/>
                <a:uLnTx/>
                <a:uFillTx/>
                <a:latin typeface="Hiragino Sans W5" panose="020B0400000000000000" pitchFamily="34" charset="-128"/>
                <a:ea typeface="Hiragino Sans W5" panose="020B0400000000000000" pitchFamily="34" charset="-128"/>
                <a:cs typeface="Lato" panose="020F0502020204030203" pitchFamily="34" charset="0"/>
              </a:endParaRPr>
            </a:p>
          </p:txBody>
        </p:sp>
        <p:grpSp>
          <p:nvGrpSpPr>
            <p:cNvPr id="1372" name="グループ化 1371">
              <a:extLst>
                <a:ext uri="{FF2B5EF4-FFF2-40B4-BE49-F238E27FC236}">
                  <a16:creationId xmlns:a16="http://schemas.microsoft.com/office/drawing/2014/main" id="{A83F1D46-83D9-50FD-1E91-13F4E2C8264E}"/>
                </a:ext>
              </a:extLst>
            </p:cNvPr>
            <p:cNvGrpSpPr/>
            <p:nvPr/>
          </p:nvGrpSpPr>
          <p:grpSpPr>
            <a:xfrm>
              <a:off x="4151299" y="2990135"/>
              <a:ext cx="767726" cy="706389"/>
              <a:chOff x="2151490" y="2292278"/>
              <a:chExt cx="767726" cy="1034227"/>
            </a:xfrm>
          </p:grpSpPr>
          <p:sp>
            <p:nvSpPr>
              <p:cNvPr id="1373" name="正方形/長方形 1372">
                <a:extLst>
                  <a:ext uri="{FF2B5EF4-FFF2-40B4-BE49-F238E27FC236}">
                    <a16:creationId xmlns:a16="http://schemas.microsoft.com/office/drawing/2014/main" id="{C01A1237-E829-E938-BEFE-C22FAEB412B5}"/>
                  </a:ext>
                </a:extLst>
              </p:cNvPr>
              <p:cNvSpPr/>
              <p:nvPr/>
            </p:nvSpPr>
            <p:spPr>
              <a:xfrm rot="16200000">
                <a:off x="2052792" y="2908880"/>
                <a:ext cx="624066" cy="207597"/>
              </a:xfrm>
              <a:prstGeom prst="rect">
                <a:avLst/>
              </a:prstGeom>
              <a:solidFill>
                <a:srgbClr val="FFF7CE"/>
              </a:solidFill>
              <a:ln w="6350">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34" charset="-128"/>
                  <a:cs typeface="+mn-cs"/>
                </a:endParaRPr>
              </a:p>
            </p:txBody>
          </p:sp>
          <p:sp>
            <p:nvSpPr>
              <p:cNvPr id="1374" name="正方形/長方形 1373">
                <a:extLst>
                  <a:ext uri="{FF2B5EF4-FFF2-40B4-BE49-F238E27FC236}">
                    <a16:creationId xmlns:a16="http://schemas.microsoft.com/office/drawing/2014/main" id="{78E68681-67E6-7CB8-C9E3-93122586DBC6}"/>
                  </a:ext>
                </a:extLst>
              </p:cNvPr>
              <p:cNvSpPr/>
              <p:nvPr/>
            </p:nvSpPr>
            <p:spPr>
              <a:xfrm rot="16200000">
                <a:off x="2522551" y="3040384"/>
                <a:ext cx="361057" cy="207597"/>
              </a:xfrm>
              <a:prstGeom prst="rect">
                <a:avLst/>
              </a:prstGeom>
              <a:solidFill>
                <a:srgbClr val="FE5519"/>
              </a:solidFill>
              <a:ln w="6350">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34" charset="-128"/>
                  <a:cs typeface="+mn-cs"/>
                </a:endParaRPr>
              </a:p>
            </p:txBody>
          </p:sp>
          <p:cxnSp>
            <p:nvCxnSpPr>
              <p:cNvPr id="1375" name="直線コネクタ 1374">
                <a:extLst>
                  <a:ext uri="{FF2B5EF4-FFF2-40B4-BE49-F238E27FC236}">
                    <a16:creationId xmlns:a16="http://schemas.microsoft.com/office/drawing/2014/main" id="{439C7422-5C81-E56D-E2A9-33E3D1855C51}"/>
                  </a:ext>
                </a:extLst>
              </p:cNvPr>
              <p:cNvCxnSpPr>
                <a:cxnSpLocks/>
              </p:cNvCxnSpPr>
              <p:nvPr/>
            </p:nvCxnSpPr>
            <p:spPr>
              <a:xfrm>
                <a:off x="2151490" y="3325753"/>
                <a:ext cx="753965" cy="752"/>
              </a:xfrm>
              <a:prstGeom prst="line">
                <a:avLst/>
              </a:prstGeom>
              <a:ln w="9525">
                <a:solidFill>
                  <a:srgbClr val="FFF7CE"/>
                </a:solidFill>
              </a:ln>
            </p:spPr>
            <p:style>
              <a:lnRef idx="1">
                <a:schemeClr val="accent1"/>
              </a:lnRef>
              <a:fillRef idx="0">
                <a:schemeClr val="accent1"/>
              </a:fillRef>
              <a:effectRef idx="0">
                <a:schemeClr val="accent1"/>
              </a:effectRef>
              <a:fontRef idx="minor">
                <a:schemeClr val="tx1"/>
              </a:fontRef>
            </p:style>
          </p:cxnSp>
          <p:sp>
            <p:nvSpPr>
              <p:cNvPr id="1376" name="テキスト ボックス 1375">
                <a:extLst>
                  <a:ext uri="{FF2B5EF4-FFF2-40B4-BE49-F238E27FC236}">
                    <a16:creationId xmlns:a16="http://schemas.microsoft.com/office/drawing/2014/main" id="{A67484FC-89B7-0BED-6768-67A833FE91AA}"/>
                  </a:ext>
                </a:extLst>
              </p:cNvPr>
              <p:cNvSpPr txBox="1"/>
              <p:nvPr/>
            </p:nvSpPr>
            <p:spPr>
              <a:xfrm>
                <a:off x="2517706" y="2675427"/>
                <a:ext cx="312906" cy="37175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a:ln>
                      <a:noFill/>
                    </a:ln>
                    <a:solidFill>
                      <a:prstClr val="white">
                        <a:alpha val="50000"/>
                      </a:prstClr>
                    </a:solidFill>
                    <a:effectLst/>
                    <a:uLnTx/>
                    <a:uFillTx/>
                    <a:latin typeface="DIN Alternate" panose="020B0500000000000000" pitchFamily="34" charset="0"/>
                    <a:ea typeface="游ゴシック" panose="020B0400000000000000" pitchFamily="34" charset="-128"/>
                    <a:cs typeface="+mn-cs"/>
                  </a:rPr>
                  <a:t>22</a:t>
                </a:r>
                <a:endParaRPr kumimoji="1" lang="ja-JP" altLang="en-US" sz="1050" b="0" i="0" u="none" strike="noStrike" kern="1200" cap="none" spc="0" normalizeH="0" baseline="0" noProof="0">
                  <a:ln>
                    <a:noFill/>
                  </a:ln>
                  <a:solidFill>
                    <a:prstClr val="white">
                      <a:alpha val="50000"/>
                    </a:prstClr>
                  </a:solidFill>
                  <a:effectLst/>
                  <a:uLnTx/>
                  <a:uFillTx/>
                  <a:latin typeface="DIN Alternate" panose="020B0500000000000000" pitchFamily="34" charset="0"/>
                  <a:ea typeface="游ゴシック" panose="020B0400000000000000" pitchFamily="34" charset="-128"/>
                  <a:cs typeface="+mn-cs"/>
                </a:endParaRPr>
              </a:p>
            </p:txBody>
          </p:sp>
          <p:sp>
            <p:nvSpPr>
              <p:cNvPr id="1377" name="テキスト ボックス 1376">
                <a:extLst>
                  <a:ext uri="{FF2B5EF4-FFF2-40B4-BE49-F238E27FC236}">
                    <a16:creationId xmlns:a16="http://schemas.microsoft.com/office/drawing/2014/main" id="{2C73C05A-A112-FFFD-8F91-74080B52200F}"/>
                  </a:ext>
                </a:extLst>
              </p:cNvPr>
              <p:cNvSpPr txBox="1"/>
              <p:nvPr/>
            </p:nvSpPr>
            <p:spPr>
              <a:xfrm>
                <a:off x="2657606" y="2720274"/>
                <a:ext cx="261610"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700" b="0" i="0" u="none" strike="noStrike" kern="1200" cap="none" spc="0" normalizeH="0" baseline="0" noProof="0" dirty="0">
                    <a:ln>
                      <a:noFill/>
                    </a:ln>
                    <a:solidFill>
                      <a:prstClr val="white">
                        <a:alpha val="50000"/>
                      </a:prstClr>
                    </a:solidFill>
                    <a:effectLst/>
                    <a:uLnTx/>
                    <a:uFillTx/>
                    <a:latin typeface="DIN Alternate" panose="020B0500000000000000" pitchFamily="34" charset="0"/>
                    <a:ea typeface="游ゴシック" panose="020B0400000000000000" pitchFamily="34" charset="-128"/>
                    <a:cs typeface="+mn-cs"/>
                  </a:rPr>
                  <a:t>%</a:t>
                </a:r>
                <a:endParaRPr kumimoji="1" lang="ja-JP" altLang="en-US" sz="700" b="0" i="0" u="none" strike="noStrike" kern="1200" cap="none" spc="0" normalizeH="0" baseline="0" noProof="0">
                  <a:ln>
                    <a:noFill/>
                  </a:ln>
                  <a:solidFill>
                    <a:prstClr val="white">
                      <a:alpha val="50000"/>
                    </a:prstClr>
                  </a:solidFill>
                  <a:effectLst/>
                  <a:uLnTx/>
                  <a:uFillTx/>
                  <a:latin typeface="DIN Alternate" panose="020B0500000000000000" pitchFamily="34" charset="0"/>
                  <a:ea typeface="游ゴシック" panose="020B0400000000000000" pitchFamily="34" charset="-128"/>
                  <a:cs typeface="+mn-cs"/>
                </a:endParaRPr>
              </a:p>
            </p:txBody>
          </p:sp>
          <p:sp>
            <p:nvSpPr>
              <p:cNvPr id="1378" name="テキスト ボックス 1377">
                <a:extLst>
                  <a:ext uri="{FF2B5EF4-FFF2-40B4-BE49-F238E27FC236}">
                    <a16:creationId xmlns:a16="http://schemas.microsoft.com/office/drawing/2014/main" id="{337AB5C1-569A-A92D-2F29-85266A207343}"/>
                  </a:ext>
                </a:extLst>
              </p:cNvPr>
              <p:cNvSpPr txBox="1"/>
              <p:nvPr/>
            </p:nvSpPr>
            <p:spPr>
              <a:xfrm>
                <a:off x="2171078" y="2292278"/>
                <a:ext cx="380232" cy="49567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white"/>
                    </a:solidFill>
                    <a:effectLst/>
                    <a:uLnTx/>
                    <a:uFillTx/>
                    <a:latin typeface="DIN Alternate" panose="020B0500000000000000" pitchFamily="34" charset="0"/>
                    <a:ea typeface="游ゴシック" panose="020B0400000000000000" pitchFamily="34" charset="-128"/>
                    <a:cs typeface="+mn-cs"/>
                  </a:rPr>
                  <a:t>39</a:t>
                </a:r>
                <a:endParaRPr kumimoji="1" lang="ja-JP" altLang="en-US" sz="1600" b="0" i="0" u="none" strike="noStrike" kern="1200" cap="none" spc="0" normalizeH="0" baseline="0" noProof="0">
                  <a:ln>
                    <a:noFill/>
                  </a:ln>
                  <a:solidFill>
                    <a:prstClr val="white"/>
                  </a:solidFill>
                  <a:effectLst/>
                  <a:uLnTx/>
                  <a:uFillTx/>
                  <a:latin typeface="DIN Alternate" panose="020B0500000000000000" pitchFamily="34" charset="0"/>
                  <a:ea typeface="游ゴシック" panose="020B0400000000000000" pitchFamily="34" charset="-128"/>
                  <a:cs typeface="+mn-cs"/>
                </a:endParaRPr>
              </a:p>
            </p:txBody>
          </p:sp>
          <p:sp>
            <p:nvSpPr>
              <p:cNvPr id="1379" name="テキスト ボックス 1378">
                <a:extLst>
                  <a:ext uri="{FF2B5EF4-FFF2-40B4-BE49-F238E27FC236}">
                    <a16:creationId xmlns:a16="http://schemas.microsoft.com/office/drawing/2014/main" id="{B4994EF4-6D04-B2A2-A6FB-4B348E71F8D7}"/>
                  </a:ext>
                </a:extLst>
              </p:cNvPr>
              <p:cNvSpPr txBox="1"/>
              <p:nvPr/>
            </p:nvSpPr>
            <p:spPr>
              <a:xfrm>
                <a:off x="2370185" y="2395751"/>
                <a:ext cx="261610"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700" b="0" i="0" u="none" strike="noStrike" kern="1200" cap="none" spc="0" normalizeH="0" baseline="0" noProof="0" dirty="0">
                    <a:ln>
                      <a:noFill/>
                    </a:ln>
                    <a:solidFill>
                      <a:prstClr val="white"/>
                    </a:solidFill>
                    <a:effectLst/>
                    <a:uLnTx/>
                    <a:uFillTx/>
                    <a:latin typeface="DIN Alternate" panose="020B0500000000000000" pitchFamily="34" charset="0"/>
                    <a:ea typeface="游ゴシック" panose="020B0400000000000000" pitchFamily="34" charset="-128"/>
                    <a:cs typeface="+mn-cs"/>
                  </a:rPr>
                  <a:t>%</a:t>
                </a:r>
                <a:endParaRPr kumimoji="1" lang="ja-JP" altLang="en-US" sz="700" b="0" i="0" u="none" strike="noStrike" kern="1200" cap="none" spc="0" normalizeH="0" baseline="0" noProof="0">
                  <a:ln>
                    <a:noFill/>
                  </a:ln>
                  <a:solidFill>
                    <a:prstClr val="white"/>
                  </a:solidFill>
                  <a:effectLst/>
                  <a:uLnTx/>
                  <a:uFillTx/>
                  <a:latin typeface="DIN Alternate" panose="020B0500000000000000" pitchFamily="34" charset="0"/>
                  <a:ea typeface="游ゴシック" panose="020B0400000000000000" pitchFamily="34" charset="-128"/>
                  <a:cs typeface="+mn-cs"/>
                </a:endParaRPr>
              </a:p>
            </p:txBody>
          </p:sp>
        </p:grpSp>
        <p:grpSp>
          <p:nvGrpSpPr>
            <p:cNvPr id="1380" name="グループ化 1379">
              <a:extLst>
                <a:ext uri="{FF2B5EF4-FFF2-40B4-BE49-F238E27FC236}">
                  <a16:creationId xmlns:a16="http://schemas.microsoft.com/office/drawing/2014/main" id="{588AA1F9-FCDC-A73A-DD67-1FF9CD24A3BC}"/>
                </a:ext>
              </a:extLst>
            </p:cNvPr>
            <p:cNvGrpSpPr/>
            <p:nvPr/>
          </p:nvGrpSpPr>
          <p:grpSpPr>
            <a:xfrm>
              <a:off x="4961218" y="3031943"/>
              <a:ext cx="941508" cy="707886"/>
              <a:chOff x="3652516" y="2167874"/>
              <a:chExt cx="941508" cy="707886"/>
            </a:xfrm>
          </p:grpSpPr>
          <p:sp>
            <p:nvSpPr>
              <p:cNvPr id="1381" name="テキスト ボックス 1380">
                <a:extLst>
                  <a:ext uri="{FF2B5EF4-FFF2-40B4-BE49-F238E27FC236}">
                    <a16:creationId xmlns:a16="http://schemas.microsoft.com/office/drawing/2014/main" id="{B8746439-9D32-4CD1-E123-6D01065A126A}"/>
                  </a:ext>
                </a:extLst>
              </p:cNvPr>
              <p:cNvSpPr txBox="1"/>
              <p:nvPr/>
            </p:nvSpPr>
            <p:spPr>
              <a:xfrm>
                <a:off x="4311162" y="2440155"/>
                <a:ext cx="282862"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a:ln>
                      <a:noFill/>
                    </a:ln>
                    <a:solidFill>
                      <a:prstClr val="white"/>
                    </a:solidFill>
                    <a:effectLst/>
                    <a:uLnTx/>
                    <a:uFillTx/>
                    <a:latin typeface="DIN Alternate" panose="020B0500000000000000" pitchFamily="34" charset="0"/>
                    <a:ea typeface="游ゴシック" panose="020B0400000000000000" pitchFamily="34" charset="-128"/>
                    <a:cs typeface="+mn-cs"/>
                  </a:rPr>
                  <a:t>倍</a:t>
                </a:r>
              </a:p>
            </p:txBody>
          </p:sp>
          <p:sp>
            <p:nvSpPr>
              <p:cNvPr id="1382" name="テキスト ボックス 1381">
                <a:extLst>
                  <a:ext uri="{FF2B5EF4-FFF2-40B4-BE49-F238E27FC236}">
                    <a16:creationId xmlns:a16="http://schemas.microsoft.com/office/drawing/2014/main" id="{CC5E5094-2613-AFB0-2AA1-1BDA75ADC75E}"/>
                  </a:ext>
                </a:extLst>
              </p:cNvPr>
              <p:cNvSpPr txBox="1"/>
              <p:nvPr/>
            </p:nvSpPr>
            <p:spPr>
              <a:xfrm>
                <a:off x="3652516" y="2167874"/>
                <a:ext cx="801823"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4000" b="0" i="0" u="none" strike="noStrike" kern="1200" cap="none" spc="0" normalizeH="0" baseline="0" noProof="0" dirty="0">
                    <a:ln>
                      <a:noFill/>
                    </a:ln>
                    <a:solidFill>
                      <a:prstClr val="white"/>
                    </a:solidFill>
                    <a:effectLst/>
                    <a:uLnTx/>
                    <a:uFillTx/>
                    <a:latin typeface="DIN Alternate" panose="020B0500000000000000" pitchFamily="34" charset="0"/>
                    <a:ea typeface="游ゴシック" panose="020B0400000000000000" pitchFamily="34" charset="-128"/>
                    <a:cs typeface="+mn-cs"/>
                  </a:rPr>
                  <a:t>1.8</a:t>
                </a:r>
                <a:endParaRPr kumimoji="1" lang="ja-JP" altLang="en-US" sz="4000" b="0" i="0" u="none" strike="noStrike" kern="1200" cap="none" spc="0" normalizeH="0" baseline="0" noProof="0">
                  <a:ln>
                    <a:noFill/>
                  </a:ln>
                  <a:solidFill>
                    <a:prstClr val="white"/>
                  </a:solidFill>
                  <a:effectLst/>
                  <a:uLnTx/>
                  <a:uFillTx/>
                  <a:latin typeface="DIN Alternate" panose="020B0500000000000000" pitchFamily="34" charset="0"/>
                  <a:ea typeface="游ゴシック" panose="020B0400000000000000" pitchFamily="34" charset="-128"/>
                  <a:cs typeface="+mn-cs"/>
                </a:endParaRPr>
              </a:p>
            </p:txBody>
          </p:sp>
        </p:grpSp>
        <p:grpSp>
          <p:nvGrpSpPr>
            <p:cNvPr id="1383" name="グループ化 1382">
              <a:extLst>
                <a:ext uri="{FF2B5EF4-FFF2-40B4-BE49-F238E27FC236}">
                  <a16:creationId xmlns:a16="http://schemas.microsoft.com/office/drawing/2014/main" id="{EB9F4F7C-FAC4-20BB-C19D-B99CE8739A1B}"/>
                </a:ext>
              </a:extLst>
            </p:cNvPr>
            <p:cNvGrpSpPr/>
            <p:nvPr/>
          </p:nvGrpSpPr>
          <p:grpSpPr>
            <a:xfrm>
              <a:off x="6120235" y="3286216"/>
              <a:ext cx="288569" cy="164234"/>
              <a:chOff x="6120235" y="2158407"/>
              <a:chExt cx="288569" cy="352050"/>
            </a:xfrm>
          </p:grpSpPr>
          <p:sp>
            <p:nvSpPr>
              <p:cNvPr id="1384" name="山形 1383">
                <a:extLst>
                  <a:ext uri="{FF2B5EF4-FFF2-40B4-BE49-F238E27FC236}">
                    <a16:creationId xmlns:a16="http://schemas.microsoft.com/office/drawing/2014/main" id="{DAD6B094-CF3D-DBDE-B0EA-307FDF0372F7}"/>
                  </a:ext>
                </a:extLst>
              </p:cNvPr>
              <p:cNvSpPr/>
              <p:nvPr/>
            </p:nvSpPr>
            <p:spPr>
              <a:xfrm>
                <a:off x="6120235" y="2162173"/>
                <a:ext cx="152978" cy="348284"/>
              </a:xfrm>
              <a:prstGeom prst="chevron">
                <a:avLst>
                  <a:gd name="adj" fmla="val 6086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endParaRPr>
              </a:p>
            </p:txBody>
          </p:sp>
          <p:sp>
            <p:nvSpPr>
              <p:cNvPr id="1385" name="山形 1384">
                <a:extLst>
                  <a:ext uri="{FF2B5EF4-FFF2-40B4-BE49-F238E27FC236}">
                    <a16:creationId xmlns:a16="http://schemas.microsoft.com/office/drawing/2014/main" id="{D5E8EA11-A142-2FF1-8AC6-CEA6A19D8A0B}"/>
                  </a:ext>
                </a:extLst>
              </p:cNvPr>
              <p:cNvSpPr/>
              <p:nvPr/>
            </p:nvSpPr>
            <p:spPr>
              <a:xfrm>
                <a:off x="6255826" y="2158407"/>
                <a:ext cx="152978" cy="348284"/>
              </a:xfrm>
              <a:prstGeom prst="chevron">
                <a:avLst>
                  <a:gd name="adj" fmla="val 6086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endParaRPr>
              </a:p>
            </p:txBody>
          </p:sp>
        </p:grpSp>
        <p:sp>
          <p:nvSpPr>
            <p:cNvPr id="1398" name="1つの角を切り取り、1つの角を丸めた四角形 1397">
              <a:extLst>
                <a:ext uri="{FF2B5EF4-FFF2-40B4-BE49-F238E27FC236}">
                  <a16:creationId xmlns:a16="http://schemas.microsoft.com/office/drawing/2014/main" id="{FC55EEAF-DB50-0BAA-149E-F8376760C951}"/>
                </a:ext>
              </a:extLst>
            </p:cNvPr>
            <p:cNvSpPr/>
            <p:nvPr/>
          </p:nvSpPr>
          <p:spPr>
            <a:xfrm flipH="1" flipV="1">
              <a:off x="6640288" y="3110515"/>
              <a:ext cx="5236638" cy="576000"/>
            </a:xfrm>
            <a:prstGeom prst="snip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Hiragino Sans W5" panose="020B0400000000000000" pitchFamily="34" charset="-128"/>
                <a:ea typeface="Hiragino Sans W1"/>
                <a:cs typeface="+mn-cs"/>
              </a:endParaRPr>
            </a:p>
          </p:txBody>
        </p:sp>
        <p:sp>
          <p:nvSpPr>
            <p:cNvPr id="1256" name="平行四辺形 1255">
              <a:extLst>
                <a:ext uri="{FF2B5EF4-FFF2-40B4-BE49-F238E27FC236}">
                  <a16:creationId xmlns:a16="http://schemas.microsoft.com/office/drawing/2014/main" id="{79D82EA9-0C50-58DF-E280-7051FA82CBFC}"/>
                </a:ext>
              </a:extLst>
            </p:cNvPr>
            <p:cNvSpPr/>
            <p:nvPr/>
          </p:nvSpPr>
          <p:spPr>
            <a:xfrm>
              <a:off x="6740523" y="3542182"/>
              <a:ext cx="2852363" cy="45719"/>
            </a:xfrm>
            <a:prstGeom prst="parallelogram">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34" charset="-128"/>
                <a:cs typeface="+mn-cs"/>
              </a:endParaRPr>
            </a:p>
          </p:txBody>
        </p:sp>
        <p:sp>
          <p:nvSpPr>
            <p:cNvPr id="1399" name="テキスト ボックス 1398">
              <a:extLst>
                <a:ext uri="{FF2B5EF4-FFF2-40B4-BE49-F238E27FC236}">
                  <a16:creationId xmlns:a16="http://schemas.microsoft.com/office/drawing/2014/main" id="{AB070C66-5756-2BF4-3444-722DA833966F}"/>
                </a:ext>
              </a:extLst>
            </p:cNvPr>
            <p:cNvSpPr txBox="1"/>
            <p:nvPr/>
          </p:nvSpPr>
          <p:spPr>
            <a:xfrm>
              <a:off x="6640288" y="3161884"/>
              <a:ext cx="5236638" cy="461667"/>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300" normalizeH="0" baseline="0" noProof="0">
                  <a:ln>
                    <a:noFill/>
                  </a:ln>
                  <a:solidFill>
                    <a:prstClr val="black">
                      <a:lumMod val="95000"/>
                      <a:lumOff val="5000"/>
                    </a:prstClr>
                  </a:solidFill>
                  <a:effectLst/>
                  <a:uLnTx/>
                  <a:uFillTx/>
                  <a:latin typeface="Hiragino Sans W6" panose="020B0400000000000000" pitchFamily="34" charset="-128"/>
                  <a:ea typeface="Hiragino Sans W6" panose="020B0400000000000000" pitchFamily="34" charset="-128"/>
                  <a:cs typeface="+mn-cs"/>
                </a:rPr>
                <a:t>話題になっている商品・ブランドに興味を持ちやすく、</a:t>
              </a:r>
              <a:endParaRPr kumimoji="1" lang="en-US" altLang="ja-JP" sz="1200" b="1" i="0" u="none" strike="noStrike" kern="1200" cap="none" spc="300" normalizeH="0" baseline="0" noProof="0" dirty="0">
                <a:ln>
                  <a:noFill/>
                </a:ln>
                <a:solidFill>
                  <a:prstClr val="black">
                    <a:lumMod val="95000"/>
                    <a:lumOff val="5000"/>
                  </a:prstClr>
                </a:solidFill>
                <a:effectLst/>
                <a:uLnTx/>
                <a:uFillTx/>
                <a:latin typeface="Hiragino Sans W6" panose="020B0400000000000000" pitchFamily="34" charset="-128"/>
                <a:ea typeface="Hiragino Sans W6" panose="020B0400000000000000"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300" normalizeH="0" baseline="0" noProof="0">
                  <a:ln>
                    <a:noFill/>
                  </a:ln>
                  <a:solidFill>
                    <a:prstClr val="black">
                      <a:lumMod val="95000"/>
                      <a:lumOff val="5000"/>
                    </a:prstClr>
                  </a:solidFill>
                  <a:effectLst/>
                  <a:uLnTx/>
                  <a:uFillTx/>
                  <a:latin typeface="Hiragino Sans W6" panose="020B0400000000000000" pitchFamily="34" charset="-128"/>
                  <a:ea typeface="Hiragino Sans W6" panose="020B0400000000000000" pitchFamily="34" charset="-128"/>
                  <a:cs typeface="+mn-cs"/>
                </a:rPr>
                <a:t>流行発信源としてのポテンシャルが高い</a:t>
              </a:r>
            </a:p>
          </p:txBody>
        </p:sp>
      </p:grpSp>
      <p:grpSp>
        <p:nvGrpSpPr>
          <p:cNvPr id="4" name="グループ化 3">
            <a:extLst>
              <a:ext uri="{FF2B5EF4-FFF2-40B4-BE49-F238E27FC236}">
                <a16:creationId xmlns:a16="http://schemas.microsoft.com/office/drawing/2014/main" id="{B0272178-B523-1B01-C848-76FEA8C3AF75}"/>
              </a:ext>
            </a:extLst>
          </p:cNvPr>
          <p:cNvGrpSpPr/>
          <p:nvPr/>
        </p:nvGrpSpPr>
        <p:grpSpPr>
          <a:xfrm>
            <a:off x="596316" y="5385054"/>
            <a:ext cx="11280610" cy="749694"/>
            <a:chOff x="596316" y="4188420"/>
            <a:chExt cx="11280610" cy="749694"/>
          </a:xfrm>
        </p:grpSpPr>
        <p:sp>
          <p:nvSpPr>
            <p:cNvPr id="1402" name="テキスト ボックス 1401">
              <a:extLst>
                <a:ext uri="{FF2B5EF4-FFF2-40B4-BE49-F238E27FC236}">
                  <a16:creationId xmlns:a16="http://schemas.microsoft.com/office/drawing/2014/main" id="{DD06D487-335B-68E8-6553-CC880E9D2C20}"/>
                </a:ext>
              </a:extLst>
            </p:cNvPr>
            <p:cNvSpPr txBox="1"/>
            <p:nvPr/>
          </p:nvSpPr>
          <p:spPr>
            <a:xfrm>
              <a:off x="999486" y="4367459"/>
              <a:ext cx="3040746" cy="476033"/>
            </a:xfrm>
            <a:prstGeom prst="rect">
              <a:avLst/>
            </a:prstGeom>
            <a:noFill/>
            <a:effectLst/>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s-419" altLang="ja-JP" sz="1200" b="0" i="0" u="none" strike="noStrike" kern="1200" cap="none" spc="300" normalizeH="0" baseline="0" noProof="0" dirty="0">
                  <a:ln>
                    <a:noFill/>
                  </a:ln>
                  <a:solidFill>
                    <a:prstClr val="white"/>
                  </a:solidFill>
                  <a:effectLst/>
                  <a:uLnTx/>
                  <a:uFillTx/>
                  <a:latin typeface="Hiragino Sans W3" panose="020B0400000000000000" pitchFamily="34" charset="-128"/>
                  <a:ea typeface="Hiragino Sans W3" panose="020B0400000000000000" pitchFamily="34" charset="-128"/>
                  <a:cs typeface="+mn-cs"/>
                </a:rPr>
                <a:t>SNS</a:t>
              </a:r>
              <a:r>
                <a:rPr kumimoji="1" lang="ja-JP" altLang="en-US" sz="1200" b="0" i="0" u="none" strike="noStrike" kern="1200" cap="none" spc="30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などで新しい情報を積極的に発信する</a:t>
              </a:r>
            </a:p>
          </p:txBody>
        </p:sp>
        <p:sp>
          <p:nvSpPr>
            <p:cNvPr id="1403" name="円/楕円 1402">
              <a:extLst>
                <a:ext uri="{FF2B5EF4-FFF2-40B4-BE49-F238E27FC236}">
                  <a16:creationId xmlns:a16="http://schemas.microsoft.com/office/drawing/2014/main" id="{D4407BC4-61AB-C09A-551C-A0B437E2CF86}"/>
                </a:ext>
              </a:extLst>
            </p:cNvPr>
            <p:cNvSpPr>
              <a:spLocks noChangeAspect="1"/>
            </p:cNvSpPr>
            <p:nvPr/>
          </p:nvSpPr>
          <p:spPr>
            <a:xfrm>
              <a:off x="596316" y="4408766"/>
              <a:ext cx="390342" cy="393415"/>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FE5418"/>
                  </a:solidFill>
                  <a:effectLst/>
                  <a:uLnTx/>
                  <a:uFillTx/>
                  <a:latin typeface="Hiragino Sans W5" panose="020B0400000000000000" pitchFamily="34" charset="-128"/>
                  <a:ea typeface="Hiragino Sans W5" panose="020B0400000000000000" pitchFamily="34" charset="-128"/>
                  <a:cs typeface="Lato" panose="020F0502020204030203" pitchFamily="34" charset="0"/>
                </a:rPr>
                <a:t>Q</a:t>
              </a:r>
              <a:endParaRPr kumimoji="1" lang="ja-JP" altLang="en-US" sz="1800" b="0" i="0" u="none" strike="noStrike" kern="1200" cap="none" spc="0" normalizeH="0" baseline="0" noProof="0">
                <a:ln>
                  <a:noFill/>
                </a:ln>
                <a:solidFill>
                  <a:srgbClr val="FE5418"/>
                </a:solidFill>
                <a:effectLst/>
                <a:uLnTx/>
                <a:uFillTx/>
                <a:latin typeface="Hiragino Sans W5" panose="020B0400000000000000" pitchFamily="34" charset="-128"/>
                <a:ea typeface="Hiragino Sans W5" panose="020B0400000000000000" pitchFamily="34" charset="-128"/>
                <a:cs typeface="Lato" panose="020F0502020204030203" pitchFamily="34" charset="0"/>
              </a:endParaRPr>
            </a:p>
          </p:txBody>
        </p:sp>
        <p:grpSp>
          <p:nvGrpSpPr>
            <p:cNvPr id="1067" name="グループ化 1066">
              <a:extLst>
                <a:ext uri="{FF2B5EF4-FFF2-40B4-BE49-F238E27FC236}">
                  <a16:creationId xmlns:a16="http://schemas.microsoft.com/office/drawing/2014/main" id="{7A940C30-33B7-7FF7-8173-5634983788E9}"/>
                </a:ext>
              </a:extLst>
            </p:cNvPr>
            <p:cNvGrpSpPr/>
            <p:nvPr/>
          </p:nvGrpSpPr>
          <p:grpSpPr>
            <a:xfrm>
              <a:off x="4151299" y="4188420"/>
              <a:ext cx="767726" cy="706389"/>
              <a:chOff x="2151490" y="2292278"/>
              <a:chExt cx="767726" cy="1034227"/>
            </a:xfrm>
          </p:grpSpPr>
          <p:sp>
            <p:nvSpPr>
              <p:cNvPr id="1196" name="正方形/長方形 1195">
                <a:extLst>
                  <a:ext uri="{FF2B5EF4-FFF2-40B4-BE49-F238E27FC236}">
                    <a16:creationId xmlns:a16="http://schemas.microsoft.com/office/drawing/2014/main" id="{37536B7B-A456-69B0-0691-F79443CA9DC2}"/>
                  </a:ext>
                </a:extLst>
              </p:cNvPr>
              <p:cNvSpPr/>
              <p:nvPr/>
            </p:nvSpPr>
            <p:spPr>
              <a:xfrm rot="16200000">
                <a:off x="2052792" y="2908880"/>
                <a:ext cx="624066" cy="207597"/>
              </a:xfrm>
              <a:prstGeom prst="rect">
                <a:avLst/>
              </a:prstGeom>
              <a:solidFill>
                <a:srgbClr val="FFF7CE"/>
              </a:solidFill>
              <a:ln w="6350">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34" charset="-128"/>
                  <a:cs typeface="+mn-cs"/>
                </a:endParaRPr>
              </a:p>
            </p:txBody>
          </p:sp>
          <p:sp>
            <p:nvSpPr>
              <p:cNvPr id="1197" name="正方形/長方形 1196">
                <a:extLst>
                  <a:ext uri="{FF2B5EF4-FFF2-40B4-BE49-F238E27FC236}">
                    <a16:creationId xmlns:a16="http://schemas.microsoft.com/office/drawing/2014/main" id="{88896A17-9F23-10D3-3DA0-30625A19917D}"/>
                  </a:ext>
                </a:extLst>
              </p:cNvPr>
              <p:cNvSpPr/>
              <p:nvPr/>
            </p:nvSpPr>
            <p:spPr>
              <a:xfrm rot="16200000">
                <a:off x="2588559" y="3106391"/>
                <a:ext cx="229042" cy="207597"/>
              </a:xfrm>
              <a:prstGeom prst="rect">
                <a:avLst/>
              </a:prstGeom>
              <a:solidFill>
                <a:srgbClr val="FE5519"/>
              </a:solidFill>
              <a:ln w="6350">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34" charset="-128"/>
                  <a:cs typeface="+mn-cs"/>
                </a:endParaRPr>
              </a:p>
            </p:txBody>
          </p:sp>
          <p:cxnSp>
            <p:nvCxnSpPr>
              <p:cNvPr id="1198" name="直線コネクタ 1197">
                <a:extLst>
                  <a:ext uri="{FF2B5EF4-FFF2-40B4-BE49-F238E27FC236}">
                    <a16:creationId xmlns:a16="http://schemas.microsoft.com/office/drawing/2014/main" id="{5E38A98E-E45B-F1EA-4617-B678A267E153}"/>
                  </a:ext>
                </a:extLst>
              </p:cNvPr>
              <p:cNvCxnSpPr>
                <a:cxnSpLocks/>
              </p:cNvCxnSpPr>
              <p:nvPr/>
            </p:nvCxnSpPr>
            <p:spPr>
              <a:xfrm>
                <a:off x="2151490" y="3325753"/>
                <a:ext cx="753965" cy="752"/>
              </a:xfrm>
              <a:prstGeom prst="line">
                <a:avLst/>
              </a:prstGeom>
              <a:ln w="9525">
                <a:solidFill>
                  <a:srgbClr val="FFF7CE"/>
                </a:solidFill>
              </a:ln>
            </p:spPr>
            <p:style>
              <a:lnRef idx="1">
                <a:schemeClr val="accent1"/>
              </a:lnRef>
              <a:fillRef idx="0">
                <a:schemeClr val="accent1"/>
              </a:fillRef>
              <a:effectRef idx="0">
                <a:schemeClr val="accent1"/>
              </a:effectRef>
              <a:fontRef idx="minor">
                <a:schemeClr val="tx1"/>
              </a:fontRef>
            </p:style>
          </p:cxnSp>
          <p:sp>
            <p:nvSpPr>
              <p:cNvPr id="1199" name="テキスト ボックス 1198">
                <a:extLst>
                  <a:ext uri="{FF2B5EF4-FFF2-40B4-BE49-F238E27FC236}">
                    <a16:creationId xmlns:a16="http://schemas.microsoft.com/office/drawing/2014/main" id="{009A0FFF-C4ED-D4B4-0F33-D169C3269C04}"/>
                  </a:ext>
                </a:extLst>
              </p:cNvPr>
              <p:cNvSpPr txBox="1"/>
              <p:nvPr/>
            </p:nvSpPr>
            <p:spPr>
              <a:xfrm>
                <a:off x="2517706" y="2785731"/>
                <a:ext cx="312906" cy="37175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a:ln>
                      <a:noFill/>
                    </a:ln>
                    <a:solidFill>
                      <a:prstClr val="white">
                        <a:alpha val="50000"/>
                      </a:prstClr>
                    </a:solidFill>
                    <a:effectLst/>
                    <a:uLnTx/>
                    <a:uFillTx/>
                    <a:latin typeface="DIN Alternate" panose="020B0500000000000000" pitchFamily="34" charset="0"/>
                    <a:ea typeface="游ゴシック" panose="020B0400000000000000" pitchFamily="34" charset="-128"/>
                    <a:cs typeface="+mn-cs"/>
                  </a:rPr>
                  <a:t>12</a:t>
                </a:r>
                <a:endParaRPr kumimoji="1" lang="ja-JP" altLang="en-US" sz="1050" b="0" i="0" u="none" strike="noStrike" kern="1200" cap="none" spc="0" normalizeH="0" baseline="0" noProof="0">
                  <a:ln>
                    <a:noFill/>
                  </a:ln>
                  <a:solidFill>
                    <a:prstClr val="white">
                      <a:alpha val="50000"/>
                    </a:prstClr>
                  </a:solidFill>
                  <a:effectLst/>
                  <a:uLnTx/>
                  <a:uFillTx/>
                  <a:latin typeface="DIN Alternate" panose="020B0500000000000000" pitchFamily="34" charset="0"/>
                  <a:ea typeface="游ゴシック" panose="020B0400000000000000" pitchFamily="34" charset="-128"/>
                  <a:cs typeface="+mn-cs"/>
                </a:endParaRPr>
              </a:p>
            </p:txBody>
          </p:sp>
          <p:sp>
            <p:nvSpPr>
              <p:cNvPr id="1200" name="テキスト ボックス 1199">
                <a:extLst>
                  <a:ext uri="{FF2B5EF4-FFF2-40B4-BE49-F238E27FC236}">
                    <a16:creationId xmlns:a16="http://schemas.microsoft.com/office/drawing/2014/main" id="{3E636C9A-79F0-23A9-BFC2-D503CED5C430}"/>
                  </a:ext>
                </a:extLst>
              </p:cNvPr>
              <p:cNvSpPr txBox="1"/>
              <p:nvPr/>
            </p:nvSpPr>
            <p:spPr>
              <a:xfrm>
                <a:off x="2657606" y="2830578"/>
                <a:ext cx="261610"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700" b="0" i="0" u="none" strike="noStrike" kern="1200" cap="none" spc="0" normalizeH="0" baseline="0" noProof="0" dirty="0">
                    <a:ln>
                      <a:noFill/>
                    </a:ln>
                    <a:solidFill>
                      <a:prstClr val="white">
                        <a:alpha val="50000"/>
                      </a:prstClr>
                    </a:solidFill>
                    <a:effectLst/>
                    <a:uLnTx/>
                    <a:uFillTx/>
                    <a:latin typeface="DIN Alternate" panose="020B0500000000000000" pitchFamily="34" charset="0"/>
                    <a:ea typeface="游ゴシック" panose="020B0400000000000000" pitchFamily="34" charset="-128"/>
                    <a:cs typeface="+mn-cs"/>
                  </a:rPr>
                  <a:t>%</a:t>
                </a:r>
                <a:endParaRPr kumimoji="1" lang="ja-JP" altLang="en-US" sz="700" b="0" i="0" u="none" strike="noStrike" kern="1200" cap="none" spc="0" normalizeH="0" baseline="0" noProof="0">
                  <a:ln>
                    <a:noFill/>
                  </a:ln>
                  <a:solidFill>
                    <a:prstClr val="white">
                      <a:alpha val="50000"/>
                    </a:prstClr>
                  </a:solidFill>
                  <a:effectLst/>
                  <a:uLnTx/>
                  <a:uFillTx/>
                  <a:latin typeface="DIN Alternate" panose="020B0500000000000000" pitchFamily="34" charset="0"/>
                  <a:ea typeface="游ゴシック" panose="020B0400000000000000" pitchFamily="34" charset="-128"/>
                  <a:cs typeface="+mn-cs"/>
                </a:endParaRPr>
              </a:p>
            </p:txBody>
          </p:sp>
          <p:sp>
            <p:nvSpPr>
              <p:cNvPr id="1201" name="テキスト ボックス 1200">
                <a:extLst>
                  <a:ext uri="{FF2B5EF4-FFF2-40B4-BE49-F238E27FC236}">
                    <a16:creationId xmlns:a16="http://schemas.microsoft.com/office/drawing/2014/main" id="{4D924FA1-C889-10B8-355E-79F27F40C443}"/>
                  </a:ext>
                </a:extLst>
              </p:cNvPr>
              <p:cNvSpPr txBox="1"/>
              <p:nvPr/>
            </p:nvSpPr>
            <p:spPr>
              <a:xfrm>
                <a:off x="2171078" y="2292278"/>
                <a:ext cx="380232" cy="49567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white"/>
                    </a:solidFill>
                    <a:effectLst/>
                    <a:uLnTx/>
                    <a:uFillTx/>
                    <a:latin typeface="DIN Alternate" panose="020B0500000000000000" pitchFamily="34" charset="0"/>
                    <a:ea typeface="游ゴシック" panose="020B0400000000000000" pitchFamily="34" charset="-128"/>
                    <a:cs typeface="+mn-cs"/>
                  </a:rPr>
                  <a:t>28</a:t>
                </a:r>
                <a:endParaRPr kumimoji="1" lang="ja-JP" altLang="en-US" sz="1600" b="0" i="0" u="none" strike="noStrike" kern="1200" cap="none" spc="0" normalizeH="0" baseline="0" noProof="0">
                  <a:ln>
                    <a:noFill/>
                  </a:ln>
                  <a:solidFill>
                    <a:prstClr val="white"/>
                  </a:solidFill>
                  <a:effectLst/>
                  <a:uLnTx/>
                  <a:uFillTx/>
                  <a:latin typeface="DIN Alternate" panose="020B0500000000000000" pitchFamily="34" charset="0"/>
                  <a:ea typeface="游ゴシック" panose="020B0400000000000000" pitchFamily="34" charset="-128"/>
                  <a:cs typeface="+mn-cs"/>
                </a:endParaRPr>
              </a:p>
            </p:txBody>
          </p:sp>
          <p:sp>
            <p:nvSpPr>
              <p:cNvPr id="1202" name="テキスト ボックス 1201">
                <a:extLst>
                  <a:ext uri="{FF2B5EF4-FFF2-40B4-BE49-F238E27FC236}">
                    <a16:creationId xmlns:a16="http://schemas.microsoft.com/office/drawing/2014/main" id="{25A1856F-4A32-A9CF-46B9-6981697A81B4}"/>
                  </a:ext>
                </a:extLst>
              </p:cNvPr>
              <p:cNvSpPr txBox="1"/>
              <p:nvPr/>
            </p:nvSpPr>
            <p:spPr>
              <a:xfrm>
                <a:off x="2370185" y="2395751"/>
                <a:ext cx="261610"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700" b="0" i="0" u="none" strike="noStrike" kern="1200" cap="none" spc="0" normalizeH="0" baseline="0" noProof="0" dirty="0">
                    <a:ln>
                      <a:noFill/>
                    </a:ln>
                    <a:solidFill>
                      <a:prstClr val="white"/>
                    </a:solidFill>
                    <a:effectLst/>
                    <a:uLnTx/>
                    <a:uFillTx/>
                    <a:latin typeface="DIN Alternate" panose="020B0500000000000000" pitchFamily="34" charset="0"/>
                    <a:ea typeface="游ゴシック" panose="020B0400000000000000" pitchFamily="34" charset="-128"/>
                    <a:cs typeface="+mn-cs"/>
                  </a:rPr>
                  <a:t>%</a:t>
                </a:r>
                <a:endParaRPr kumimoji="1" lang="ja-JP" altLang="en-US" sz="700" b="0" i="0" u="none" strike="noStrike" kern="1200" cap="none" spc="0" normalizeH="0" baseline="0" noProof="0">
                  <a:ln>
                    <a:noFill/>
                  </a:ln>
                  <a:solidFill>
                    <a:prstClr val="white"/>
                  </a:solidFill>
                  <a:effectLst/>
                  <a:uLnTx/>
                  <a:uFillTx/>
                  <a:latin typeface="DIN Alternate" panose="020B0500000000000000" pitchFamily="34" charset="0"/>
                  <a:ea typeface="游ゴシック" panose="020B0400000000000000" pitchFamily="34" charset="-128"/>
                  <a:cs typeface="+mn-cs"/>
                </a:endParaRPr>
              </a:p>
            </p:txBody>
          </p:sp>
        </p:grpSp>
        <p:grpSp>
          <p:nvGrpSpPr>
            <p:cNvPr id="1069" name="グループ化 1068">
              <a:extLst>
                <a:ext uri="{FF2B5EF4-FFF2-40B4-BE49-F238E27FC236}">
                  <a16:creationId xmlns:a16="http://schemas.microsoft.com/office/drawing/2014/main" id="{E3E4CD43-2F6F-811D-76A4-9FC38960363D}"/>
                </a:ext>
              </a:extLst>
            </p:cNvPr>
            <p:cNvGrpSpPr/>
            <p:nvPr/>
          </p:nvGrpSpPr>
          <p:grpSpPr>
            <a:xfrm>
              <a:off x="4961218" y="4230228"/>
              <a:ext cx="941508" cy="707886"/>
              <a:chOff x="3652516" y="2167874"/>
              <a:chExt cx="941508" cy="707886"/>
            </a:xfrm>
          </p:grpSpPr>
          <p:sp>
            <p:nvSpPr>
              <p:cNvPr id="1194" name="テキスト ボックス 1193">
                <a:extLst>
                  <a:ext uri="{FF2B5EF4-FFF2-40B4-BE49-F238E27FC236}">
                    <a16:creationId xmlns:a16="http://schemas.microsoft.com/office/drawing/2014/main" id="{D7BDF3B1-7723-8890-D4FD-6A0A5E824362}"/>
                  </a:ext>
                </a:extLst>
              </p:cNvPr>
              <p:cNvSpPr txBox="1"/>
              <p:nvPr/>
            </p:nvSpPr>
            <p:spPr>
              <a:xfrm>
                <a:off x="4311162" y="2440155"/>
                <a:ext cx="282862"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a:ln>
                      <a:noFill/>
                    </a:ln>
                    <a:solidFill>
                      <a:prstClr val="white"/>
                    </a:solidFill>
                    <a:effectLst/>
                    <a:uLnTx/>
                    <a:uFillTx/>
                    <a:latin typeface="DIN Alternate" panose="020B0500000000000000" pitchFamily="34" charset="0"/>
                    <a:ea typeface="游ゴシック" panose="020B0400000000000000" pitchFamily="34" charset="-128"/>
                    <a:cs typeface="+mn-cs"/>
                  </a:rPr>
                  <a:t>倍</a:t>
                </a:r>
              </a:p>
            </p:txBody>
          </p:sp>
          <p:sp>
            <p:nvSpPr>
              <p:cNvPr id="1195" name="テキスト ボックス 1194">
                <a:extLst>
                  <a:ext uri="{FF2B5EF4-FFF2-40B4-BE49-F238E27FC236}">
                    <a16:creationId xmlns:a16="http://schemas.microsoft.com/office/drawing/2014/main" id="{29736129-4645-9DF2-99D2-0D862C7E76B0}"/>
                  </a:ext>
                </a:extLst>
              </p:cNvPr>
              <p:cNvSpPr txBox="1"/>
              <p:nvPr/>
            </p:nvSpPr>
            <p:spPr>
              <a:xfrm>
                <a:off x="3652516" y="2167874"/>
                <a:ext cx="801823"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4000" b="0" i="0" u="none" strike="noStrike" kern="1200" cap="none" spc="0" normalizeH="0" baseline="0" noProof="0" dirty="0">
                    <a:ln>
                      <a:noFill/>
                    </a:ln>
                    <a:solidFill>
                      <a:prstClr val="white"/>
                    </a:solidFill>
                    <a:effectLst/>
                    <a:uLnTx/>
                    <a:uFillTx/>
                    <a:latin typeface="DIN Alternate" panose="020B0500000000000000" pitchFamily="34" charset="0"/>
                    <a:ea typeface="游ゴシック" panose="020B0400000000000000" pitchFamily="34" charset="-128"/>
                    <a:cs typeface="+mn-cs"/>
                  </a:rPr>
                  <a:t>2.3</a:t>
                </a:r>
                <a:endParaRPr kumimoji="1" lang="ja-JP" altLang="en-US" sz="4000" b="0" i="0" u="none" strike="noStrike" kern="1200" cap="none" spc="0" normalizeH="0" baseline="0" noProof="0">
                  <a:ln>
                    <a:noFill/>
                  </a:ln>
                  <a:solidFill>
                    <a:prstClr val="white"/>
                  </a:solidFill>
                  <a:effectLst/>
                  <a:uLnTx/>
                  <a:uFillTx/>
                  <a:latin typeface="DIN Alternate" panose="020B0500000000000000" pitchFamily="34" charset="0"/>
                  <a:ea typeface="游ゴシック" panose="020B0400000000000000" pitchFamily="34" charset="-128"/>
                  <a:cs typeface="+mn-cs"/>
                </a:endParaRPr>
              </a:p>
            </p:txBody>
          </p:sp>
        </p:grpSp>
        <p:grpSp>
          <p:nvGrpSpPr>
            <p:cNvPr id="1072" name="グループ化 1071">
              <a:extLst>
                <a:ext uri="{FF2B5EF4-FFF2-40B4-BE49-F238E27FC236}">
                  <a16:creationId xmlns:a16="http://schemas.microsoft.com/office/drawing/2014/main" id="{5E0BF278-91D2-2680-B1F3-9EA25585AA53}"/>
                </a:ext>
              </a:extLst>
            </p:cNvPr>
            <p:cNvGrpSpPr/>
            <p:nvPr/>
          </p:nvGrpSpPr>
          <p:grpSpPr>
            <a:xfrm>
              <a:off x="6120235" y="4484501"/>
              <a:ext cx="288569" cy="164234"/>
              <a:chOff x="6120235" y="2158407"/>
              <a:chExt cx="288569" cy="352050"/>
            </a:xfrm>
          </p:grpSpPr>
          <p:sp>
            <p:nvSpPr>
              <p:cNvPr id="1192" name="山形 1191">
                <a:extLst>
                  <a:ext uri="{FF2B5EF4-FFF2-40B4-BE49-F238E27FC236}">
                    <a16:creationId xmlns:a16="http://schemas.microsoft.com/office/drawing/2014/main" id="{9253F17D-56E9-D490-A1E6-31601551214E}"/>
                  </a:ext>
                </a:extLst>
              </p:cNvPr>
              <p:cNvSpPr/>
              <p:nvPr/>
            </p:nvSpPr>
            <p:spPr>
              <a:xfrm>
                <a:off x="6120235" y="2162173"/>
                <a:ext cx="152978" cy="348284"/>
              </a:xfrm>
              <a:prstGeom prst="chevron">
                <a:avLst>
                  <a:gd name="adj" fmla="val 6086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endParaRPr>
              </a:p>
            </p:txBody>
          </p:sp>
          <p:sp>
            <p:nvSpPr>
              <p:cNvPr id="1193" name="山形 1192">
                <a:extLst>
                  <a:ext uri="{FF2B5EF4-FFF2-40B4-BE49-F238E27FC236}">
                    <a16:creationId xmlns:a16="http://schemas.microsoft.com/office/drawing/2014/main" id="{39EA4D99-202F-2388-A86F-AB7DE87A1C38}"/>
                  </a:ext>
                </a:extLst>
              </p:cNvPr>
              <p:cNvSpPr/>
              <p:nvPr/>
            </p:nvSpPr>
            <p:spPr>
              <a:xfrm>
                <a:off x="6255826" y="2158407"/>
                <a:ext cx="152978" cy="348284"/>
              </a:xfrm>
              <a:prstGeom prst="chevron">
                <a:avLst>
                  <a:gd name="adj" fmla="val 6086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endParaRPr>
              </a:p>
            </p:txBody>
          </p:sp>
        </p:grpSp>
        <p:sp>
          <p:nvSpPr>
            <p:cNvPr id="1076" name="1つの角を切り取り、1つの角を丸めた四角形 1075">
              <a:extLst>
                <a:ext uri="{FF2B5EF4-FFF2-40B4-BE49-F238E27FC236}">
                  <a16:creationId xmlns:a16="http://schemas.microsoft.com/office/drawing/2014/main" id="{0B18E386-9B65-4369-2F16-1BCBE2E10E64}"/>
                </a:ext>
              </a:extLst>
            </p:cNvPr>
            <p:cNvSpPr/>
            <p:nvPr/>
          </p:nvSpPr>
          <p:spPr>
            <a:xfrm flipH="1" flipV="1">
              <a:off x="6640288" y="4308800"/>
              <a:ext cx="5236638" cy="576000"/>
            </a:xfrm>
            <a:prstGeom prst="snip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Hiragino Sans W5" panose="020B0400000000000000" pitchFamily="34" charset="-128"/>
                <a:ea typeface="Hiragino Sans W1"/>
                <a:cs typeface="+mn-cs"/>
              </a:endParaRPr>
            </a:p>
          </p:txBody>
        </p:sp>
        <p:sp>
          <p:nvSpPr>
            <p:cNvPr id="1257" name="平行四辺形 1256">
              <a:extLst>
                <a:ext uri="{FF2B5EF4-FFF2-40B4-BE49-F238E27FC236}">
                  <a16:creationId xmlns:a16="http://schemas.microsoft.com/office/drawing/2014/main" id="{E2A59ED1-73A7-C5B2-0B18-4EE633912DAD}"/>
                </a:ext>
              </a:extLst>
            </p:cNvPr>
            <p:cNvSpPr/>
            <p:nvPr/>
          </p:nvSpPr>
          <p:spPr>
            <a:xfrm>
              <a:off x="7844144" y="4729195"/>
              <a:ext cx="2143023" cy="45719"/>
            </a:xfrm>
            <a:prstGeom prst="parallelogram">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34" charset="-128"/>
                <a:cs typeface="+mn-cs"/>
              </a:endParaRPr>
            </a:p>
          </p:txBody>
        </p:sp>
        <p:sp>
          <p:nvSpPr>
            <p:cNvPr id="1191" name="テキスト ボックス 1190">
              <a:extLst>
                <a:ext uri="{FF2B5EF4-FFF2-40B4-BE49-F238E27FC236}">
                  <a16:creationId xmlns:a16="http://schemas.microsoft.com/office/drawing/2014/main" id="{97B561D0-E76B-4D60-B526-68A4D0F7EEE6}"/>
                </a:ext>
              </a:extLst>
            </p:cNvPr>
            <p:cNvSpPr txBox="1"/>
            <p:nvPr/>
          </p:nvSpPr>
          <p:spPr>
            <a:xfrm>
              <a:off x="6640288" y="4360169"/>
              <a:ext cx="5236638" cy="461665"/>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s-419" altLang="ja-JP" sz="1200" b="1" i="0" u="none" strike="noStrike" kern="1200" cap="none" spc="300" normalizeH="0" baseline="0" noProof="0" dirty="0">
                  <a:ln>
                    <a:noFill/>
                  </a:ln>
                  <a:solidFill>
                    <a:prstClr val="black">
                      <a:lumMod val="95000"/>
                      <a:lumOff val="5000"/>
                    </a:prstClr>
                  </a:solidFill>
                  <a:effectLst/>
                  <a:uLnTx/>
                  <a:uFillTx/>
                  <a:latin typeface="Hiragino Sans W6" panose="020B0400000000000000" pitchFamily="34" charset="-128"/>
                  <a:ea typeface="Hiragino Sans W6" panose="020B0400000000000000" pitchFamily="34" charset="-128"/>
                  <a:cs typeface="+mn-cs"/>
                </a:rPr>
                <a:t>SNS</a:t>
              </a:r>
              <a:r>
                <a:rPr kumimoji="1" lang="ja-JP" altLang="en-US" sz="1200" b="1" i="0" u="none" strike="noStrike" kern="1200" cap="none" spc="300" normalizeH="0" baseline="0" noProof="0">
                  <a:ln>
                    <a:noFill/>
                  </a:ln>
                  <a:solidFill>
                    <a:prstClr val="black">
                      <a:lumMod val="95000"/>
                      <a:lumOff val="5000"/>
                    </a:prstClr>
                  </a:solidFill>
                  <a:effectLst/>
                  <a:uLnTx/>
                  <a:uFillTx/>
                  <a:latin typeface="Hiragino Sans W6" panose="020B0400000000000000" pitchFamily="34" charset="-128"/>
                  <a:ea typeface="Hiragino Sans W6" panose="020B0400000000000000" pitchFamily="34" charset="-128"/>
                  <a:cs typeface="+mn-cs"/>
                </a:rPr>
                <a:t>での口コミ拡散力が高く、友人やフォロワーへの影響力が大きい。バイラル効果が見込める</a:t>
              </a:r>
            </a:p>
          </p:txBody>
        </p:sp>
      </p:grpSp>
      <p:sp>
        <p:nvSpPr>
          <p:cNvPr id="8" name="スライド番号プレースホルダ 3">
            <a:extLst>
              <a:ext uri="{FF2B5EF4-FFF2-40B4-BE49-F238E27FC236}">
                <a16:creationId xmlns:a16="http://schemas.microsoft.com/office/drawing/2014/main" id="{F383F086-F2A2-B554-7661-DF8BA740D871}"/>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white"/>
                </a:solidFill>
                <a:effectLst/>
                <a:uLnTx/>
                <a:uFillTx/>
                <a:latin typeface="DIN Alternate" panose="020B0500000000000000" pitchFamily="34" charset="0"/>
                <a:ea typeface="Hiragino Sans W1" panose="020B0300000000000000" pitchFamily="34" charset="-128"/>
                <a:cs typeface="+mn-cs"/>
              </a:rPr>
              <a:t>0</a:t>
            </a:r>
            <a:fld id="{76D8E150-8261-4C28-BB88-CF7E9D4FABBB}" type="slidenum">
              <a:rPr kumimoji="1" lang="en-US" altLang="ja-JP" sz="1100" b="0" i="0" u="none" strike="noStrike" kern="1200" cap="none" spc="0" normalizeH="0" baseline="0" noProof="0" smtClean="0">
                <a:ln>
                  <a:noFill/>
                </a:ln>
                <a:solidFill>
                  <a:prstClr val="white"/>
                </a:solidFill>
                <a:effectLst/>
                <a:uLnTx/>
                <a:uFillTx/>
                <a:latin typeface="DIN Alternate" panose="020B0500000000000000" pitchFamily="34" charset="0"/>
                <a:ea typeface="Hiragino Sans W1" panose="020B0300000000000000"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1" lang="en-US" altLang="ja-JP" sz="1100" b="0" i="0" u="none" strike="noStrike" kern="1200" cap="none" spc="0" normalizeH="0" baseline="0" noProof="0" dirty="0">
              <a:ln>
                <a:noFill/>
              </a:ln>
              <a:solidFill>
                <a:prstClr val="white"/>
              </a:solidFill>
              <a:effectLst/>
              <a:uLnTx/>
              <a:uFillTx/>
              <a:latin typeface="DIN Alternate" panose="020B0500000000000000" pitchFamily="34" charset="0"/>
              <a:ea typeface="Hiragino Sans W1" panose="020B0300000000000000" pitchFamily="34" charset="-128"/>
              <a:cs typeface="+mn-cs"/>
            </a:endParaRPr>
          </a:p>
        </p:txBody>
      </p:sp>
      <p:sp>
        <p:nvSpPr>
          <p:cNvPr id="11" name="正方形/長方形 10">
            <a:extLst>
              <a:ext uri="{FF2B5EF4-FFF2-40B4-BE49-F238E27FC236}">
                <a16:creationId xmlns:a16="http://schemas.microsoft.com/office/drawing/2014/main" id="{7493FE2E-F4AD-0F0A-C50B-1E0736F6AE29}"/>
              </a:ext>
            </a:extLst>
          </p:cNvPr>
          <p:cNvSpPr/>
          <p:nvPr/>
        </p:nvSpPr>
        <p:spPr>
          <a:xfrm>
            <a:off x="8270239" y="6442414"/>
            <a:ext cx="3344571" cy="298480"/>
          </a:xfrm>
          <a:prstGeom prst="rect">
            <a:avLst/>
          </a:prstGeom>
        </p:spPr>
        <p:txBody>
          <a:bodyPr wrap="square">
            <a:sp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prstClr val="white"/>
                </a:solidFill>
                <a:effectLst/>
                <a:uLnTx/>
                <a:uFillTx/>
                <a:latin typeface="DIN Alternate" panose="020B0500000000000000" pitchFamily="34" charset="0"/>
                <a:ea typeface="Hiragino Sans W3" panose="020B0400000000000000" pitchFamily="34" charset="-128"/>
                <a:cs typeface="+mn-cs"/>
              </a:rPr>
              <a:t>© News Technology Co., Ltd. </a:t>
            </a:r>
            <a:r>
              <a:rPr kumimoji="1" lang="ja-JP" altLang="en-US" sz="1000" b="0" i="0" u="none" strike="noStrike" kern="1200" cap="none" spc="0" normalizeH="0" baseline="0" noProof="0">
                <a:ln>
                  <a:noFill/>
                </a:ln>
                <a:solidFill>
                  <a:prstClr val="white"/>
                </a:solidFill>
                <a:effectLst/>
                <a:uLnTx/>
                <a:uFillTx/>
                <a:latin typeface="DIN Alternate" panose="020B0500000000000000" pitchFamily="34" charset="0"/>
                <a:ea typeface="Hiragino Sans W1" panose="020B0300000000000000" pitchFamily="34" charset="-128"/>
                <a:cs typeface="+mn-cs"/>
              </a:rPr>
              <a:t>│</a:t>
            </a:r>
            <a:endParaRPr kumimoji="1" lang="ja-JP" altLang="en-US" sz="900" b="0" i="0" u="none" strike="noStrike" kern="1200" cap="none" spc="0" normalizeH="0" baseline="0" noProof="0">
              <a:ln>
                <a:noFill/>
              </a:ln>
              <a:solidFill>
                <a:prstClr val="white"/>
              </a:solidFill>
              <a:effectLst/>
              <a:uLnTx/>
              <a:uFillTx/>
              <a:latin typeface="DIN Alternate" panose="020B0500000000000000" pitchFamily="34" charset="0"/>
              <a:ea typeface="Hiragino Sans W3" panose="020B0400000000000000" pitchFamily="34" charset="-128"/>
              <a:cs typeface="+mn-cs"/>
            </a:endParaRPr>
          </a:p>
        </p:txBody>
      </p:sp>
    </p:spTree>
    <p:extLst>
      <p:ext uri="{BB962C8B-B14F-4D97-AF65-F5344CB8AC3E}">
        <p14:creationId xmlns:p14="http://schemas.microsoft.com/office/powerpoint/2010/main" val="15662097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図 34">
            <a:extLst>
              <a:ext uri="{FF2B5EF4-FFF2-40B4-BE49-F238E27FC236}">
                <a16:creationId xmlns:a16="http://schemas.microsoft.com/office/drawing/2014/main" id="{1A4D3DAE-B9DF-70B1-8BCD-F1827C88B7DC}"/>
              </a:ext>
            </a:extLst>
          </p:cNvPr>
          <p:cNvPicPr>
            <a:picLocks noChangeAspect="1"/>
          </p:cNvPicPr>
          <p:nvPr/>
        </p:nvPicPr>
        <p:blipFill>
          <a:blip r:embed="rId3"/>
          <a:stretch>
            <a:fillRect/>
          </a:stretch>
        </p:blipFill>
        <p:spPr>
          <a:xfrm>
            <a:off x="0" y="0"/>
            <a:ext cx="12192000" cy="6858000"/>
          </a:xfrm>
          <a:prstGeom prst="rect">
            <a:avLst/>
          </a:prstGeom>
        </p:spPr>
      </p:pic>
      <p:pic>
        <p:nvPicPr>
          <p:cNvPr id="2" name="図 1" descr="テキスト&#10;&#10;自動的に生成された説明">
            <a:extLst>
              <a:ext uri="{FF2B5EF4-FFF2-40B4-BE49-F238E27FC236}">
                <a16:creationId xmlns:a16="http://schemas.microsoft.com/office/drawing/2014/main" id="{1B1DEDB1-3DB7-0230-E0B4-4BE7C9AA033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16200000">
            <a:off x="-225716" y="6026259"/>
            <a:ext cx="998858" cy="317072"/>
          </a:xfrm>
          <a:prstGeom prst="rect">
            <a:avLst/>
          </a:prstGeom>
        </p:spPr>
      </p:pic>
      <p:sp>
        <p:nvSpPr>
          <p:cNvPr id="3" name="正方形/長方形 2">
            <a:extLst>
              <a:ext uri="{FF2B5EF4-FFF2-40B4-BE49-F238E27FC236}">
                <a16:creationId xmlns:a16="http://schemas.microsoft.com/office/drawing/2014/main" id="{FF6F31BA-2498-A050-63CC-00562AC06436}"/>
              </a:ext>
            </a:extLst>
          </p:cNvPr>
          <p:cNvSpPr/>
          <p:nvPr/>
        </p:nvSpPr>
        <p:spPr>
          <a:xfrm>
            <a:off x="165154" y="364707"/>
            <a:ext cx="7709438" cy="1349728"/>
          </a:xfrm>
          <a:prstGeom prst="rect">
            <a:avLst/>
          </a:prstGeom>
        </p:spPr>
        <p:txBody>
          <a:bodyPr wrap="square">
            <a:spAutoFit/>
          </a:bodyPr>
          <a:lstStyle/>
          <a:p>
            <a:pPr marL="0" marR="0" lvl="0" indent="0" algn="l" defTabSz="914400" rtl="0" eaLnBrk="1" fontAlgn="auto" latinLnBrk="0" hangingPunct="1">
              <a:lnSpc>
                <a:spcPts val="9500"/>
              </a:lnSpc>
              <a:spcBef>
                <a:spcPts val="0"/>
              </a:spcBef>
              <a:spcAft>
                <a:spcPts val="0"/>
              </a:spcAft>
              <a:buClrTx/>
              <a:buSzTx/>
              <a:buFontTx/>
              <a:buNone/>
              <a:tabLst/>
              <a:defRPr/>
            </a:pPr>
            <a:r>
              <a:rPr kumimoji="1" lang="en-US" altLang="ja-JP" sz="11500" b="1" i="0" u="none" strike="noStrike" kern="1200" cap="none" spc="200" normalizeH="0" baseline="0" noProof="0" dirty="0">
                <a:ln w="31750">
                  <a:solidFill>
                    <a:prstClr val="white">
                      <a:alpha val="20000"/>
                    </a:prstClr>
                  </a:solidFill>
                </a:ln>
                <a:noFill/>
                <a:effectLst/>
                <a:uLnTx/>
                <a:uFillTx/>
                <a:latin typeface="DIN Alternate" panose="020B0500000000000000" pitchFamily="34" charset="0"/>
                <a:ea typeface="Hiragino Sans W6" panose="020B0400000000000000" pitchFamily="34" charset="-128"/>
                <a:cs typeface="+mn-cs"/>
              </a:rPr>
              <a:t>USER DATA</a:t>
            </a:r>
          </a:p>
        </p:txBody>
      </p:sp>
      <p:sp>
        <p:nvSpPr>
          <p:cNvPr id="14" name="正方形/長方形 13">
            <a:extLst>
              <a:ext uri="{FF2B5EF4-FFF2-40B4-BE49-F238E27FC236}">
                <a16:creationId xmlns:a16="http://schemas.microsoft.com/office/drawing/2014/main" id="{AA55245C-C82F-5964-14B9-A7DC69171245}"/>
              </a:ext>
            </a:extLst>
          </p:cNvPr>
          <p:cNvSpPr/>
          <p:nvPr/>
        </p:nvSpPr>
        <p:spPr>
          <a:xfrm>
            <a:off x="504071" y="6623137"/>
            <a:ext cx="3875721" cy="18466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00" b="0" i="0" u="none" strike="noStrike" kern="1200" cap="none" spc="0" normalizeH="0" baseline="0" noProof="0" dirty="0">
                <a:ln>
                  <a:noFill/>
                </a:ln>
                <a:solidFill>
                  <a:prstClr val="white"/>
                </a:solidFill>
                <a:effectLst/>
                <a:uLnTx/>
                <a:uFillTx/>
                <a:latin typeface="Hiragino Sans W3" panose="020B0400000000000000" pitchFamily="34" charset="-128"/>
                <a:ea typeface="Hiragino Sans W3" panose="020B0400000000000000" pitchFamily="34" charset="-128"/>
                <a:cs typeface="+mn-cs"/>
              </a:rPr>
              <a:t>※</a:t>
            </a:r>
            <a:r>
              <a:rPr kumimoji="1" lang="ja-JP" altLang="en-US" sz="6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首都圏喫煙所設置オフィスビルの喫煙所利用者インターネット調査より</a:t>
            </a:r>
            <a:r>
              <a:rPr kumimoji="1" lang="en-US" altLang="ja-JP" sz="600" b="0" i="0" u="none" strike="noStrike" kern="1200" cap="none" spc="0" normalizeH="0" baseline="0" noProof="0" dirty="0">
                <a:ln>
                  <a:noFill/>
                </a:ln>
                <a:solidFill>
                  <a:prstClr val="white"/>
                </a:solidFill>
                <a:effectLst/>
                <a:uLnTx/>
                <a:uFillTx/>
                <a:latin typeface="Hiragino Sans W3" panose="020B0400000000000000" pitchFamily="34" charset="-128"/>
                <a:ea typeface="Hiragino Sans W3" panose="020B0400000000000000" pitchFamily="34" charset="-128"/>
                <a:cs typeface="+mn-cs"/>
              </a:rPr>
              <a:t>(2024</a:t>
            </a:r>
            <a:r>
              <a:rPr kumimoji="1" lang="ja-JP" altLang="en-US" sz="6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年</a:t>
            </a:r>
            <a:r>
              <a:rPr kumimoji="1" lang="en-US" altLang="ja-JP" sz="600" b="0" i="0" u="none" strike="noStrike" kern="1200" cap="none" spc="0" normalizeH="0" baseline="0" noProof="0" dirty="0">
                <a:ln>
                  <a:noFill/>
                </a:ln>
                <a:solidFill>
                  <a:prstClr val="white"/>
                </a:solidFill>
                <a:effectLst/>
                <a:uLnTx/>
                <a:uFillTx/>
                <a:latin typeface="Hiragino Sans W3" panose="020B0400000000000000" pitchFamily="34" charset="-128"/>
                <a:ea typeface="Hiragino Sans W3" panose="020B0400000000000000" pitchFamily="34" charset="-128"/>
                <a:cs typeface="+mn-cs"/>
              </a:rPr>
              <a:t>6</a:t>
            </a:r>
            <a:r>
              <a:rPr kumimoji="1" lang="ja-JP" altLang="en-US" sz="6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月</a:t>
            </a:r>
            <a:r>
              <a:rPr kumimoji="1" lang="en-US" altLang="ja-JP" sz="600" b="0" i="0" u="none" strike="noStrike" kern="1200" cap="none" spc="0" normalizeH="0" baseline="0" noProof="0" dirty="0">
                <a:ln>
                  <a:noFill/>
                </a:ln>
                <a:solidFill>
                  <a:prstClr val="white"/>
                </a:solidFill>
                <a:effectLst/>
                <a:uLnTx/>
                <a:uFillTx/>
                <a:latin typeface="Hiragino Sans W3" panose="020B0400000000000000" pitchFamily="34" charset="-128"/>
                <a:ea typeface="Hiragino Sans W3" panose="020B0400000000000000" pitchFamily="34" charset="-128"/>
                <a:cs typeface="+mn-cs"/>
              </a:rPr>
              <a:t>)</a:t>
            </a:r>
            <a:endParaRPr kumimoji="1" lang="ja-JP" altLang="en-US" sz="6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endParaRPr>
          </a:p>
        </p:txBody>
      </p:sp>
      <p:grpSp>
        <p:nvGrpSpPr>
          <p:cNvPr id="39" name="グループ化 38">
            <a:extLst>
              <a:ext uri="{FF2B5EF4-FFF2-40B4-BE49-F238E27FC236}">
                <a16:creationId xmlns:a16="http://schemas.microsoft.com/office/drawing/2014/main" id="{90A7A16C-E725-BE02-8253-1882258086B5}"/>
              </a:ext>
            </a:extLst>
          </p:cNvPr>
          <p:cNvGrpSpPr>
            <a:grpSpLocks noChangeAspect="1"/>
          </p:cNvGrpSpPr>
          <p:nvPr/>
        </p:nvGrpSpPr>
        <p:grpSpPr>
          <a:xfrm>
            <a:off x="709066" y="1395276"/>
            <a:ext cx="2768511" cy="387962"/>
            <a:chOff x="718913" y="6155057"/>
            <a:chExt cx="2056061" cy="288124"/>
          </a:xfrm>
        </p:grpSpPr>
        <p:sp>
          <p:nvSpPr>
            <p:cNvPr id="34" name="正方形/長方形 33">
              <a:extLst>
                <a:ext uri="{FF2B5EF4-FFF2-40B4-BE49-F238E27FC236}">
                  <a16:creationId xmlns:a16="http://schemas.microsoft.com/office/drawing/2014/main" id="{B06EB1A2-A26F-C7DE-AFF3-042D57DFC4CC}"/>
                </a:ext>
              </a:extLst>
            </p:cNvPr>
            <p:cNvSpPr>
              <a:spLocks noChangeAspect="1"/>
            </p:cNvSpPr>
            <p:nvPr/>
          </p:nvSpPr>
          <p:spPr>
            <a:xfrm>
              <a:off x="795279" y="6218197"/>
              <a:ext cx="108000" cy="112625"/>
            </a:xfrm>
            <a:prstGeom prst="rect">
              <a:avLst/>
            </a:prstGeom>
            <a:solidFill>
              <a:srgbClr val="FFF7CE"/>
            </a:solidFill>
            <a:ln w="6350">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34" charset="-128"/>
                <a:cs typeface="+mn-cs"/>
              </a:endParaRPr>
            </a:p>
          </p:txBody>
        </p:sp>
        <p:sp>
          <p:nvSpPr>
            <p:cNvPr id="36" name="正方形/長方形 35">
              <a:extLst>
                <a:ext uri="{FF2B5EF4-FFF2-40B4-BE49-F238E27FC236}">
                  <a16:creationId xmlns:a16="http://schemas.microsoft.com/office/drawing/2014/main" id="{325296C4-A4B0-326F-92A2-10F18393CD4D}"/>
                </a:ext>
              </a:extLst>
            </p:cNvPr>
            <p:cNvSpPr>
              <a:spLocks noChangeAspect="1"/>
            </p:cNvSpPr>
            <p:nvPr/>
          </p:nvSpPr>
          <p:spPr>
            <a:xfrm>
              <a:off x="1783973" y="6230995"/>
              <a:ext cx="108000" cy="112625"/>
            </a:xfrm>
            <a:prstGeom prst="rect">
              <a:avLst/>
            </a:prstGeom>
            <a:solidFill>
              <a:srgbClr val="FE5519"/>
            </a:solidFill>
            <a:ln w="6350">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34" charset="-128"/>
                <a:cs typeface="+mn-cs"/>
              </a:endParaRPr>
            </a:p>
          </p:txBody>
        </p:sp>
        <p:sp>
          <p:nvSpPr>
            <p:cNvPr id="37" name="テキスト ボックス 36">
              <a:extLst>
                <a:ext uri="{FF2B5EF4-FFF2-40B4-BE49-F238E27FC236}">
                  <a16:creationId xmlns:a16="http://schemas.microsoft.com/office/drawing/2014/main" id="{5DC2D035-0185-E11F-1BE7-AB128B502ED3}"/>
                </a:ext>
              </a:extLst>
            </p:cNvPr>
            <p:cNvSpPr txBox="1"/>
            <p:nvPr/>
          </p:nvSpPr>
          <p:spPr>
            <a:xfrm>
              <a:off x="718913" y="6155057"/>
              <a:ext cx="1033084" cy="275653"/>
            </a:xfrm>
            <a:prstGeom prst="rect">
              <a:avLst/>
            </a:prstGeom>
            <a:noFill/>
            <a:effectLst/>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1" lang="ja-JP" altLang="en-US" sz="900" b="0" i="0" u="none" strike="noStrike" kern="1200" cap="none" spc="0" normalizeH="0" baseline="0" noProof="0">
                  <a:ln>
                    <a:noFill/>
                  </a:ln>
                  <a:solidFill>
                    <a:prstClr val="white"/>
                  </a:solidFill>
                  <a:effectLst/>
                  <a:uLnTx/>
                  <a:uFillTx/>
                  <a:latin typeface="Hiragino Sans W5" panose="020B0400000000000000" pitchFamily="34" charset="-128"/>
                  <a:ea typeface="Hiragino Sans W5" panose="020B0400000000000000" pitchFamily="34" charset="-128"/>
                  <a:cs typeface="+mn-cs"/>
                </a:rPr>
                <a:t>喫煙所利用者</a:t>
              </a:r>
            </a:p>
          </p:txBody>
        </p:sp>
        <p:sp>
          <p:nvSpPr>
            <p:cNvPr id="38" name="テキスト ボックス 37">
              <a:extLst>
                <a:ext uri="{FF2B5EF4-FFF2-40B4-BE49-F238E27FC236}">
                  <a16:creationId xmlns:a16="http://schemas.microsoft.com/office/drawing/2014/main" id="{9828142F-3FA9-5EAB-D5FD-B844E1255844}"/>
                </a:ext>
              </a:extLst>
            </p:cNvPr>
            <p:cNvSpPr txBox="1"/>
            <p:nvPr/>
          </p:nvSpPr>
          <p:spPr>
            <a:xfrm>
              <a:off x="1741890" y="6167528"/>
              <a:ext cx="1033084" cy="275653"/>
            </a:xfrm>
            <a:prstGeom prst="rect">
              <a:avLst/>
            </a:prstGeom>
            <a:noFill/>
            <a:effectLst/>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1" lang="ja-JP" altLang="en-US" sz="900" b="0" i="0" u="none" strike="noStrike" kern="1200" cap="none" spc="0" normalizeH="0" baseline="0" noProof="0">
                  <a:ln>
                    <a:noFill/>
                  </a:ln>
                  <a:solidFill>
                    <a:prstClr val="white"/>
                  </a:solidFill>
                  <a:effectLst/>
                  <a:uLnTx/>
                  <a:uFillTx/>
                  <a:latin typeface="Hiragino Sans W5" panose="020B0400000000000000" pitchFamily="34" charset="-128"/>
                  <a:ea typeface="Hiragino Sans W5" panose="020B0400000000000000" pitchFamily="34" charset="-128"/>
                  <a:cs typeface="+mn-cs"/>
                </a:rPr>
                <a:t>喫煙所非利用者</a:t>
              </a:r>
            </a:p>
          </p:txBody>
        </p:sp>
      </p:grpSp>
      <p:sp>
        <p:nvSpPr>
          <p:cNvPr id="5" name="テキスト ボックス 4">
            <a:extLst>
              <a:ext uri="{FF2B5EF4-FFF2-40B4-BE49-F238E27FC236}">
                <a16:creationId xmlns:a16="http://schemas.microsoft.com/office/drawing/2014/main" id="{67F9427A-271E-8E46-50DE-F4D49762FD0E}"/>
              </a:ext>
            </a:extLst>
          </p:cNvPr>
          <p:cNvSpPr txBox="1"/>
          <p:nvPr/>
        </p:nvSpPr>
        <p:spPr>
          <a:xfrm>
            <a:off x="474584" y="747573"/>
            <a:ext cx="9574234" cy="584775"/>
          </a:xfrm>
          <a:prstGeom prst="rect">
            <a:avLst/>
          </a:prstGeom>
          <a:noFill/>
          <a:effectLst/>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2400" b="1" i="0" u="none" strike="noStrike" kern="1200" cap="none" spc="600" normalizeH="0" baseline="0" noProof="0">
                <a:ln>
                  <a:noFill/>
                </a:ln>
                <a:solidFill>
                  <a:prstClr val="white"/>
                </a:solidFill>
                <a:effectLst/>
                <a:uLnTx/>
                <a:uFillTx/>
                <a:latin typeface="Hiragino Sans W6" panose="020B0400000000000000" pitchFamily="34" charset="-128"/>
                <a:ea typeface="Hiragino Sans W6" panose="020B0400000000000000" pitchFamily="34" charset="-128"/>
                <a:cs typeface="+mn-cs"/>
              </a:rPr>
              <a:t>喫煙者の生活意識</a:t>
            </a:r>
            <a:r>
              <a:rPr kumimoji="1" lang="en-US" altLang="ja-JP" sz="2400" b="1" i="0" u="none" strike="noStrike" kern="1200" cap="none" spc="600" normalizeH="0" baseline="0" noProof="0" dirty="0">
                <a:ln>
                  <a:noFill/>
                </a:ln>
                <a:solidFill>
                  <a:prstClr val="white"/>
                </a:solidFill>
                <a:effectLst/>
                <a:uLnTx/>
                <a:uFillTx/>
                <a:latin typeface="Hiragino Sans W6" panose="020B0400000000000000" pitchFamily="34" charset="-128"/>
                <a:ea typeface="Hiragino Sans W6" panose="020B0400000000000000" pitchFamily="34" charset="-128"/>
                <a:cs typeface="+mn-cs"/>
              </a:rPr>
              <a:t>(2)</a:t>
            </a:r>
          </a:p>
        </p:txBody>
      </p:sp>
      <p:cxnSp>
        <p:nvCxnSpPr>
          <p:cNvPr id="1361" name="直線コネクタ 1360">
            <a:extLst>
              <a:ext uri="{FF2B5EF4-FFF2-40B4-BE49-F238E27FC236}">
                <a16:creationId xmlns:a16="http://schemas.microsoft.com/office/drawing/2014/main" id="{40FAA3D5-0611-E13C-BC86-000B14E28A2D}"/>
              </a:ext>
            </a:extLst>
          </p:cNvPr>
          <p:cNvCxnSpPr>
            <a:cxnSpLocks/>
          </p:cNvCxnSpPr>
          <p:nvPr/>
        </p:nvCxnSpPr>
        <p:spPr>
          <a:xfrm>
            <a:off x="637716" y="2765839"/>
            <a:ext cx="5265010" cy="0"/>
          </a:xfrm>
          <a:prstGeom prst="line">
            <a:avLst/>
          </a:prstGeom>
          <a:ln w="12700" cmpd="sng">
            <a:solidFill>
              <a:schemeClr val="bg1"/>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252" name="直線コネクタ 1251">
            <a:extLst>
              <a:ext uri="{FF2B5EF4-FFF2-40B4-BE49-F238E27FC236}">
                <a16:creationId xmlns:a16="http://schemas.microsoft.com/office/drawing/2014/main" id="{57887B6E-456E-7391-C1C8-7BB1DE5A24D0}"/>
              </a:ext>
            </a:extLst>
          </p:cNvPr>
          <p:cNvCxnSpPr>
            <a:cxnSpLocks/>
          </p:cNvCxnSpPr>
          <p:nvPr/>
        </p:nvCxnSpPr>
        <p:spPr>
          <a:xfrm>
            <a:off x="637716" y="3997025"/>
            <a:ext cx="5265010" cy="0"/>
          </a:xfrm>
          <a:prstGeom prst="line">
            <a:avLst/>
          </a:prstGeom>
          <a:ln w="12700" cmpd="sng">
            <a:solidFill>
              <a:schemeClr val="bg1"/>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253" name="直線コネクタ 1252">
            <a:extLst>
              <a:ext uri="{FF2B5EF4-FFF2-40B4-BE49-F238E27FC236}">
                <a16:creationId xmlns:a16="http://schemas.microsoft.com/office/drawing/2014/main" id="{99B820D9-B3FF-4E5F-D304-1ACAE8EC0D8E}"/>
              </a:ext>
            </a:extLst>
          </p:cNvPr>
          <p:cNvCxnSpPr>
            <a:cxnSpLocks/>
          </p:cNvCxnSpPr>
          <p:nvPr/>
        </p:nvCxnSpPr>
        <p:spPr>
          <a:xfrm>
            <a:off x="637716" y="5259034"/>
            <a:ext cx="5265010" cy="0"/>
          </a:xfrm>
          <a:prstGeom prst="line">
            <a:avLst/>
          </a:prstGeom>
          <a:ln w="12700" cmpd="sng">
            <a:solidFill>
              <a:schemeClr val="bg1"/>
            </a:solidFill>
            <a:prstDash val="sysDot"/>
          </a:ln>
          <a:effectLst/>
        </p:spPr>
        <p:style>
          <a:lnRef idx="2">
            <a:schemeClr val="accent1"/>
          </a:lnRef>
          <a:fillRef idx="0">
            <a:schemeClr val="accent1"/>
          </a:fillRef>
          <a:effectRef idx="1">
            <a:schemeClr val="accent1"/>
          </a:effectRef>
          <a:fontRef idx="minor">
            <a:schemeClr val="tx1"/>
          </a:fontRef>
        </p:style>
      </p:cxnSp>
      <p:grpSp>
        <p:nvGrpSpPr>
          <p:cNvPr id="11" name="グループ化 10">
            <a:extLst>
              <a:ext uri="{FF2B5EF4-FFF2-40B4-BE49-F238E27FC236}">
                <a16:creationId xmlns:a16="http://schemas.microsoft.com/office/drawing/2014/main" id="{6F0DBF27-7502-27B0-3B2E-2FF914E4079D}"/>
              </a:ext>
            </a:extLst>
          </p:cNvPr>
          <p:cNvGrpSpPr/>
          <p:nvPr/>
        </p:nvGrpSpPr>
        <p:grpSpPr>
          <a:xfrm>
            <a:off x="596316" y="1791850"/>
            <a:ext cx="11280610" cy="749694"/>
            <a:chOff x="596316" y="1791850"/>
            <a:chExt cx="11280610" cy="749694"/>
          </a:xfrm>
        </p:grpSpPr>
        <p:sp>
          <p:nvSpPr>
            <p:cNvPr id="7" name="テキスト ボックス 6">
              <a:extLst>
                <a:ext uri="{FF2B5EF4-FFF2-40B4-BE49-F238E27FC236}">
                  <a16:creationId xmlns:a16="http://schemas.microsoft.com/office/drawing/2014/main" id="{C5126044-3F72-0BDD-232F-127C286A4122}"/>
                </a:ext>
              </a:extLst>
            </p:cNvPr>
            <p:cNvSpPr txBox="1"/>
            <p:nvPr/>
          </p:nvSpPr>
          <p:spPr>
            <a:xfrm>
              <a:off x="999486" y="1970889"/>
              <a:ext cx="3040746" cy="476033"/>
            </a:xfrm>
            <a:prstGeom prst="rect">
              <a:avLst/>
            </a:prstGeom>
            <a:noFill/>
            <a:effectLst/>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30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話題の健康食品やサプリメントがあると積極的に試す</a:t>
              </a:r>
            </a:p>
          </p:txBody>
        </p:sp>
        <p:sp>
          <p:nvSpPr>
            <p:cNvPr id="54" name="円/楕円 53">
              <a:extLst>
                <a:ext uri="{FF2B5EF4-FFF2-40B4-BE49-F238E27FC236}">
                  <a16:creationId xmlns:a16="http://schemas.microsoft.com/office/drawing/2014/main" id="{2E3BFF06-0267-8323-2741-38662788CC6D}"/>
                </a:ext>
              </a:extLst>
            </p:cNvPr>
            <p:cNvSpPr>
              <a:spLocks noChangeAspect="1"/>
            </p:cNvSpPr>
            <p:nvPr/>
          </p:nvSpPr>
          <p:spPr>
            <a:xfrm>
              <a:off x="596316" y="2012196"/>
              <a:ext cx="390342" cy="393415"/>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FE5418"/>
                  </a:solidFill>
                  <a:effectLst/>
                  <a:uLnTx/>
                  <a:uFillTx/>
                  <a:latin typeface="Hiragino Sans W5" panose="020B0400000000000000" pitchFamily="34" charset="-128"/>
                  <a:ea typeface="Hiragino Sans W5" panose="020B0400000000000000" pitchFamily="34" charset="-128"/>
                  <a:cs typeface="Lato" panose="020F0502020204030203" pitchFamily="34" charset="0"/>
                </a:rPr>
                <a:t>Q</a:t>
              </a:r>
              <a:endParaRPr kumimoji="1" lang="ja-JP" altLang="en-US" sz="1800" b="0" i="0" u="none" strike="noStrike" kern="1200" cap="none" spc="0" normalizeH="0" baseline="0" noProof="0">
                <a:ln>
                  <a:noFill/>
                </a:ln>
                <a:solidFill>
                  <a:srgbClr val="FE5418"/>
                </a:solidFill>
                <a:effectLst/>
                <a:uLnTx/>
                <a:uFillTx/>
                <a:latin typeface="Hiragino Sans W5" panose="020B0400000000000000" pitchFamily="34" charset="-128"/>
                <a:ea typeface="Hiragino Sans W5" panose="020B0400000000000000" pitchFamily="34" charset="-128"/>
                <a:cs typeface="Lato" panose="020F0502020204030203" pitchFamily="34" charset="0"/>
              </a:endParaRPr>
            </a:p>
          </p:txBody>
        </p:sp>
        <p:grpSp>
          <p:nvGrpSpPr>
            <p:cNvPr id="55" name="グループ化 54">
              <a:extLst>
                <a:ext uri="{FF2B5EF4-FFF2-40B4-BE49-F238E27FC236}">
                  <a16:creationId xmlns:a16="http://schemas.microsoft.com/office/drawing/2014/main" id="{A6D87B40-BCF8-5EA1-A8C6-2959397E9FF6}"/>
                </a:ext>
              </a:extLst>
            </p:cNvPr>
            <p:cNvGrpSpPr/>
            <p:nvPr/>
          </p:nvGrpSpPr>
          <p:grpSpPr>
            <a:xfrm>
              <a:off x="4151299" y="1791850"/>
              <a:ext cx="767726" cy="706389"/>
              <a:chOff x="2151490" y="2292278"/>
              <a:chExt cx="767726" cy="1034227"/>
            </a:xfrm>
          </p:grpSpPr>
          <p:sp>
            <p:nvSpPr>
              <p:cNvPr id="61" name="正方形/長方形 60">
                <a:extLst>
                  <a:ext uri="{FF2B5EF4-FFF2-40B4-BE49-F238E27FC236}">
                    <a16:creationId xmlns:a16="http://schemas.microsoft.com/office/drawing/2014/main" id="{A1FC4DE4-511F-8453-915B-0912CB4F2CDD}"/>
                  </a:ext>
                </a:extLst>
              </p:cNvPr>
              <p:cNvSpPr/>
              <p:nvPr/>
            </p:nvSpPr>
            <p:spPr>
              <a:xfrm rot="16200000">
                <a:off x="2052792" y="2908880"/>
                <a:ext cx="624066" cy="207597"/>
              </a:xfrm>
              <a:prstGeom prst="rect">
                <a:avLst/>
              </a:prstGeom>
              <a:solidFill>
                <a:srgbClr val="FFF7CE"/>
              </a:solidFill>
              <a:ln w="6350">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34" charset="-128"/>
                  <a:cs typeface="+mn-cs"/>
                </a:endParaRPr>
              </a:p>
            </p:txBody>
          </p:sp>
          <p:sp>
            <p:nvSpPr>
              <p:cNvPr id="1346" name="正方形/長方形 1345">
                <a:extLst>
                  <a:ext uri="{FF2B5EF4-FFF2-40B4-BE49-F238E27FC236}">
                    <a16:creationId xmlns:a16="http://schemas.microsoft.com/office/drawing/2014/main" id="{B59DB3A2-A885-00DA-44FC-890BB9114220}"/>
                  </a:ext>
                </a:extLst>
              </p:cNvPr>
              <p:cNvSpPr/>
              <p:nvPr/>
            </p:nvSpPr>
            <p:spPr>
              <a:xfrm rot="16200000">
                <a:off x="2503807" y="3021640"/>
                <a:ext cx="398542" cy="207597"/>
              </a:xfrm>
              <a:prstGeom prst="rect">
                <a:avLst/>
              </a:prstGeom>
              <a:solidFill>
                <a:srgbClr val="FE5519"/>
              </a:solidFill>
              <a:ln w="6350">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34" charset="-128"/>
                  <a:cs typeface="+mn-cs"/>
                </a:endParaRPr>
              </a:p>
            </p:txBody>
          </p:sp>
          <p:cxnSp>
            <p:nvCxnSpPr>
              <p:cNvPr id="1347" name="直線コネクタ 1346">
                <a:extLst>
                  <a:ext uri="{FF2B5EF4-FFF2-40B4-BE49-F238E27FC236}">
                    <a16:creationId xmlns:a16="http://schemas.microsoft.com/office/drawing/2014/main" id="{7778EB71-378D-4EFB-77B9-07D02206287D}"/>
                  </a:ext>
                </a:extLst>
              </p:cNvPr>
              <p:cNvCxnSpPr>
                <a:cxnSpLocks/>
              </p:cNvCxnSpPr>
              <p:nvPr/>
            </p:nvCxnSpPr>
            <p:spPr>
              <a:xfrm>
                <a:off x="2151490" y="3325753"/>
                <a:ext cx="753965" cy="752"/>
              </a:xfrm>
              <a:prstGeom prst="line">
                <a:avLst/>
              </a:prstGeom>
              <a:ln w="9525">
                <a:solidFill>
                  <a:srgbClr val="FFF7CE"/>
                </a:solidFill>
              </a:ln>
            </p:spPr>
            <p:style>
              <a:lnRef idx="1">
                <a:schemeClr val="accent1"/>
              </a:lnRef>
              <a:fillRef idx="0">
                <a:schemeClr val="accent1"/>
              </a:fillRef>
              <a:effectRef idx="0">
                <a:schemeClr val="accent1"/>
              </a:effectRef>
              <a:fontRef idx="minor">
                <a:schemeClr val="tx1"/>
              </a:fontRef>
            </p:style>
          </p:cxnSp>
          <p:sp>
            <p:nvSpPr>
              <p:cNvPr id="1348" name="テキスト ボックス 1347">
                <a:extLst>
                  <a:ext uri="{FF2B5EF4-FFF2-40B4-BE49-F238E27FC236}">
                    <a16:creationId xmlns:a16="http://schemas.microsoft.com/office/drawing/2014/main" id="{200E89F3-3673-78A2-E8C2-33CADAF4D278}"/>
                  </a:ext>
                </a:extLst>
              </p:cNvPr>
              <p:cNvSpPr txBox="1"/>
              <p:nvPr/>
            </p:nvSpPr>
            <p:spPr>
              <a:xfrm>
                <a:off x="2517706" y="2622482"/>
                <a:ext cx="312906" cy="37175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a:ln>
                      <a:noFill/>
                    </a:ln>
                    <a:solidFill>
                      <a:prstClr val="white">
                        <a:alpha val="50000"/>
                      </a:prstClr>
                    </a:solidFill>
                    <a:effectLst/>
                    <a:uLnTx/>
                    <a:uFillTx/>
                    <a:latin typeface="DIN Alternate" panose="020B0500000000000000" pitchFamily="34" charset="0"/>
                    <a:ea typeface="游ゴシック" panose="020B0400000000000000" pitchFamily="34" charset="-128"/>
                    <a:cs typeface="+mn-cs"/>
                  </a:rPr>
                  <a:t>19</a:t>
                </a:r>
                <a:endParaRPr kumimoji="1" lang="ja-JP" altLang="en-US" sz="1050" b="0" i="0" u="none" strike="noStrike" kern="1200" cap="none" spc="0" normalizeH="0" baseline="0" noProof="0">
                  <a:ln>
                    <a:noFill/>
                  </a:ln>
                  <a:solidFill>
                    <a:prstClr val="white">
                      <a:alpha val="50000"/>
                    </a:prstClr>
                  </a:solidFill>
                  <a:effectLst/>
                  <a:uLnTx/>
                  <a:uFillTx/>
                  <a:latin typeface="DIN Alternate" panose="020B0500000000000000" pitchFamily="34" charset="0"/>
                  <a:ea typeface="游ゴシック" panose="020B0400000000000000" pitchFamily="34" charset="-128"/>
                  <a:cs typeface="+mn-cs"/>
                </a:endParaRPr>
              </a:p>
            </p:txBody>
          </p:sp>
          <p:sp>
            <p:nvSpPr>
              <p:cNvPr id="1349" name="テキスト ボックス 1348">
                <a:extLst>
                  <a:ext uri="{FF2B5EF4-FFF2-40B4-BE49-F238E27FC236}">
                    <a16:creationId xmlns:a16="http://schemas.microsoft.com/office/drawing/2014/main" id="{A63B42AF-0ABF-8198-643D-88F943E034D2}"/>
                  </a:ext>
                </a:extLst>
              </p:cNvPr>
              <p:cNvSpPr txBox="1"/>
              <p:nvPr/>
            </p:nvSpPr>
            <p:spPr>
              <a:xfrm>
                <a:off x="2657606" y="2667329"/>
                <a:ext cx="261610"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700" b="0" i="0" u="none" strike="noStrike" kern="1200" cap="none" spc="0" normalizeH="0" baseline="0" noProof="0" dirty="0">
                    <a:ln>
                      <a:noFill/>
                    </a:ln>
                    <a:solidFill>
                      <a:prstClr val="white">
                        <a:alpha val="50000"/>
                      </a:prstClr>
                    </a:solidFill>
                    <a:effectLst/>
                    <a:uLnTx/>
                    <a:uFillTx/>
                    <a:latin typeface="DIN Alternate" panose="020B0500000000000000" pitchFamily="34" charset="0"/>
                    <a:ea typeface="游ゴシック" panose="020B0400000000000000" pitchFamily="34" charset="-128"/>
                    <a:cs typeface="+mn-cs"/>
                  </a:rPr>
                  <a:t>%</a:t>
                </a:r>
                <a:endParaRPr kumimoji="1" lang="ja-JP" altLang="en-US" sz="700" b="0" i="0" u="none" strike="noStrike" kern="1200" cap="none" spc="0" normalizeH="0" baseline="0" noProof="0">
                  <a:ln>
                    <a:noFill/>
                  </a:ln>
                  <a:solidFill>
                    <a:prstClr val="white">
                      <a:alpha val="50000"/>
                    </a:prstClr>
                  </a:solidFill>
                  <a:effectLst/>
                  <a:uLnTx/>
                  <a:uFillTx/>
                  <a:latin typeface="DIN Alternate" panose="020B0500000000000000" pitchFamily="34" charset="0"/>
                  <a:ea typeface="游ゴシック" panose="020B0400000000000000" pitchFamily="34" charset="-128"/>
                  <a:cs typeface="+mn-cs"/>
                </a:endParaRPr>
              </a:p>
            </p:txBody>
          </p:sp>
          <p:sp>
            <p:nvSpPr>
              <p:cNvPr id="1350" name="テキスト ボックス 1349">
                <a:extLst>
                  <a:ext uri="{FF2B5EF4-FFF2-40B4-BE49-F238E27FC236}">
                    <a16:creationId xmlns:a16="http://schemas.microsoft.com/office/drawing/2014/main" id="{8D53531C-B618-EA86-F7D3-C5E02BA83155}"/>
                  </a:ext>
                </a:extLst>
              </p:cNvPr>
              <p:cNvSpPr txBox="1"/>
              <p:nvPr/>
            </p:nvSpPr>
            <p:spPr>
              <a:xfrm>
                <a:off x="2171078" y="2292278"/>
                <a:ext cx="380232" cy="49567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white"/>
                    </a:solidFill>
                    <a:effectLst/>
                    <a:uLnTx/>
                    <a:uFillTx/>
                    <a:latin typeface="DIN Alternate" panose="020B0500000000000000" pitchFamily="34" charset="0"/>
                    <a:ea typeface="游ゴシック" panose="020B0400000000000000" pitchFamily="34" charset="-128"/>
                    <a:cs typeface="+mn-cs"/>
                  </a:rPr>
                  <a:t>33</a:t>
                </a:r>
                <a:endParaRPr kumimoji="1" lang="ja-JP" altLang="en-US" sz="1600" b="0" i="0" u="none" strike="noStrike" kern="1200" cap="none" spc="0" normalizeH="0" baseline="0" noProof="0">
                  <a:ln>
                    <a:noFill/>
                  </a:ln>
                  <a:solidFill>
                    <a:prstClr val="white"/>
                  </a:solidFill>
                  <a:effectLst/>
                  <a:uLnTx/>
                  <a:uFillTx/>
                  <a:latin typeface="DIN Alternate" panose="020B0500000000000000" pitchFamily="34" charset="0"/>
                  <a:ea typeface="游ゴシック" panose="020B0400000000000000" pitchFamily="34" charset="-128"/>
                  <a:cs typeface="+mn-cs"/>
                </a:endParaRPr>
              </a:p>
            </p:txBody>
          </p:sp>
          <p:sp>
            <p:nvSpPr>
              <p:cNvPr id="1351" name="テキスト ボックス 1350">
                <a:extLst>
                  <a:ext uri="{FF2B5EF4-FFF2-40B4-BE49-F238E27FC236}">
                    <a16:creationId xmlns:a16="http://schemas.microsoft.com/office/drawing/2014/main" id="{19B4FD9A-4E96-B82E-A959-6CAB1A4F3F60}"/>
                  </a:ext>
                </a:extLst>
              </p:cNvPr>
              <p:cNvSpPr txBox="1"/>
              <p:nvPr/>
            </p:nvSpPr>
            <p:spPr>
              <a:xfrm>
                <a:off x="2370185" y="2395751"/>
                <a:ext cx="261610"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700" b="0" i="0" u="none" strike="noStrike" kern="1200" cap="none" spc="0" normalizeH="0" baseline="0" noProof="0" dirty="0">
                    <a:ln>
                      <a:noFill/>
                    </a:ln>
                    <a:solidFill>
                      <a:prstClr val="white"/>
                    </a:solidFill>
                    <a:effectLst/>
                    <a:uLnTx/>
                    <a:uFillTx/>
                    <a:latin typeface="DIN Alternate" panose="020B0500000000000000" pitchFamily="34" charset="0"/>
                    <a:ea typeface="游ゴシック" panose="020B0400000000000000" pitchFamily="34" charset="-128"/>
                    <a:cs typeface="+mn-cs"/>
                  </a:rPr>
                  <a:t>%</a:t>
                </a:r>
                <a:endParaRPr kumimoji="1" lang="ja-JP" altLang="en-US" sz="700" b="0" i="0" u="none" strike="noStrike" kern="1200" cap="none" spc="0" normalizeH="0" baseline="0" noProof="0">
                  <a:ln>
                    <a:noFill/>
                  </a:ln>
                  <a:solidFill>
                    <a:prstClr val="white"/>
                  </a:solidFill>
                  <a:effectLst/>
                  <a:uLnTx/>
                  <a:uFillTx/>
                  <a:latin typeface="DIN Alternate" panose="020B0500000000000000" pitchFamily="34" charset="0"/>
                  <a:ea typeface="游ゴシック" panose="020B0400000000000000" pitchFamily="34" charset="-128"/>
                  <a:cs typeface="+mn-cs"/>
                </a:endParaRPr>
              </a:p>
            </p:txBody>
          </p:sp>
        </p:grpSp>
        <p:grpSp>
          <p:nvGrpSpPr>
            <p:cNvPr id="1352" name="グループ化 1351">
              <a:extLst>
                <a:ext uri="{FF2B5EF4-FFF2-40B4-BE49-F238E27FC236}">
                  <a16:creationId xmlns:a16="http://schemas.microsoft.com/office/drawing/2014/main" id="{7C215214-489F-6491-D8FD-F9DC4A990E18}"/>
                </a:ext>
              </a:extLst>
            </p:cNvPr>
            <p:cNvGrpSpPr/>
            <p:nvPr/>
          </p:nvGrpSpPr>
          <p:grpSpPr>
            <a:xfrm>
              <a:off x="4961218" y="1833658"/>
              <a:ext cx="941508" cy="707886"/>
              <a:chOff x="3652516" y="2167874"/>
              <a:chExt cx="941508" cy="707886"/>
            </a:xfrm>
          </p:grpSpPr>
          <p:sp>
            <p:nvSpPr>
              <p:cNvPr id="1353" name="テキスト ボックス 1352">
                <a:extLst>
                  <a:ext uri="{FF2B5EF4-FFF2-40B4-BE49-F238E27FC236}">
                    <a16:creationId xmlns:a16="http://schemas.microsoft.com/office/drawing/2014/main" id="{DBF3E5BF-7431-850E-00DD-1F42061CE8F1}"/>
                  </a:ext>
                </a:extLst>
              </p:cNvPr>
              <p:cNvSpPr txBox="1"/>
              <p:nvPr/>
            </p:nvSpPr>
            <p:spPr>
              <a:xfrm>
                <a:off x="4311162" y="2440155"/>
                <a:ext cx="282862"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a:ln>
                      <a:noFill/>
                    </a:ln>
                    <a:solidFill>
                      <a:prstClr val="white"/>
                    </a:solidFill>
                    <a:effectLst/>
                    <a:uLnTx/>
                    <a:uFillTx/>
                    <a:latin typeface="DIN Alternate" panose="020B0500000000000000" pitchFamily="34" charset="0"/>
                    <a:ea typeface="游ゴシック" panose="020B0400000000000000" pitchFamily="34" charset="-128"/>
                    <a:cs typeface="+mn-cs"/>
                  </a:rPr>
                  <a:t>倍</a:t>
                </a:r>
              </a:p>
            </p:txBody>
          </p:sp>
          <p:sp>
            <p:nvSpPr>
              <p:cNvPr id="1354" name="テキスト ボックス 1353">
                <a:extLst>
                  <a:ext uri="{FF2B5EF4-FFF2-40B4-BE49-F238E27FC236}">
                    <a16:creationId xmlns:a16="http://schemas.microsoft.com/office/drawing/2014/main" id="{8954D32E-E0B6-3439-DCE9-52770177C04B}"/>
                  </a:ext>
                </a:extLst>
              </p:cNvPr>
              <p:cNvSpPr txBox="1"/>
              <p:nvPr/>
            </p:nvSpPr>
            <p:spPr>
              <a:xfrm>
                <a:off x="3652516" y="2167874"/>
                <a:ext cx="801823"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4000" b="0" i="0" u="none" strike="noStrike" kern="1200" cap="none" spc="0" normalizeH="0" baseline="0" noProof="0" dirty="0">
                    <a:ln>
                      <a:noFill/>
                    </a:ln>
                    <a:solidFill>
                      <a:prstClr val="white"/>
                    </a:solidFill>
                    <a:effectLst/>
                    <a:uLnTx/>
                    <a:uFillTx/>
                    <a:latin typeface="DIN Alternate" panose="020B0500000000000000" pitchFamily="34" charset="0"/>
                    <a:ea typeface="游ゴシック" panose="020B0400000000000000" pitchFamily="34" charset="-128"/>
                    <a:cs typeface="+mn-cs"/>
                  </a:rPr>
                  <a:t>1.7</a:t>
                </a:r>
                <a:endParaRPr kumimoji="1" lang="ja-JP" altLang="en-US" sz="4000" b="0" i="0" u="none" strike="noStrike" kern="1200" cap="none" spc="0" normalizeH="0" baseline="0" noProof="0">
                  <a:ln>
                    <a:noFill/>
                  </a:ln>
                  <a:solidFill>
                    <a:prstClr val="white"/>
                  </a:solidFill>
                  <a:effectLst/>
                  <a:uLnTx/>
                  <a:uFillTx/>
                  <a:latin typeface="DIN Alternate" panose="020B0500000000000000" pitchFamily="34" charset="0"/>
                  <a:ea typeface="游ゴシック" panose="020B0400000000000000" pitchFamily="34" charset="-128"/>
                  <a:cs typeface="+mn-cs"/>
                </a:endParaRPr>
              </a:p>
            </p:txBody>
          </p:sp>
        </p:grpSp>
        <p:grpSp>
          <p:nvGrpSpPr>
            <p:cNvPr id="1357" name="グループ化 1356">
              <a:extLst>
                <a:ext uri="{FF2B5EF4-FFF2-40B4-BE49-F238E27FC236}">
                  <a16:creationId xmlns:a16="http://schemas.microsoft.com/office/drawing/2014/main" id="{AC3B9C3F-0193-AF99-705E-635D6FF35189}"/>
                </a:ext>
              </a:extLst>
            </p:cNvPr>
            <p:cNvGrpSpPr/>
            <p:nvPr/>
          </p:nvGrpSpPr>
          <p:grpSpPr>
            <a:xfrm>
              <a:off x="6120235" y="2087931"/>
              <a:ext cx="288569" cy="164234"/>
              <a:chOff x="6120235" y="2158407"/>
              <a:chExt cx="288569" cy="352050"/>
            </a:xfrm>
          </p:grpSpPr>
          <p:sp>
            <p:nvSpPr>
              <p:cNvPr id="1355" name="山形 1354">
                <a:extLst>
                  <a:ext uri="{FF2B5EF4-FFF2-40B4-BE49-F238E27FC236}">
                    <a16:creationId xmlns:a16="http://schemas.microsoft.com/office/drawing/2014/main" id="{716CC01A-2EA5-B60B-E6D5-8E07D3184396}"/>
                  </a:ext>
                </a:extLst>
              </p:cNvPr>
              <p:cNvSpPr/>
              <p:nvPr/>
            </p:nvSpPr>
            <p:spPr>
              <a:xfrm>
                <a:off x="6120235" y="2162173"/>
                <a:ext cx="152978" cy="348284"/>
              </a:xfrm>
              <a:prstGeom prst="chevron">
                <a:avLst>
                  <a:gd name="adj" fmla="val 6086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endParaRPr>
              </a:p>
            </p:txBody>
          </p:sp>
          <p:sp>
            <p:nvSpPr>
              <p:cNvPr id="1356" name="山形 1355">
                <a:extLst>
                  <a:ext uri="{FF2B5EF4-FFF2-40B4-BE49-F238E27FC236}">
                    <a16:creationId xmlns:a16="http://schemas.microsoft.com/office/drawing/2014/main" id="{C0271B38-B8B6-069F-CDA9-522E001FB6B8}"/>
                  </a:ext>
                </a:extLst>
              </p:cNvPr>
              <p:cNvSpPr/>
              <p:nvPr/>
            </p:nvSpPr>
            <p:spPr>
              <a:xfrm>
                <a:off x="6255826" y="2158407"/>
                <a:ext cx="152978" cy="348284"/>
              </a:xfrm>
              <a:prstGeom prst="chevron">
                <a:avLst>
                  <a:gd name="adj" fmla="val 6086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endParaRPr>
              </a:p>
            </p:txBody>
          </p:sp>
        </p:grpSp>
        <p:sp>
          <p:nvSpPr>
            <p:cNvPr id="1359" name="1つの角を切り取り、1つの角を丸めた四角形 1358">
              <a:extLst>
                <a:ext uri="{FF2B5EF4-FFF2-40B4-BE49-F238E27FC236}">
                  <a16:creationId xmlns:a16="http://schemas.microsoft.com/office/drawing/2014/main" id="{A44B663C-F9C5-1E7B-E152-288E334086A8}"/>
                </a:ext>
              </a:extLst>
            </p:cNvPr>
            <p:cNvSpPr/>
            <p:nvPr/>
          </p:nvSpPr>
          <p:spPr>
            <a:xfrm flipH="1" flipV="1">
              <a:off x="6640288" y="1912202"/>
              <a:ext cx="5236638" cy="575997"/>
            </a:xfrm>
            <a:prstGeom prst="snip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Hiragino Sans W5" panose="020B0400000000000000" pitchFamily="34" charset="-128"/>
                <a:ea typeface="Hiragino Sans W1"/>
                <a:cs typeface="+mn-cs"/>
              </a:endParaRPr>
            </a:p>
          </p:txBody>
        </p:sp>
        <p:sp>
          <p:nvSpPr>
            <p:cNvPr id="4" name="平行四辺形 3">
              <a:extLst>
                <a:ext uri="{FF2B5EF4-FFF2-40B4-BE49-F238E27FC236}">
                  <a16:creationId xmlns:a16="http://schemas.microsoft.com/office/drawing/2014/main" id="{8046B86A-E685-01C2-4F07-14AA1D89D89B}"/>
                </a:ext>
              </a:extLst>
            </p:cNvPr>
            <p:cNvSpPr/>
            <p:nvPr/>
          </p:nvSpPr>
          <p:spPr>
            <a:xfrm>
              <a:off x="6720521" y="2333545"/>
              <a:ext cx="3796495" cy="45719"/>
            </a:xfrm>
            <a:prstGeom prst="parallelogram">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34" charset="-128"/>
                <a:cs typeface="+mn-cs"/>
              </a:endParaRPr>
            </a:p>
          </p:txBody>
        </p:sp>
        <p:sp>
          <p:nvSpPr>
            <p:cNvPr id="1360" name="テキスト ボックス 1359">
              <a:extLst>
                <a:ext uri="{FF2B5EF4-FFF2-40B4-BE49-F238E27FC236}">
                  <a16:creationId xmlns:a16="http://schemas.microsoft.com/office/drawing/2014/main" id="{A08F9DA0-5D38-12A3-3E82-DC27F68E9F37}"/>
                </a:ext>
              </a:extLst>
            </p:cNvPr>
            <p:cNvSpPr txBox="1"/>
            <p:nvPr/>
          </p:nvSpPr>
          <p:spPr>
            <a:xfrm>
              <a:off x="6640288" y="1963574"/>
              <a:ext cx="5236638" cy="461665"/>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300" normalizeH="0" baseline="0" noProof="0">
                  <a:ln>
                    <a:noFill/>
                  </a:ln>
                  <a:solidFill>
                    <a:prstClr val="black">
                      <a:lumMod val="95000"/>
                      <a:lumOff val="5000"/>
                    </a:prstClr>
                  </a:solidFill>
                  <a:effectLst/>
                  <a:uLnTx/>
                  <a:uFillTx/>
                  <a:latin typeface="Hiragino Sans W6" panose="020B0400000000000000" pitchFamily="34" charset="-128"/>
                  <a:ea typeface="Hiragino Sans W6" panose="020B0400000000000000" pitchFamily="34" charset="-128"/>
                  <a:cs typeface="+mn-cs"/>
                </a:rPr>
                <a:t>一見健康に無頓着と思われがちな喫煙者ありながら、</a:t>
              </a:r>
              <a:endParaRPr kumimoji="1" lang="en-US" altLang="ja-JP" sz="1200" b="1" i="0" u="none" strike="noStrike" kern="1200" cap="none" spc="300" normalizeH="0" baseline="0" noProof="0" dirty="0">
                <a:ln>
                  <a:noFill/>
                </a:ln>
                <a:solidFill>
                  <a:prstClr val="black">
                    <a:lumMod val="95000"/>
                    <a:lumOff val="5000"/>
                  </a:prstClr>
                </a:solidFill>
                <a:effectLst/>
                <a:uLnTx/>
                <a:uFillTx/>
                <a:latin typeface="Hiragino Sans W6" panose="020B0400000000000000" pitchFamily="34" charset="-128"/>
                <a:ea typeface="Hiragino Sans W6" panose="020B0400000000000000"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300" normalizeH="0" baseline="0" noProof="0">
                  <a:ln>
                    <a:noFill/>
                  </a:ln>
                  <a:solidFill>
                    <a:prstClr val="black">
                      <a:lumMod val="95000"/>
                      <a:lumOff val="5000"/>
                    </a:prstClr>
                  </a:solidFill>
                  <a:effectLst/>
                  <a:uLnTx/>
                  <a:uFillTx/>
                  <a:latin typeface="Hiragino Sans W6" panose="020B0400000000000000" pitchFamily="34" charset="-128"/>
                  <a:ea typeface="Hiragino Sans W6" panose="020B0400000000000000" pitchFamily="34" charset="-128"/>
                  <a:cs typeface="+mn-cs"/>
                </a:rPr>
                <a:t>健康リスクを意識するからこそ、相性は抜群</a:t>
              </a:r>
            </a:p>
          </p:txBody>
        </p:sp>
      </p:grpSp>
      <p:sp>
        <p:nvSpPr>
          <p:cNvPr id="1370" name="テキスト ボックス 1369">
            <a:extLst>
              <a:ext uri="{FF2B5EF4-FFF2-40B4-BE49-F238E27FC236}">
                <a16:creationId xmlns:a16="http://schemas.microsoft.com/office/drawing/2014/main" id="{F862EF01-0738-1BBC-7612-14ADC7881B7D}"/>
              </a:ext>
            </a:extLst>
          </p:cNvPr>
          <p:cNvSpPr txBox="1"/>
          <p:nvPr/>
        </p:nvSpPr>
        <p:spPr>
          <a:xfrm>
            <a:off x="999486" y="3169174"/>
            <a:ext cx="3040746" cy="476033"/>
          </a:xfrm>
          <a:prstGeom prst="rect">
            <a:avLst/>
          </a:prstGeom>
          <a:noFill/>
          <a:effectLst/>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30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株式投資や仮想通貨などの投資に興味がある／実際に投資している</a:t>
            </a:r>
          </a:p>
        </p:txBody>
      </p:sp>
      <p:sp>
        <p:nvSpPr>
          <p:cNvPr id="1371" name="円/楕円 1370">
            <a:extLst>
              <a:ext uri="{FF2B5EF4-FFF2-40B4-BE49-F238E27FC236}">
                <a16:creationId xmlns:a16="http://schemas.microsoft.com/office/drawing/2014/main" id="{FD0DBF64-9510-4A43-895A-AC115971A092}"/>
              </a:ext>
            </a:extLst>
          </p:cNvPr>
          <p:cNvSpPr>
            <a:spLocks noChangeAspect="1"/>
          </p:cNvSpPr>
          <p:nvPr/>
        </p:nvSpPr>
        <p:spPr>
          <a:xfrm>
            <a:off x="596316" y="3210481"/>
            <a:ext cx="390342" cy="393415"/>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FE5418"/>
                </a:solidFill>
                <a:effectLst/>
                <a:uLnTx/>
                <a:uFillTx/>
                <a:latin typeface="Hiragino Sans W5" panose="020B0400000000000000" pitchFamily="34" charset="-128"/>
                <a:ea typeface="Hiragino Sans W5" panose="020B0400000000000000" pitchFamily="34" charset="-128"/>
                <a:cs typeface="Lato" panose="020F0502020204030203" pitchFamily="34" charset="0"/>
              </a:rPr>
              <a:t>Q</a:t>
            </a:r>
            <a:endParaRPr kumimoji="1" lang="ja-JP" altLang="en-US" sz="1800" b="0" i="0" u="none" strike="noStrike" kern="1200" cap="none" spc="0" normalizeH="0" baseline="0" noProof="0">
              <a:ln>
                <a:noFill/>
              </a:ln>
              <a:solidFill>
                <a:srgbClr val="FE5418"/>
              </a:solidFill>
              <a:effectLst/>
              <a:uLnTx/>
              <a:uFillTx/>
              <a:latin typeface="Hiragino Sans W5" panose="020B0400000000000000" pitchFamily="34" charset="-128"/>
              <a:ea typeface="Hiragino Sans W5" panose="020B0400000000000000" pitchFamily="34" charset="-128"/>
              <a:cs typeface="Lato" panose="020F0502020204030203" pitchFamily="34" charset="0"/>
            </a:endParaRPr>
          </a:p>
        </p:txBody>
      </p:sp>
      <p:grpSp>
        <p:nvGrpSpPr>
          <p:cNvPr id="1372" name="グループ化 1371">
            <a:extLst>
              <a:ext uri="{FF2B5EF4-FFF2-40B4-BE49-F238E27FC236}">
                <a16:creationId xmlns:a16="http://schemas.microsoft.com/office/drawing/2014/main" id="{A83F1D46-83D9-50FD-1E91-13F4E2C8264E}"/>
              </a:ext>
            </a:extLst>
          </p:cNvPr>
          <p:cNvGrpSpPr/>
          <p:nvPr/>
        </p:nvGrpSpPr>
        <p:grpSpPr>
          <a:xfrm>
            <a:off x="4151299" y="2990135"/>
            <a:ext cx="767726" cy="706389"/>
            <a:chOff x="2151490" y="2292278"/>
            <a:chExt cx="767726" cy="1034227"/>
          </a:xfrm>
        </p:grpSpPr>
        <p:sp>
          <p:nvSpPr>
            <p:cNvPr id="1373" name="正方形/長方形 1372">
              <a:extLst>
                <a:ext uri="{FF2B5EF4-FFF2-40B4-BE49-F238E27FC236}">
                  <a16:creationId xmlns:a16="http://schemas.microsoft.com/office/drawing/2014/main" id="{C01A1237-E829-E938-BEFE-C22FAEB412B5}"/>
                </a:ext>
              </a:extLst>
            </p:cNvPr>
            <p:cNvSpPr/>
            <p:nvPr/>
          </p:nvSpPr>
          <p:spPr>
            <a:xfrm rot="16200000">
              <a:off x="2052792" y="2908880"/>
              <a:ext cx="624066" cy="207597"/>
            </a:xfrm>
            <a:prstGeom prst="rect">
              <a:avLst/>
            </a:prstGeom>
            <a:solidFill>
              <a:srgbClr val="FFF7CE"/>
            </a:solidFill>
            <a:ln w="6350">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34" charset="-128"/>
                <a:cs typeface="+mn-cs"/>
              </a:endParaRPr>
            </a:p>
          </p:txBody>
        </p:sp>
        <p:sp>
          <p:nvSpPr>
            <p:cNvPr id="1374" name="正方形/長方形 1373">
              <a:extLst>
                <a:ext uri="{FF2B5EF4-FFF2-40B4-BE49-F238E27FC236}">
                  <a16:creationId xmlns:a16="http://schemas.microsoft.com/office/drawing/2014/main" id="{78E68681-67E6-7CB8-C9E3-93122586DBC6}"/>
                </a:ext>
              </a:extLst>
            </p:cNvPr>
            <p:cNvSpPr/>
            <p:nvPr/>
          </p:nvSpPr>
          <p:spPr>
            <a:xfrm rot="16200000">
              <a:off x="2476572" y="2994407"/>
              <a:ext cx="453012" cy="207597"/>
            </a:xfrm>
            <a:prstGeom prst="rect">
              <a:avLst/>
            </a:prstGeom>
            <a:solidFill>
              <a:srgbClr val="FE5519"/>
            </a:solidFill>
            <a:ln w="6350">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34" charset="-128"/>
                <a:cs typeface="+mn-cs"/>
              </a:endParaRPr>
            </a:p>
          </p:txBody>
        </p:sp>
        <p:cxnSp>
          <p:nvCxnSpPr>
            <p:cNvPr id="1375" name="直線コネクタ 1374">
              <a:extLst>
                <a:ext uri="{FF2B5EF4-FFF2-40B4-BE49-F238E27FC236}">
                  <a16:creationId xmlns:a16="http://schemas.microsoft.com/office/drawing/2014/main" id="{439C7422-5C81-E56D-E2A9-33E3D1855C51}"/>
                </a:ext>
              </a:extLst>
            </p:cNvPr>
            <p:cNvCxnSpPr>
              <a:cxnSpLocks/>
            </p:cNvCxnSpPr>
            <p:nvPr/>
          </p:nvCxnSpPr>
          <p:spPr>
            <a:xfrm>
              <a:off x="2151490" y="3325753"/>
              <a:ext cx="753965" cy="752"/>
            </a:xfrm>
            <a:prstGeom prst="line">
              <a:avLst/>
            </a:prstGeom>
            <a:ln w="9525">
              <a:solidFill>
                <a:srgbClr val="FFF7CE"/>
              </a:solidFill>
            </a:ln>
          </p:spPr>
          <p:style>
            <a:lnRef idx="1">
              <a:schemeClr val="accent1"/>
            </a:lnRef>
            <a:fillRef idx="0">
              <a:schemeClr val="accent1"/>
            </a:fillRef>
            <a:effectRef idx="0">
              <a:schemeClr val="accent1"/>
            </a:effectRef>
            <a:fontRef idx="minor">
              <a:schemeClr val="tx1"/>
            </a:fontRef>
          </p:style>
        </p:cxnSp>
        <p:sp>
          <p:nvSpPr>
            <p:cNvPr id="1376" name="テキスト ボックス 1375">
              <a:extLst>
                <a:ext uri="{FF2B5EF4-FFF2-40B4-BE49-F238E27FC236}">
                  <a16:creationId xmlns:a16="http://schemas.microsoft.com/office/drawing/2014/main" id="{A67484FC-89B7-0BED-6768-67A833FE91AA}"/>
                </a:ext>
              </a:extLst>
            </p:cNvPr>
            <p:cNvSpPr txBox="1"/>
            <p:nvPr/>
          </p:nvSpPr>
          <p:spPr>
            <a:xfrm>
              <a:off x="2517706" y="2554410"/>
              <a:ext cx="312906" cy="37175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a:ln>
                    <a:noFill/>
                  </a:ln>
                  <a:solidFill>
                    <a:prstClr val="white">
                      <a:alpha val="50000"/>
                    </a:prstClr>
                  </a:solidFill>
                  <a:effectLst/>
                  <a:uLnTx/>
                  <a:uFillTx/>
                  <a:latin typeface="DIN Alternate" panose="020B0500000000000000" pitchFamily="34" charset="0"/>
                  <a:ea typeface="游ゴシック" panose="020B0400000000000000" pitchFamily="34" charset="-128"/>
                  <a:cs typeface="+mn-cs"/>
                </a:rPr>
                <a:t>19</a:t>
              </a:r>
              <a:endParaRPr kumimoji="1" lang="ja-JP" altLang="en-US" sz="1050" b="0" i="0" u="none" strike="noStrike" kern="1200" cap="none" spc="0" normalizeH="0" baseline="0" noProof="0">
                <a:ln>
                  <a:noFill/>
                </a:ln>
                <a:solidFill>
                  <a:prstClr val="white">
                    <a:alpha val="50000"/>
                  </a:prstClr>
                </a:solidFill>
                <a:effectLst/>
                <a:uLnTx/>
                <a:uFillTx/>
                <a:latin typeface="DIN Alternate" panose="020B0500000000000000" pitchFamily="34" charset="0"/>
                <a:ea typeface="游ゴシック" panose="020B0400000000000000" pitchFamily="34" charset="-128"/>
                <a:cs typeface="+mn-cs"/>
              </a:endParaRPr>
            </a:p>
          </p:txBody>
        </p:sp>
        <p:sp>
          <p:nvSpPr>
            <p:cNvPr id="1377" name="テキスト ボックス 1376">
              <a:extLst>
                <a:ext uri="{FF2B5EF4-FFF2-40B4-BE49-F238E27FC236}">
                  <a16:creationId xmlns:a16="http://schemas.microsoft.com/office/drawing/2014/main" id="{2C73C05A-A112-FFFD-8F91-74080B52200F}"/>
                </a:ext>
              </a:extLst>
            </p:cNvPr>
            <p:cNvSpPr txBox="1"/>
            <p:nvPr/>
          </p:nvSpPr>
          <p:spPr>
            <a:xfrm>
              <a:off x="2657606" y="2599257"/>
              <a:ext cx="261610"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700" b="0" i="0" u="none" strike="noStrike" kern="1200" cap="none" spc="0" normalizeH="0" baseline="0" noProof="0" dirty="0">
                  <a:ln>
                    <a:noFill/>
                  </a:ln>
                  <a:solidFill>
                    <a:prstClr val="white">
                      <a:alpha val="50000"/>
                    </a:prstClr>
                  </a:solidFill>
                  <a:effectLst/>
                  <a:uLnTx/>
                  <a:uFillTx/>
                  <a:latin typeface="DIN Alternate" panose="020B0500000000000000" pitchFamily="34" charset="0"/>
                  <a:ea typeface="游ゴシック" panose="020B0400000000000000" pitchFamily="34" charset="-128"/>
                  <a:cs typeface="+mn-cs"/>
                </a:rPr>
                <a:t>%</a:t>
              </a:r>
              <a:endParaRPr kumimoji="1" lang="ja-JP" altLang="en-US" sz="700" b="0" i="0" u="none" strike="noStrike" kern="1200" cap="none" spc="0" normalizeH="0" baseline="0" noProof="0">
                <a:ln>
                  <a:noFill/>
                </a:ln>
                <a:solidFill>
                  <a:prstClr val="white">
                    <a:alpha val="50000"/>
                  </a:prstClr>
                </a:solidFill>
                <a:effectLst/>
                <a:uLnTx/>
                <a:uFillTx/>
                <a:latin typeface="DIN Alternate" panose="020B0500000000000000" pitchFamily="34" charset="0"/>
                <a:ea typeface="游ゴシック" panose="020B0400000000000000" pitchFamily="34" charset="-128"/>
                <a:cs typeface="+mn-cs"/>
              </a:endParaRPr>
            </a:p>
          </p:txBody>
        </p:sp>
        <p:sp>
          <p:nvSpPr>
            <p:cNvPr id="1378" name="テキスト ボックス 1377">
              <a:extLst>
                <a:ext uri="{FF2B5EF4-FFF2-40B4-BE49-F238E27FC236}">
                  <a16:creationId xmlns:a16="http://schemas.microsoft.com/office/drawing/2014/main" id="{337AB5C1-569A-A92D-2F29-85266A207343}"/>
                </a:ext>
              </a:extLst>
            </p:cNvPr>
            <p:cNvSpPr txBox="1"/>
            <p:nvPr/>
          </p:nvSpPr>
          <p:spPr>
            <a:xfrm>
              <a:off x="2171078" y="2292278"/>
              <a:ext cx="380232" cy="49567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white"/>
                  </a:solidFill>
                  <a:effectLst/>
                  <a:uLnTx/>
                  <a:uFillTx/>
                  <a:latin typeface="DIN Alternate" panose="020B0500000000000000" pitchFamily="34" charset="0"/>
                  <a:ea typeface="游ゴシック" panose="020B0400000000000000" pitchFamily="34" charset="-128"/>
                  <a:cs typeface="+mn-cs"/>
                </a:rPr>
                <a:t>33</a:t>
              </a:r>
              <a:endParaRPr kumimoji="1" lang="ja-JP" altLang="en-US" sz="1600" b="0" i="0" u="none" strike="noStrike" kern="1200" cap="none" spc="0" normalizeH="0" baseline="0" noProof="0">
                <a:ln>
                  <a:noFill/>
                </a:ln>
                <a:solidFill>
                  <a:prstClr val="white"/>
                </a:solidFill>
                <a:effectLst/>
                <a:uLnTx/>
                <a:uFillTx/>
                <a:latin typeface="DIN Alternate" panose="020B0500000000000000" pitchFamily="34" charset="0"/>
                <a:ea typeface="游ゴシック" panose="020B0400000000000000" pitchFamily="34" charset="-128"/>
                <a:cs typeface="+mn-cs"/>
              </a:endParaRPr>
            </a:p>
          </p:txBody>
        </p:sp>
        <p:sp>
          <p:nvSpPr>
            <p:cNvPr id="1379" name="テキスト ボックス 1378">
              <a:extLst>
                <a:ext uri="{FF2B5EF4-FFF2-40B4-BE49-F238E27FC236}">
                  <a16:creationId xmlns:a16="http://schemas.microsoft.com/office/drawing/2014/main" id="{B4994EF4-6D04-B2A2-A6FB-4B348E71F8D7}"/>
                </a:ext>
              </a:extLst>
            </p:cNvPr>
            <p:cNvSpPr txBox="1"/>
            <p:nvPr/>
          </p:nvSpPr>
          <p:spPr>
            <a:xfrm>
              <a:off x="2370185" y="2395751"/>
              <a:ext cx="261610"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700" b="0" i="0" u="none" strike="noStrike" kern="1200" cap="none" spc="0" normalizeH="0" baseline="0" noProof="0" dirty="0">
                  <a:ln>
                    <a:noFill/>
                  </a:ln>
                  <a:solidFill>
                    <a:prstClr val="white"/>
                  </a:solidFill>
                  <a:effectLst/>
                  <a:uLnTx/>
                  <a:uFillTx/>
                  <a:latin typeface="DIN Alternate" panose="020B0500000000000000" pitchFamily="34" charset="0"/>
                  <a:ea typeface="游ゴシック" panose="020B0400000000000000" pitchFamily="34" charset="-128"/>
                  <a:cs typeface="+mn-cs"/>
                </a:rPr>
                <a:t>%</a:t>
              </a:r>
              <a:endParaRPr kumimoji="1" lang="ja-JP" altLang="en-US" sz="700" b="0" i="0" u="none" strike="noStrike" kern="1200" cap="none" spc="0" normalizeH="0" baseline="0" noProof="0">
                <a:ln>
                  <a:noFill/>
                </a:ln>
                <a:solidFill>
                  <a:prstClr val="white"/>
                </a:solidFill>
                <a:effectLst/>
                <a:uLnTx/>
                <a:uFillTx/>
                <a:latin typeface="DIN Alternate" panose="020B0500000000000000" pitchFamily="34" charset="0"/>
                <a:ea typeface="游ゴシック" panose="020B0400000000000000" pitchFamily="34" charset="-128"/>
                <a:cs typeface="+mn-cs"/>
              </a:endParaRPr>
            </a:p>
          </p:txBody>
        </p:sp>
      </p:grpSp>
      <p:grpSp>
        <p:nvGrpSpPr>
          <p:cNvPr id="1380" name="グループ化 1379">
            <a:extLst>
              <a:ext uri="{FF2B5EF4-FFF2-40B4-BE49-F238E27FC236}">
                <a16:creationId xmlns:a16="http://schemas.microsoft.com/office/drawing/2014/main" id="{588AA1F9-FCDC-A73A-DD67-1FF9CD24A3BC}"/>
              </a:ext>
            </a:extLst>
          </p:cNvPr>
          <p:cNvGrpSpPr/>
          <p:nvPr/>
        </p:nvGrpSpPr>
        <p:grpSpPr>
          <a:xfrm>
            <a:off x="4961218" y="3031943"/>
            <a:ext cx="941508" cy="707886"/>
            <a:chOff x="3652516" y="2167874"/>
            <a:chExt cx="941508" cy="707886"/>
          </a:xfrm>
        </p:grpSpPr>
        <p:sp>
          <p:nvSpPr>
            <p:cNvPr id="1381" name="テキスト ボックス 1380">
              <a:extLst>
                <a:ext uri="{FF2B5EF4-FFF2-40B4-BE49-F238E27FC236}">
                  <a16:creationId xmlns:a16="http://schemas.microsoft.com/office/drawing/2014/main" id="{B8746439-9D32-4CD1-E123-6D01065A126A}"/>
                </a:ext>
              </a:extLst>
            </p:cNvPr>
            <p:cNvSpPr txBox="1"/>
            <p:nvPr/>
          </p:nvSpPr>
          <p:spPr>
            <a:xfrm>
              <a:off x="4311162" y="2440155"/>
              <a:ext cx="282862"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a:ln>
                    <a:noFill/>
                  </a:ln>
                  <a:solidFill>
                    <a:prstClr val="white"/>
                  </a:solidFill>
                  <a:effectLst/>
                  <a:uLnTx/>
                  <a:uFillTx/>
                  <a:latin typeface="DIN Alternate" panose="020B0500000000000000" pitchFamily="34" charset="0"/>
                  <a:ea typeface="游ゴシック" panose="020B0400000000000000" pitchFamily="34" charset="-128"/>
                  <a:cs typeface="+mn-cs"/>
                </a:rPr>
                <a:t>倍</a:t>
              </a:r>
            </a:p>
          </p:txBody>
        </p:sp>
        <p:sp>
          <p:nvSpPr>
            <p:cNvPr id="1382" name="テキスト ボックス 1381">
              <a:extLst>
                <a:ext uri="{FF2B5EF4-FFF2-40B4-BE49-F238E27FC236}">
                  <a16:creationId xmlns:a16="http://schemas.microsoft.com/office/drawing/2014/main" id="{CC5E5094-2613-AFB0-2AA1-1BDA75ADC75E}"/>
                </a:ext>
              </a:extLst>
            </p:cNvPr>
            <p:cNvSpPr txBox="1"/>
            <p:nvPr/>
          </p:nvSpPr>
          <p:spPr>
            <a:xfrm>
              <a:off x="3652516" y="2167874"/>
              <a:ext cx="801823"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4000" b="0" i="0" u="none" strike="noStrike" kern="1200" cap="none" spc="0" normalizeH="0" baseline="0" noProof="0" dirty="0">
                  <a:ln>
                    <a:noFill/>
                  </a:ln>
                  <a:solidFill>
                    <a:prstClr val="white"/>
                  </a:solidFill>
                  <a:effectLst/>
                  <a:uLnTx/>
                  <a:uFillTx/>
                  <a:latin typeface="DIN Alternate" panose="020B0500000000000000" pitchFamily="34" charset="0"/>
                  <a:ea typeface="游ゴシック" panose="020B0400000000000000" pitchFamily="34" charset="-128"/>
                  <a:cs typeface="+mn-cs"/>
                </a:rPr>
                <a:t>1.7</a:t>
              </a:r>
              <a:endParaRPr kumimoji="1" lang="ja-JP" altLang="en-US" sz="4000" b="0" i="0" u="none" strike="noStrike" kern="1200" cap="none" spc="0" normalizeH="0" baseline="0" noProof="0">
                <a:ln>
                  <a:noFill/>
                </a:ln>
                <a:solidFill>
                  <a:prstClr val="white"/>
                </a:solidFill>
                <a:effectLst/>
                <a:uLnTx/>
                <a:uFillTx/>
                <a:latin typeface="DIN Alternate" panose="020B0500000000000000" pitchFamily="34" charset="0"/>
                <a:ea typeface="游ゴシック" panose="020B0400000000000000" pitchFamily="34" charset="-128"/>
                <a:cs typeface="+mn-cs"/>
              </a:endParaRPr>
            </a:p>
          </p:txBody>
        </p:sp>
      </p:grpSp>
      <p:grpSp>
        <p:nvGrpSpPr>
          <p:cNvPr id="1383" name="グループ化 1382">
            <a:extLst>
              <a:ext uri="{FF2B5EF4-FFF2-40B4-BE49-F238E27FC236}">
                <a16:creationId xmlns:a16="http://schemas.microsoft.com/office/drawing/2014/main" id="{EB9F4F7C-FAC4-20BB-C19D-B99CE8739A1B}"/>
              </a:ext>
            </a:extLst>
          </p:cNvPr>
          <p:cNvGrpSpPr/>
          <p:nvPr/>
        </p:nvGrpSpPr>
        <p:grpSpPr>
          <a:xfrm>
            <a:off x="6120235" y="3286216"/>
            <a:ext cx="288569" cy="164234"/>
            <a:chOff x="6120235" y="2158407"/>
            <a:chExt cx="288569" cy="352050"/>
          </a:xfrm>
        </p:grpSpPr>
        <p:sp>
          <p:nvSpPr>
            <p:cNvPr id="1384" name="山形 1383">
              <a:extLst>
                <a:ext uri="{FF2B5EF4-FFF2-40B4-BE49-F238E27FC236}">
                  <a16:creationId xmlns:a16="http://schemas.microsoft.com/office/drawing/2014/main" id="{DAD6B094-CF3D-DBDE-B0EA-307FDF0372F7}"/>
                </a:ext>
              </a:extLst>
            </p:cNvPr>
            <p:cNvSpPr/>
            <p:nvPr/>
          </p:nvSpPr>
          <p:spPr>
            <a:xfrm>
              <a:off x="6120235" y="2162173"/>
              <a:ext cx="152978" cy="348284"/>
            </a:xfrm>
            <a:prstGeom prst="chevron">
              <a:avLst>
                <a:gd name="adj" fmla="val 6086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endParaRPr>
            </a:p>
          </p:txBody>
        </p:sp>
        <p:sp>
          <p:nvSpPr>
            <p:cNvPr id="1385" name="山形 1384">
              <a:extLst>
                <a:ext uri="{FF2B5EF4-FFF2-40B4-BE49-F238E27FC236}">
                  <a16:creationId xmlns:a16="http://schemas.microsoft.com/office/drawing/2014/main" id="{D5E8EA11-A142-2FF1-8AC6-CEA6A19D8A0B}"/>
                </a:ext>
              </a:extLst>
            </p:cNvPr>
            <p:cNvSpPr/>
            <p:nvPr/>
          </p:nvSpPr>
          <p:spPr>
            <a:xfrm>
              <a:off x="6255826" y="2158407"/>
              <a:ext cx="152978" cy="348284"/>
            </a:xfrm>
            <a:prstGeom prst="chevron">
              <a:avLst>
                <a:gd name="adj" fmla="val 6086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endParaRPr>
            </a:p>
          </p:txBody>
        </p:sp>
      </p:grpSp>
      <p:sp>
        <p:nvSpPr>
          <p:cNvPr id="1398" name="1つの角を切り取り、1つの角を丸めた四角形 1397">
            <a:extLst>
              <a:ext uri="{FF2B5EF4-FFF2-40B4-BE49-F238E27FC236}">
                <a16:creationId xmlns:a16="http://schemas.microsoft.com/office/drawing/2014/main" id="{FC55EEAF-DB50-0BAA-149E-F8376760C951}"/>
              </a:ext>
            </a:extLst>
          </p:cNvPr>
          <p:cNvSpPr/>
          <p:nvPr/>
        </p:nvSpPr>
        <p:spPr>
          <a:xfrm flipH="1" flipV="1">
            <a:off x="6640288" y="3110515"/>
            <a:ext cx="5236638" cy="576000"/>
          </a:xfrm>
          <a:prstGeom prst="snip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Hiragino Sans W5" panose="020B0400000000000000" pitchFamily="34" charset="-128"/>
              <a:ea typeface="Hiragino Sans W1"/>
              <a:cs typeface="+mn-cs"/>
            </a:endParaRPr>
          </a:p>
        </p:txBody>
      </p:sp>
      <p:sp>
        <p:nvSpPr>
          <p:cNvPr id="6" name="平行四辺形 5">
            <a:extLst>
              <a:ext uri="{FF2B5EF4-FFF2-40B4-BE49-F238E27FC236}">
                <a16:creationId xmlns:a16="http://schemas.microsoft.com/office/drawing/2014/main" id="{99AB9518-26DB-AE3D-BF13-08E50321AD7B}"/>
              </a:ext>
            </a:extLst>
          </p:cNvPr>
          <p:cNvSpPr/>
          <p:nvPr/>
        </p:nvSpPr>
        <p:spPr>
          <a:xfrm>
            <a:off x="7125546" y="3525408"/>
            <a:ext cx="3137599" cy="45719"/>
          </a:xfrm>
          <a:prstGeom prst="parallelogram">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34" charset="-128"/>
              <a:cs typeface="+mn-cs"/>
            </a:endParaRPr>
          </a:p>
        </p:txBody>
      </p:sp>
      <p:sp>
        <p:nvSpPr>
          <p:cNvPr id="1399" name="テキスト ボックス 1398">
            <a:extLst>
              <a:ext uri="{FF2B5EF4-FFF2-40B4-BE49-F238E27FC236}">
                <a16:creationId xmlns:a16="http://schemas.microsoft.com/office/drawing/2014/main" id="{AB070C66-5756-2BF4-3444-722DA833966F}"/>
              </a:ext>
            </a:extLst>
          </p:cNvPr>
          <p:cNvSpPr txBox="1"/>
          <p:nvPr/>
        </p:nvSpPr>
        <p:spPr>
          <a:xfrm>
            <a:off x="6640288" y="3161884"/>
            <a:ext cx="5236638" cy="461665"/>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spc="300">
                <a:solidFill>
                  <a:prstClr val="black">
                    <a:lumMod val="95000"/>
                    <a:lumOff val="5000"/>
                  </a:prstClr>
                </a:solidFill>
                <a:latin typeface="Hiragino Sans W6" panose="020B0400000000000000" pitchFamily="34" charset="-128"/>
                <a:ea typeface="Hiragino Sans W6" panose="020B0400000000000000" pitchFamily="34" charset="-128"/>
              </a:rPr>
              <a:t>オフィスワーカーのため、資産形成などへの興味</a:t>
            </a:r>
            <a:r>
              <a:rPr kumimoji="1" lang="ja-JP" altLang="en-US" sz="1200" b="1" i="0" u="none" strike="noStrike" kern="1200" cap="none" spc="300" normalizeH="0" baseline="0" noProof="0">
                <a:ln>
                  <a:noFill/>
                </a:ln>
                <a:solidFill>
                  <a:prstClr val="black">
                    <a:lumMod val="95000"/>
                    <a:lumOff val="5000"/>
                  </a:prstClr>
                </a:solidFill>
                <a:effectLst/>
                <a:uLnTx/>
                <a:uFillTx/>
                <a:latin typeface="Hiragino Sans W6" panose="020B0400000000000000" pitchFamily="34" charset="-128"/>
                <a:ea typeface="Hiragino Sans W6" panose="020B0400000000000000" pitchFamily="34" charset="-128"/>
                <a:cs typeface="+mn-cs"/>
              </a:rPr>
              <a:t>が高い傾向。金融広告や新興サービス訴求に効果的</a:t>
            </a:r>
            <a:endParaRPr kumimoji="1" lang="ja-JP" altLang="en-US" sz="1200" b="1" i="0" u="none" strike="noStrike" kern="1200" cap="none" spc="300" normalizeH="0" baseline="0" noProof="0" dirty="0">
              <a:ln>
                <a:noFill/>
              </a:ln>
              <a:solidFill>
                <a:prstClr val="black">
                  <a:lumMod val="95000"/>
                  <a:lumOff val="5000"/>
                </a:prstClr>
              </a:solidFill>
              <a:effectLst/>
              <a:uLnTx/>
              <a:uFillTx/>
              <a:latin typeface="Hiragino Sans W6" panose="020B0400000000000000" pitchFamily="34" charset="-128"/>
              <a:ea typeface="Hiragino Sans W6" panose="020B0400000000000000" pitchFamily="34" charset="-128"/>
              <a:cs typeface="+mn-cs"/>
            </a:endParaRPr>
          </a:p>
        </p:txBody>
      </p:sp>
      <p:grpSp>
        <p:nvGrpSpPr>
          <p:cNvPr id="13" name="グループ化 12">
            <a:extLst>
              <a:ext uri="{FF2B5EF4-FFF2-40B4-BE49-F238E27FC236}">
                <a16:creationId xmlns:a16="http://schemas.microsoft.com/office/drawing/2014/main" id="{843179C9-1D41-AEDA-8DF2-7BF37521483A}"/>
              </a:ext>
            </a:extLst>
          </p:cNvPr>
          <p:cNvGrpSpPr/>
          <p:nvPr/>
        </p:nvGrpSpPr>
        <p:grpSpPr>
          <a:xfrm>
            <a:off x="596316" y="4188420"/>
            <a:ext cx="11280610" cy="749694"/>
            <a:chOff x="596316" y="4188420"/>
            <a:chExt cx="11280610" cy="749694"/>
          </a:xfrm>
        </p:grpSpPr>
        <p:sp>
          <p:nvSpPr>
            <p:cNvPr id="1402" name="テキスト ボックス 1401">
              <a:extLst>
                <a:ext uri="{FF2B5EF4-FFF2-40B4-BE49-F238E27FC236}">
                  <a16:creationId xmlns:a16="http://schemas.microsoft.com/office/drawing/2014/main" id="{DD06D487-335B-68E8-6553-CC880E9D2C20}"/>
                </a:ext>
              </a:extLst>
            </p:cNvPr>
            <p:cNvSpPr txBox="1"/>
            <p:nvPr/>
          </p:nvSpPr>
          <p:spPr>
            <a:xfrm>
              <a:off x="999486" y="4367459"/>
              <a:ext cx="3040746" cy="476033"/>
            </a:xfrm>
            <a:prstGeom prst="rect">
              <a:avLst/>
            </a:prstGeom>
            <a:noFill/>
            <a:effectLst/>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30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生活を豊かにするための自己投資（資格取得・セミナー参加など）を行っている</a:t>
              </a:r>
            </a:p>
          </p:txBody>
        </p:sp>
        <p:sp>
          <p:nvSpPr>
            <p:cNvPr id="1403" name="円/楕円 1402">
              <a:extLst>
                <a:ext uri="{FF2B5EF4-FFF2-40B4-BE49-F238E27FC236}">
                  <a16:creationId xmlns:a16="http://schemas.microsoft.com/office/drawing/2014/main" id="{D4407BC4-61AB-C09A-551C-A0B437E2CF86}"/>
                </a:ext>
              </a:extLst>
            </p:cNvPr>
            <p:cNvSpPr>
              <a:spLocks noChangeAspect="1"/>
            </p:cNvSpPr>
            <p:nvPr/>
          </p:nvSpPr>
          <p:spPr>
            <a:xfrm>
              <a:off x="596316" y="4408766"/>
              <a:ext cx="390342" cy="393415"/>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FE5418"/>
                  </a:solidFill>
                  <a:effectLst/>
                  <a:uLnTx/>
                  <a:uFillTx/>
                  <a:latin typeface="Hiragino Sans W5" panose="020B0400000000000000" pitchFamily="34" charset="-128"/>
                  <a:ea typeface="Hiragino Sans W5" panose="020B0400000000000000" pitchFamily="34" charset="-128"/>
                  <a:cs typeface="Lato" panose="020F0502020204030203" pitchFamily="34" charset="0"/>
                </a:rPr>
                <a:t>Q</a:t>
              </a:r>
              <a:endParaRPr kumimoji="1" lang="ja-JP" altLang="en-US" sz="1800" b="0" i="0" u="none" strike="noStrike" kern="1200" cap="none" spc="0" normalizeH="0" baseline="0" noProof="0">
                <a:ln>
                  <a:noFill/>
                </a:ln>
                <a:solidFill>
                  <a:srgbClr val="FE5418"/>
                </a:solidFill>
                <a:effectLst/>
                <a:uLnTx/>
                <a:uFillTx/>
                <a:latin typeface="Hiragino Sans W5" panose="020B0400000000000000" pitchFamily="34" charset="-128"/>
                <a:ea typeface="Hiragino Sans W5" panose="020B0400000000000000" pitchFamily="34" charset="-128"/>
                <a:cs typeface="Lato" panose="020F0502020204030203" pitchFamily="34" charset="0"/>
              </a:endParaRPr>
            </a:p>
          </p:txBody>
        </p:sp>
        <p:grpSp>
          <p:nvGrpSpPr>
            <p:cNvPr id="1067" name="グループ化 1066">
              <a:extLst>
                <a:ext uri="{FF2B5EF4-FFF2-40B4-BE49-F238E27FC236}">
                  <a16:creationId xmlns:a16="http://schemas.microsoft.com/office/drawing/2014/main" id="{7A940C30-33B7-7FF7-8173-5634983788E9}"/>
                </a:ext>
              </a:extLst>
            </p:cNvPr>
            <p:cNvGrpSpPr/>
            <p:nvPr/>
          </p:nvGrpSpPr>
          <p:grpSpPr>
            <a:xfrm>
              <a:off x="4151299" y="4188420"/>
              <a:ext cx="767726" cy="706389"/>
              <a:chOff x="2151490" y="2292278"/>
              <a:chExt cx="767726" cy="1034227"/>
            </a:xfrm>
          </p:grpSpPr>
          <p:sp>
            <p:nvSpPr>
              <p:cNvPr id="1196" name="正方形/長方形 1195">
                <a:extLst>
                  <a:ext uri="{FF2B5EF4-FFF2-40B4-BE49-F238E27FC236}">
                    <a16:creationId xmlns:a16="http://schemas.microsoft.com/office/drawing/2014/main" id="{37536B7B-A456-69B0-0691-F79443CA9DC2}"/>
                  </a:ext>
                </a:extLst>
              </p:cNvPr>
              <p:cNvSpPr/>
              <p:nvPr/>
            </p:nvSpPr>
            <p:spPr>
              <a:xfrm rot="16200000">
                <a:off x="2052792" y="2908880"/>
                <a:ext cx="624066" cy="207597"/>
              </a:xfrm>
              <a:prstGeom prst="rect">
                <a:avLst/>
              </a:prstGeom>
              <a:solidFill>
                <a:srgbClr val="FFF7CE"/>
              </a:solidFill>
              <a:ln w="6350">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34" charset="-128"/>
                  <a:cs typeface="+mn-cs"/>
                </a:endParaRPr>
              </a:p>
            </p:txBody>
          </p:sp>
          <p:sp>
            <p:nvSpPr>
              <p:cNvPr id="1197" name="正方形/長方形 1196">
                <a:extLst>
                  <a:ext uri="{FF2B5EF4-FFF2-40B4-BE49-F238E27FC236}">
                    <a16:creationId xmlns:a16="http://schemas.microsoft.com/office/drawing/2014/main" id="{88896A17-9F23-10D3-3DA0-30625A19917D}"/>
                  </a:ext>
                </a:extLst>
              </p:cNvPr>
              <p:cNvSpPr/>
              <p:nvPr/>
            </p:nvSpPr>
            <p:spPr>
              <a:xfrm rot="16200000">
                <a:off x="2476572" y="2994407"/>
                <a:ext cx="453012" cy="207597"/>
              </a:xfrm>
              <a:prstGeom prst="rect">
                <a:avLst/>
              </a:prstGeom>
              <a:solidFill>
                <a:srgbClr val="FE5519"/>
              </a:solidFill>
              <a:ln w="6350">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34" charset="-128"/>
                  <a:cs typeface="+mn-cs"/>
                </a:endParaRPr>
              </a:p>
            </p:txBody>
          </p:sp>
          <p:cxnSp>
            <p:nvCxnSpPr>
              <p:cNvPr id="1198" name="直線コネクタ 1197">
                <a:extLst>
                  <a:ext uri="{FF2B5EF4-FFF2-40B4-BE49-F238E27FC236}">
                    <a16:creationId xmlns:a16="http://schemas.microsoft.com/office/drawing/2014/main" id="{5E38A98E-E45B-F1EA-4617-B678A267E153}"/>
                  </a:ext>
                </a:extLst>
              </p:cNvPr>
              <p:cNvCxnSpPr>
                <a:cxnSpLocks/>
              </p:cNvCxnSpPr>
              <p:nvPr/>
            </p:nvCxnSpPr>
            <p:spPr>
              <a:xfrm>
                <a:off x="2151490" y="3325753"/>
                <a:ext cx="753965" cy="752"/>
              </a:xfrm>
              <a:prstGeom prst="line">
                <a:avLst/>
              </a:prstGeom>
              <a:ln w="9525">
                <a:solidFill>
                  <a:srgbClr val="FFF7CE"/>
                </a:solidFill>
              </a:ln>
            </p:spPr>
            <p:style>
              <a:lnRef idx="1">
                <a:schemeClr val="accent1"/>
              </a:lnRef>
              <a:fillRef idx="0">
                <a:schemeClr val="accent1"/>
              </a:fillRef>
              <a:effectRef idx="0">
                <a:schemeClr val="accent1"/>
              </a:effectRef>
              <a:fontRef idx="minor">
                <a:schemeClr val="tx1"/>
              </a:fontRef>
            </p:style>
          </p:cxnSp>
          <p:sp>
            <p:nvSpPr>
              <p:cNvPr id="1199" name="テキスト ボックス 1198">
                <a:extLst>
                  <a:ext uri="{FF2B5EF4-FFF2-40B4-BE49-F238E27FC236}">
                    <a16:creationId xmlns:a16="http://schemas.microsoft.com/office/drawing/2014/main" id="{009A0FFF-C4ED-D4B4-0F33-D169C3269C04}"/>
                  </a:ext>
                </a:extLst>
              </p:cNvPr>
              <p:cNvSpPr txBox="1"/>
              <p:nvPr/>
            </p:nvSpPr>
            <p:spPr>
              <a:xfrm>
                <a:off x="2517706" y="2554410"/>
                <a:ext cx="312906" cy="37175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a:ln>
                      <a:noFill/>
                    </a:ln>
                    <a:solidFill>
                      <a:prstClr val="white">
                        <a:alpha val="50000"/>
                      </a:prstClr>
                    </a:solidFill>
                    <a:effectLst/>
                    <a:uLnTx/>
                    <a:uFillTx/>
                    <a:latin typeface="DIN Alternate" panose="020B0500000000000000" pitchFamily="34" charset="0"/>
                    <a:ea typeface="游ゴシック" panose="020B0400000000000000" pitchFamily="34" charset="-128"/>
                    <a:cs typeface="+mn-cs"/>
                  </a:rPr>
                  <a:t>24</a:t>
                </a:r>
                <a:endParaRPr kumimoji="1" lang="ja-JP" altLang="en-US" sz="1050" b="0" i="0" u="none" strike="noStrike" kern="1200" cap="none" spc="0" normalizeH="0" baseline="0" noProof="0">
                  <a:ln>
                    <a:noFill/>
                  </a:ln>
                  <a:solidFill>
                    <a:prstClr val="white">
                      <a:alpha val="50000"/>
                    </a:prstClr>
                  </a:solidFill>
                  <a:effectLst/>
                  <a:uLnTx/>
                  <a:uFillTx/>
                  <a:latin typeface="DIN Alternate" panose="020B0500000000000000" pitchFamily="34" charset="0"/>
                  <a:ea typeface="游ゴシック" panose="020B0400000000000000" pitchFamily="34" charset="-128"/>
                  <a:cs typeface="+mn-cs"/>
                </a:endParaRPr>
              </a:p>
            </p:txBody>
          </p:sp>
          <p:sp>
            <p:nvSpPr>
              <p:cNvPr id="1200" name="テキスト ボックス 1199">
                <a:extLst>
                  <a:ext uri="{FF2B5EF4-FFF2-40B4-BE49-F238E27FC236}">
                    <a16:creationId xmlns:a16="http://schemas.microsoft.com/office/drawing/2014/main" id="{3E636C9A-79F0-23A9-BFC2-D503CED5C430}"/>
                  </a:ext>
                </a:extLst>
              </p:cNvPr>
              <p:cNvSpPr txBox="1"/>
              <p:nvPr/>
            </p:nvSpPr>
            <p:spPr>
              <a:xfrm>
                <a:off x="2657606" y="2599257"/>
                <a:ext cx="261610"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700" b="0" i="0" u="none" strike="noStrike" kern="1200" cap="none" spc="0" normalizeH="0" baseline="0" noProof="0" dirty="0">
                    <a:ln>
                      <a:noFill/>
                    </a:ln>
                    <a:solidFill>
                      <a:prstClr val="white">
                        <a:alpha val="50000"/>
                      </a:prstClr>
                    </a:solidFill>
                    <a:effectLst/>
                    <a:uLnTx/>
                    <a:uFillTx/>
                    <a:latin typeface="DIN Alternate" panose="020B0500000000000000" pitchFamily="34" charset="0"/>
                    <a:ea typeface="游ゴシック" panose="020B0400000000000000" pitchFamily="34" charset="-128"/>
                    <a:cs typeface="+mn-cs"/>
                  </a:rPr>
                  <a:t>%</a:t>
                </a:r>
                <a:endParaRPr kumimoji="1" lang="ja-JP" altLang="en-US" sz="700" b="0" i="0" u="none" strike="noStrike" kern="1200" cap="none" spc="0" normalizeH="0" baseline="0" noProof="0">
                  <a:ln>
                    <a:noFill/>
                  </a:ln>
                  <a:solidFill>
                    <a:prstClr val="white">
                      <a:alpha val="50000"/>
                    </a:prstClr>
                  </a:solidFill>
                  <a:effectLst/>
                  <a:uLnTx/>
                  <a:uFillTx/>
                  <a:latin typeface="DIN Alternate" panose="020B0500000000000000" pitchFamily="34" charset="0"/>
                  <a:ea typeface="游ゴシック" panose="020B0400000000000000" pitchFamily="34" charset="-128"/>
                  <a:cs typeface="+mn-cs"/>
                </a:endParaRPr>
              </a:p>
            </p:txBody>
          </p:sp>
          <p:sp>
            <p:nvSpPr>
              <p:cNvPr id="1201" name="テキスト ボックス 1200">
                <a:extLst>
                  <a:ext uri="{FF2B5EF4-FFF2-40B4-BE49-F238E27FC236}">
                    <a16:creationId xmlns:a16="http://schemas.microsoft.com/office/drawing/2014/main" id="{4D924FA1-C889-10B8-355E-79F27F40C443}"/>
                  </a:ext>
                </a:extLst>
              </p:cNvPr>
              <p:cNvSpPr txBox="1"/>
              <p:nvPr/>
            </p:nvSpPr>
            <p:spPr>
              <a:xfrm>
                <a:off x="2171078" y="2292278"/>
                <a:ext cx="380232" cy="49567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white"/>
                    </a:solidFill>
                    <a:effectLst/>
                    <a:uLnTx/>
                    <a:uFillTx/>
                    <a:latin typeface="DIN Alternate" panose="020B0500000000000000" pitchFamily="34" charset="0"/>
                    <a:ea typeface="游ゴシック" panose="020B0400000000000000" pitchFamily="34" charset="-128"/>
                    <a:cs typeface="+mn-cs"/>
                  </a:rPr>
                  <a:t>40</a:t>
                </a:r>
                <a:endParaRPr kumimoji="1" lang="ja-JP" altLang="en-US" sz="1600" b="0" i="0" u="none" strike="noStrike" kern="1200" cap="none" spc="0" normalizeH="0" baseline="0" noProof="0">
                  <a:ln>
                    <a:noFill/>
                  </a:ln>
                  <a:solidFill>
                    <a:prstClr val="white"/>
                  </a:solidFill>
                  <a:effectLst/>
                  <a:uLnTx/>
                  <a:uFillTx/>
                  <a:latin typeface="DIN Alternate" panose="020B0500000000000000" pitchFamily="34" charset="0"/>
                  <a:ea typeface="游ゴシック" panose="020B0400000000000000" pitchFamily="34" charset="-128"/>
                  <a:cs typeface="+mn-cs"/>
                </a:endParaRPr>
              </a:p>
            </p:txBody>
          </p:sp>
          <p:sp>
            <p:nvSpPr>
              <p:cNvPr id="1202" name="テキスト ボックス 1201">
                <a:extLst>
                  <a:ext uri="{FF2B5EF4-FFF2-40B4-BE49-F238E27FC236}">
                    <a16:creationId xmlns:a16="http://schemas.microsoft.com/office/drawing/2014/main" id="{25A1856F-4A32-A9CF-46B9-6981697A81B4}"/>
                  </a:ext>
                </a:extLst>
              </p:cNvPr>
              <p:cNvSpPr txBox="1"/>
              <p:nvPr/>
            </p:nvSpPr>
            <p:spPr>
              <a:xfrm>
                <a:off x="2370185" y="2395751"/>
                <a:ext cx="261610"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700" b="0" i="0" u="none" strike="noStrike" kern="1200" cap="none" spc="0" normalizeH="0" baseline="0" noProof="0" dirty="0">
                    <a:ln>
                      <a:noFill/>
                    </a:ln>
                    <a:solidFill>
                      <a:prstClr val="white"/>
                    </a:solidFill>
                    <a:effectLst/>
                    <a:uLnTx/>
                    <a:uFillTx/>
                    <a:latin typeface="DIN Alternate" panose="020B0500000000000000" pitchFamily="34" charset="0"/>
                    <a:ea typeface="游ゴシック" panose="020B0400000000000000" pitchFamily="34" charset="-128"/>
                    <a:cs typeface="+mn-cs"/>
                  </a:rPr>
                  <a:t>%</a:t>
                </a:r>
                <a:endParaRPr kumimoji="1" lang="ja-JP" altLang="en-US" sz="700" b="0" i="0" u="none" strike="noStrike" kern="1200" cap="none" spc="0" normalizeH="0" baseline="0" noProof="0">
                  <a:ln>
                    <a:noFill/>
                  </a:ln>
                  <a:solidFill>
                    <a:prstClr val="white"/>
                  </a:solidFill>
                  <a:effectLst/>
                  <a:uLnTx/>
                  <a:uFillTx/>
                  <a:latin typeface="DIN Alternate" panose="020B0500000000000000" pitchFamily="34" charset="0"/>
                  <a:ea typeface="游ゴシック" panose="020B0400000000000000" pitchFamily="34" charset="-128"/>
                  <a:cs typeface="+mn-cs"/>
                </a:endParaRPr>
              </a:p>
            </p:txBody>
          </p:sp>
        </p:grpSp>
        <p:grpSp>
          <p:nvGrpSpPr>
            <p:cNvPr id="1069" name="グループ化 1068">
              <a:extLst>
                <a:ext uri="{FF2B5EF4-FFF2-40B4-BE49-F238E27FC236}">
                  <a16:creationId xmlns:a16="http://schemas.microsoft.com/office/drawing/2014/main" id="{E3E4CD43-2F6F-811D-76A4-9FC38960363D}"/>
                </a:ext>
              </a:extLst>
            </p:cNvPr>
            <p:cNvGrpSpPr/>
            <p:nvPr/>
          </p:nvGrpSpPr>
          <p:grpSpPr>
            <a:xfrm>
              <a:off x="4961218" y="4230228"/>
              <a:ext cx="941508" cy="707886"/>
              <a:chOff x="3652516" y="2167874"/>
              <a:chExt cx="941508" cy="707886"/>
            </a:xfrm>
          </p:grpSpPr>
          <p:sp>
            <p:nvSpPr>
              <p:cNvPr id="1194" name="テキスト ボックス 1193">
                <a:extLst>
                  <a:ext uri="{FF2B5EF4-FFF2-40B4-BE49-F238E27FC236}">
                    <a16:creationId xmlns:a16="http://schemas.microsoft.com/office/drawing/2014/main" id="{D7BDF3B1-7723-8890-D4FD-6A0A5E824362}"/>
                  </a:ext>
                </a:extLst>
              </p:cNvPr>
              <p:cNvSpPr txBox="1"/>
              <p:nvPr/>
            </p:nvSpPr>
            <p:spPr>
              <a:xfrm>
                <a:off x="4311162" y="2440155"/>
                <a:ext cx="282862"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a:ln>
                      <a:noFill/>
                    </a:ln>
                    <a:solidFill>
                      <a:prstClr val="white"/>
                    </a:solidFill>
                    <a:effectLst/>
                    <a:uLnTx/>
                    <a:uFillTx/>
                    <a:latin typeface="DIN Alternate" panose="020B0500000000000000" pitchFamily="34" charset="0"/>
                    <a:ea typeface="游ゴシック" panose="020B0400000000000000" pitchFamily="34" charset="-128"/>
                    <a:cs typeface="+mn-cs"/>
                  </a:rPr>
                  <a:t>倍</a:t>
                </a:r>
              </a:p>
            </p:txBody>
          </p:sp>
          <p:sp>
            <p:nvSpPr>
              <p:cNvPr id="1195" name="テキスト ボックス 1194">
                <a:extLst>
                  <a:ext uri="{FF2B5EF4-FFF2-40B4-BE49-F238E27FC236}">
                    <a16:creationId xmlns:a16="http://schemas.microsoft.com/office/drawing/2014/main" id="{29736129-4645-9DF2-99D2-0D862C7E76B0}"/>
                  </a:ext>
                </a:extLst>
              </p:cNvPr>
              <p:cNvSpPr txBox="1"/>
              <p:nvPr/>
            </p:nvSpPr>
            <p:spPr>
              <a:xfrm>
                <a:off x="3652516" y="2167874"/>
                <a:ext cx="801823"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4000" b="0" i="0" u="none" strike="noStrike" kern="1200" cap="none" spc="0" normalizeH="0" baseline="0" noProof="0" dirty="0">
                    <a:ln>
                      <a:noFill/>
                    </a:ln>
                    <a:solidFill>
                      <a:prstClr val="white"/>
                    </a:solidFill>
                    <a:effectLst/>
                    <a:uLnTx/>
                    <a:uFillTx/>
                    <a:latin typeface="DIN Alternate" panose="020B0500000000000000" pitchFamily="34" charset="0"/>
                    <a:ea typeface="游ゴシック" panose="020B0400000000000000" pitchFamily="34" charset="-128"/>
                    <a:cs typeface="+mn-cs"/>
                  </a:rPr>
                  <a:t>1.6</a:t>
                </a:r>
                <a:endParaRPr kumimoji="1" lang="ja-JP" altLang="en-US" sz="4000" b="0" i="0" u="none" strike="noStrike" kern="1200" cap="none" spc="0" normalizeH="0" baseline="0" noProof="0">
                  <a:ln>
                    <a:noFill/>
                  </a:ln>
                  <a:solidFill>
                    <a:prstClr val="white"/>
                  </a:solidFill>
                  <a:effectLst/>
                  <a:uLnTx/>
                  <a:uFillTx/>
                  <a:latin typeface="DIN Alternate" panose="020B0500000000000000" pitchFamily="34" charset="0"/>
                  <a:ea typeface="游ゴシック" panose="020B0400000000000000" pitchFamily="34" charset="-128"/>
                  <a:cs typeface="+mn-cs"/>
                </a:endParaRPr>
              </a:p>
            </p:txBody>
          </p:sp>
        </p:grpSp>
        <p:grpSp>
          <p:nvGrpSpPr>
            <p:cNvPr id="1072" name="グループ化 1071">
              <a:extLst>
                <a:ext uri="{FF2B5EF4-FFF2-40B4-BE49-F238E27FC236}">
                  <a16:creationId xmlns:a16="http://schemas.microsoft.com/office/drawing/2014/main" id="{5E0BF278-91D2-2680-B1F3-9EA25585AA53}"/>
                </a:ext>
              </a:extLst>
            </p:cNvPr>
            <p:cNvGrpSpPr/>
            <p:nvPr/>
          </p:nvGrpSpPr>
          <p:grpSpPr>
            <a:xfrm>
              <a:off x="6120235" y="4484501"/>
              <a:ext cx="288569" cy="164234"/>
              <a:chOff x="6120235" y="2158407"/>
              <a:chExt cx="288569" cy="352050"/>
            </a:xfrm>
          </p:grpSpPr>
          <p:sp>
            <p:nvSpPr>
              <p:cNvPr id="1192" name="山形 1191">
                <a:extLst>
                  <a:ext uri="{FF2B5EF4-FFF2-40B4-BE49-F238E27FC236}">
                    <a16:creationId xmlns:a16="http://schemas.microsoft.com/office/drawing/2014/main" id="{9253F17D-56E9-D490-A1E6-31601551214E}"/>
                  </a:ext>
                </a:extLst>
              </p:cNvPr>
              <p:cNvSpPr/>
              <p:nvPr/>
            </p:nvSpPr>
            <p:spPr>
              <a:xfrm>
                <a:off x="6120235" y="2162173"/>
                <a:ext cx="152978" cy="348284"/>
              </a:xfrm>
              <a:prstGeom prst="chevron">
                <a:avLst>
                  <a:gd name="adj" fmla="val 6086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endParaRPr>
              </a:p>
            </p:txBody>
          </p:sp>
          <p:sp>
            <p:nvSpPr>
              <p:cNvPr id="1193" name="山形 1192">
                <a:extLst>
                  <a:ext uri="{FF2B5EF4-FFF2-40B4-BE49-F238E27FC236}">
                    <a16:creationId xmlns:a16="http://schemas.microsoft.com/office/drawing/2014/main" id="{39EA4D99-202F-2388-A86F-AB7DE87A1C38}"/>
                  </a:ext>
                </a:extLst>
              </p:cNvPr>
              <p:cNvSpPr/>
              <p:nvPr/>
            </p:nvSpPr>
            <p:spPr>
              <a:xfrm>
                <a:off x="6255826" y="2158407"/>
                <a:ext cx="152978" cy="348284"/>
              </a:xfrm>
              <a:prstGeom prst="chevron">
                <a:avLst>
                  <a:gd name="adj" fmla="val 6086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endParaRPr>
              </a:p>
            </p:txBody>
          </p:sp>
        </p:grpSp>
        <p:sp>
          <p:nvSpPr>
            <p:cNvPr id="1076" name="1つの角を切り取り、1つの角を丸めた四角形 1075">
              <a:extLst>
                <a:ext uri="{FF2B5EF4-FFF2-40B4-BE49-F238E27FC236}">
                  <a16:creationId xmlns:a16="http://schemas.microsoft.com/office/drawing/2014/main" id="{0B18E386-9B65-4369-2F16-1BCBE2E10E64}"/>
                </a:ext>
              </a:extLst>
            </p:cNvPr>
            <p:cNvSpPr/>
            <p:nvPr/>
          </p:nvSpPr>
          <p:spPr>
            <a:xfrm flipH="1" flipV="1">
              <a:off x="6640288" y="4308800"/>
              <a:ext cx="5236638" cy="576000"/>
            </a:xfrm>
            <a:prstGeom prst="snip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Hiragino Sans W5" panose="020B0400000000000000" pitchFamily="34" charset="-128"/>
                <a:ea typeface="Hiragino Sans W1"/>
                <a:cs typeface="+mn-cs"/>
              </a:endParaRPr>
            </a:p>
          </p:txBody>
        </p:sp>
        <p:sp>
          <p:nvSpPr>
            <p:cNvPr id="9" name="平行四辺形 8">
              <a:extLst>
                <a:ext uri="{FF2B5EF4-FFF2-40B4-BE49-F238E27FC236}">
                  <a16:creationId xmlns:a16="http://schemas.microsoft.com/office/drawing/2014/main" id="{12BFAEFD-F053-04E8-C2B5-34F5FDF2B9DA}"/>
                </a:ext>
              </a:extLst>
            </p:cNvPr>
            <p:cNvSpPr/>
            <p:nvPr/>
          </p:nvSpPr>
          <p:spPr>
            <a:xfrm>
              <a:off x="8022210" y="4732225"/>
              <a:ext cx="2852363" cy="45719"/>
            </a:xfrm>
            <a:prstGeom prst="parallelogram">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34" charset="-128"/>
                <a:cs typeface="+mn-cs"/>
              </a:endParaRPr>
            </a:p>
          </p:txBody>
        </p:sp>
        <p:sp>
          <p:nvSpPr>
            <p:cNvPr id="1191" name="テキスト ボックス 1190">
              <a:extLst>
                <a:ext uri="{FF2B5EF4-FFF2-40B4-BE49-F238E27FC236}">
                  <a16:creationId xmlns:a16="http://schemas.microsoft.com/office/drawing/2014/main" id="{97B561D0-E76B-4D60-B526-68A4D0F7EEE6}"/>
                </a:ext>
              </a:extLst>
            </p:cNvPr>
            <p:cNvSpPr txBox="1"/>
            <p:nvPr/>
          </p:nvSpPr>
          <p:spPr>
            <a:xfrm>
              <a:off x="6640288" y="4360169"/>
              <a:ext cx="5236638" cy="461665"/>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300" normalizeH="0" baseline="0" noProof="0">
                  <a:ln>
                    <a:noFill/>
                  </a:ln>
                  <a:solidFill>
                    <a:prstClr val="black">
                      <a:lumMod val="95000"/>
                      <a:lumOff val="5000"/>
                    </a:prstClr>
                  </a:solidFill>
                  <a:effectLst/>
                  <a:uLnTx/>
                  <a:uFillTx/>
                  <a:latin typeface="Hiragino Sans W6" panose="020B0400000000000000" pitchFamily="34" charset="-128"/>
                  <a:ea typeface="Hiragino Sans W6" panose="020B0400000000000000" pitchFamily="34" charset="-128"/>
                  <a:cs typeface="+mn-cs"/>
                </a:rPr>
                <a:t>向上心が高く、オンライン学習や習い事などに支出する</a:t>
              </a:r>
              <a:endParaRPr kumimoji="1" lang="en-US" altLang="ja-JP" sz="1200" b="1" i="0" u="none" strike="noStrike" kern="1200" cap="none" spc="300" normalizeH="0" baseline="0" noProof="0" dirty="0">
                <a:ln>
                  <a:noFill/>
                </a:ln>
                <a:solidFill>
                  <a:prstClr val="black">
                    <a:lumMod val="95000"/>
                    <a:lumOff val="5000"/>
                  </a:prstClr>
                </a:solidFill>
                <a:effectLst/>
                <a:uLnTx/>
                <a:uFillTx/>
                <a:latin typeface="Hiragino Sans W6" panose="020B0400000000000000" pitchFamily="34" charset="-128"/>
                <a:ea typeface="Hiragino Sans W6" panose="020B0400000000000000"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300" normalizeH="0" baseline="0" noProof="0">
                  <a:ln>
                    <a:noFill/>
                  </a:ln>
                  <a:solidFill>
                    <a:prstClr val="black">
                      <a:lumMod val="95000"/>
                      <a:lumOff val="5000"/>
                    </a:prstClr>
                  </a:solidFill>
                  <a:effectLst/>
                  <a:uLnTx/>
                  <a:uFillTx/>
                  <a:latin typeface="Hiragino Sans W6" panose="020B0400000000000000" pitchFamily="34" charset="-128"/>
                  <a:ea typeface="Hiragino Sans W6" panose="020B0400000000000000" pitchFamily="34" charset="-128"/>
                  <a:cs typeface="+mn-cs"/>
                </a:rPr>
                <a:t>意欲が大きい。ビジネス系の訴求との相性が良い</a:t>
              </a:r>
            </a:p>
          </p:txBody>
        </p:sp>
      </p:grpSp>
      <p:grpSp>
        <p:nvGrpSpPr>
          <p:cNvPr id="15" name="グループ化 14">
            <a:extLst>
              <a:ext uri="{FF2B5EF4-FFF2-40B4-BE49-F238E27FC236}">
                <a16:creationId xmlns:a16="http://schemas.microsoft.com/office/drawing/2014/main" id="{76083C5B-9DF3-926F-E572-1B7814A233D3}"/>
              </a:ext>
            </a:extLst>
          </p:cNvPr>
          <p:cNvGrpSpPr/>
          <p:nvPr/>
        </p:nvGrpSpPr>
        <p:grpSpPr>
          <a:xfrm>
            <a:off x="596316" y="5386706"/>
            <a:ext cx="11280610" cy="749694"/>
            <a:chOff x="596316" y="5386706"/>
            <a:chExt cx="11280610" cy="749694"/>
          </a:xfrm>
        </p:grpSpPr>
        <p:sp>
          <p:nvSpPr>
            <p:cNvPr id="1205" name="テキスト ボックス 1204">
              <a:extLst>
                <a:ext uri="{FF2B5EF4-FFF2-40B4-BE49-F238E27FC236}">
                  <a16:creationId xmlns:a16="http://schemas.microsoft.com/office/drawing/2014/main" id="{EF8436D5-BBB4-43A4-335A-885D998CD0A9}"/>
                </a:ext>
              </a:extLst>
            </p:cNvPr>
            <p:cNvSpPr txBox="1"/>
            <p:nvPr/>
          </p:nvSpPr>
          <p:spPr>
            <a:xfrm>
              <a:off x="999486" y="5565745"/>
              <a:ext cx="3040746" cy="476033"/>
            </a:xfrm>
            <a:prstGeom prst="rect">
              <a:avLst/>
            </a:prstGeom>
            <a:noFill/>
            <a:effectLst/>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30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ブランドやデザインを重視して</a:t>
              </a:r>
              <a:endParaRPr kumimoji="1" lang="en-US" altLang="ja-JP" sz="1200" b="0" i="0" u="none" strike="noStrike" kern="1200" cap="none" spc="300" normalizeH="0" baseline="0" noProof="0" dirty="0">
                <a:ln>
                  <a:noFill/>
                </a:ln>
                <a:solidFill>
                  <a:prstClr val="white"/>
                </a:solidFill>
                <a:effectLst/>
                <a:uLnTx/>
                <a:uFillTx/>
                <a:latin typeface="Hiragino Sans W3" panose="020B0400000000000000" pitchFamily="34" charset="-128"/>
                <a:ea typeface="Hiragino Sans W3" panose="020B0400000000000000"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30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選ぶことが多い</a:t>
              </a:r>
            </a:p>
          </p:txBody>
        </p:sp>
        <p:sp>
          <p:nvSpPr>
            <p:cNvPr id="1206" name="円/楕円 1205">
              <a:extLst>
                <a:ext uri="{FF2B5EF4-FFF2-40B4-BE49-F238E27FC236}">
                  <a16:creationId xmlns:a16="http://schemas.microsoft.com/office/drawing/2014/main" id="{A89C310A-F884-624D-E357-3D10C4E771ED}"/>
                </a:ext>
              </a:extLst>
            </p:cNvPr>
            <p:cNvSpPr>
              <a:spLocks noChangeAspect="1"/>
            </p:cNvSpPr>
            <p:nvPr/>
          </p:nvSpPr>
          <p:spPr>
            <a:xfrm>
              <a:off x="596316" y="5607052"/>
              <a:ext cx="390342" cy="393415"/>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FE5418"/>
                  </a:solidFill>
                  <a:effectLst/>
                  <a:uLnTx/>
                  <a:uFillTx/>
                  <a:latin typeface="Hiragino Sans W5" panose="020B0400000000000000" pitchFamily="34" charset="-128"/>
                  <a:ea typeface="Hiragino Sans W5" panose="020B0400000000000000" pitchFamily="34" charset="-128"/>
                  <a:cs typeface="Lato" panose="020F0502020204030203" pitchFamily="34" charset="0"/>
                </a:rPr>
                <a:t>Q</a:t>
              </a:r>
              <a:endParaRPr kumimoji="1" lang="ja-JP" altLang="en-US" sz="1800" b="0" i="0" u="none" strike="noStrike" kern="1200" cap="none" spc="0" normalizeH="0" baseline="0" noProof="0">
                <a:ln>
                  <a:noFill/>
                </a:ln>
                <a:solidFill>
                  <a:srgbClr val="FE5418"/>
                </a:solidFill>
                <a:effectLst/>
                <a:uLnTx/>
                <a:uFillTx/>
                <a:latin typeface="Hiragino Sans W5" panose="020B0400000000000000" pitchFamily="34" charset="-128"/>
                <a:ea typeface="Hiragino Sans W5" panose="020B0400000000000000" pitchFamily="34" charset="-128"/>
                <a:cs typeface="Lato" panose="020F0502020204030203" pitchFamily="34" charset="0"/>
              </a:endParaRPr>
            </a:p>
          </p:txBody>
        </p:sp>
        <p:grpSp>
          <p:nvGrpSpPr>
            <p:cNvPr id="1207" name="グループ化 1206">
              <a:extLst>
                <a:ext uri="{FF2B5EF4-FFF2-40B4-BE49-F238E27FC236}">
                  <a16:creationId xmlns:a16="http://schemas.microsoft.com/office/drawing/2014/main" id="{BB2CF70E-661E-D909-1945-10AF88BB694D}"/>
                </a:ext>
              </a:extLst>
            </p:cNvPr>
            <p:cNvGrpSpPr/>
            <p:nvPr/>
          </p:nvGrpSpPr>
          <p:grpSpPr>
            <a:xfrm>
              <a:off x="4151299" y="5386706"/>
              <a:ext cx="767726" cy="706389"/>
              <a:chOff x="2151490" y="2292278"/>
              <a:chExt cx="767726" cy="1034227"/>
            </a:xfrm>
          </p:grpSpPr>
          <p:sp>
            <p:nvSpPr>
              <p:cNvPr id="1234" name="正方形/長方形 1233">
                <a:extLst>
                  <a:ext uri="{FF2B5EF4-FFF2-40B4-BE49-F238E27FC236}">
                    <a16:creationId xmlns:a16="http://schemas.microsoft.com/office/drawing/2014/main" id="{8D758AA9-F792-6C8B-E7C1-AA3246C6F66A}"/>
                  </a:ext>
                </a:extLst>
              </p:cNvPr>
              <p:cNvSpPr/>
              <p:nvPr/>
            </p:nvSpPr>
            <p:spPr>
              <a:xfrm rot="16200000">
                <a:off x="2052792" y="2908880"/>
                <a:ext cx="624066" cy="207597"/>
              </a:xfrm>
              <a:prstGeom prst="rect">
                <a:avLst/>
              </a:prstGeom>
              <a:solidFill>
                <a:srgbClr val="FFF7CE"/>
              </a:solidFill>
              <a:ln w="6350">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34" charset="-128"/>
                  <a:cs typeface="+mn-cs"/>
                </a:endParaRPr>
              </a:p>
            </p:txBody>
          </p:sp>
          <p:sp>
            <p:nvSpPr>
              <p:cNvPr id="1235" name="正方形/長方形 1234">
                <a:extLst>
                  <a:ext uri="{FF2B5EF4-FFF2-40B4-BE49-F238E27FC236}">
                    <a16:creationId xmlns:a16="http://schemas.microsoft.com/office/drawing/2014/main" id="{EC75094F-A8D3-AB3E-1396-3DF69B621448}"/>
                  </a:ext>
                </a:extLst>
              </p:cNvPr>
              <p:cNvSpPr/>
              <p:nvPr/>
            </p:nvSpPr>
            <p:spPr>
              <a:xfrm rot="16200000">
                <a:off x="2476572" y="2994407"/>
                <a:ext cx="453012" cy="207597"/>
              </a:xfrm>
              <a:prstGeom prst="rect">
                <a:avLst/>
              </a:prstGeom>
              <a:solidFill>
                <a:srgbClr val="FE5519"/>
              </a:solidFill>
              <a:ln w="6350">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34" charset="-128"/>
                  <a:cs typeface="+mn-cs"/>
                </a:endParaRPr>
              </a:p>
            </p:txBody>
          </p:sp>
          <p:cxnSp>
            <p:nvCxnSpPr>
              <p:cNvPr id="1236" name="直線コネクタ 1235">
                <a:extLst>
                  <a:ext uri="{FF2B5EF4-FFF2-40B4-BE49-F238E27FC236}">
                    <a16:creationId xmlns:a16="http://schemas.microsoft.com/office/drawing/2014/main" id="{5F0185C4-37C3-7DCC-A6AA-6BB42E43F622}"/>
                  </a:ext>
                </a:extLst>
              </p:cNvPr>
              <p:cNvCxnSpPr>
                <a:cxnSpLocks/>
              </p:cNvCxnSpPr>
              <p:nvPr/>
            </p:nvCxnSpPr>
            <p:spPr>
              <a:xfrm>
                <a:off x="2151490" y="3325753"/>
                <a:ext cx="753965" cy="752"/>
              </a:xfrm>
              <a:prstGeom prst="line">
                <a:avLst/>
              </a:prstGeom>
              <a:ln w="9525">
                <a:solidFill>
                  <a:srgbClr val="FFF7CE"/>
                </a:solidFill>
              </a:ln>
            </p:spPr>
            <p:style>
              <a:lnRef idx="1">
                <a:schemeClr val="accent1"/>
              </a:lnRef>
              <a:fillRef idx="0">
                <a:schemeClr val="accent1"/>
              </a:fillRef>
              <a:effectRef idx="0">
                <a:schemeClr val="accent1"/>
              </a:effectRef>
              <a:fontRef idx="minor">
                <a:schemeClr val="tx1"/>
              </a:fontRef>
            </p:style>
          </p:cxnSp>
          <p:sp>
            <p:nvSpPr>
              <p:cNvPr id="1237" name="テキスト ボックス 1236">
                <a:extLst>
                  <a:ext uri="{FF2B5EF4-FFF2-40B4-BE49-F238E27FC236}">
                    <a16:creationId xmlns:a16="http://schemas.microsoft.com/office/drawing/2014/main" id="{88609D9B-4AC5-E864-E6C0-0F344436F141}"/>
                  </a:ext>
                </a:extLst>
              </p:cNvPr>
              <p:cNvSpPr txBox="1"/>
              <p:nvPr/>
            </p:nvSpPr>
            <p:spPr>
              <a:xfrm>
                <a:off x="2517706" y="2554410"/>
                <a:ext cx="312906" cy="37175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a:ln>
                      <a:noFill/>
                    </a:ln>
                    <a:solidFill>
                      <a:prstClr val="white">
                        <a:alpha val="50000"/>
                      </a:prstClr>
                    </a:solidFill>
                    <a:effectLst/>
                    <a:uLnTx/>
                    <a:uFillTx/>
                    <a:latin typeface="DIN Alternate" panose="020B0500000000000000" pitchFamily="34" charset="0"/>
                    <a:ea typeface="游ゴシック" panose="020B0400000000000000" pitchFamily="34" charset="-128"/>
                    <a:cs typeface="+mn-cs"/>
                  </a:rPr>
                  <a:t>30</a:t>
                </a:r>
                <a:endParaRPr kumimoji="1" lang="ja-JP" altLang="en-US" sz="1050" b="0" i="0" u="none" strike="noStrike" kern="1200" cap="none" spc="0" normalizeH="0" baseline="0" noProof="0">
                  <a:ln>
                    <a:noFill/>
                  </a:ln>
                  <a:solidFill>
                    <a:prstClr val="white">
                      <a:alpha val="50000"/>
                    </a:prstClr>
                  </a:solidFill>
                  <a:effectLst/>
                  <a:uLnTx/>
                  <a:uFillTx/>
                  <a:latin typeface="DIN Alternate" panose="020B0500000000000000" pitchFamily="34" charset="0"/>
                  <a:ea typeface="游ゴシック" panose="020B0400000000000000" pitchFamily="34" charset="-128"/>
                  <a:cs typeface="+mn-cs"/>
                </a:endParaRPr>
              </a:p>
            </p:txBody>
          </p:sp>
          <p:sp>
            <p:nvSpPr>
              <p:cNvPr id="1246" name="テキスト ボックス 1245">
                <a:extLst>
                  <a:ext uri="{FF2B5EF4-FFF2-40B4-BE49-F238E27FC236}">
                    <a16:creationId xmlns:a16="http://schemas.microsoft.com/office/drawing/2014/main" id="{A3EE15DC-7213-4531-95E3-B2D92E0A06FF}"/>
                  </a:ext>
                </a:extLst>
              </p:cNvPr>
              <p:cNvSpPr txBox="1"/>
              <p:nvPr/>
            </p:nvSpPr>
            <p:spPr>
              <a:xfrm>
                <a:off x="2657606" y="2599257"/>
                <a:ext cx="261610"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700" b="0" i="0" u="none" strike="noStrike" kern="1200" cap="none" spc="0" normalizeH="0" baseline="0" noProof="0" dirty="0">
                    <a:ln>
                      <a:noFill/>
                    </a:ln>
                    <a:solidFill>
                      <a:prstClr val="white">
                        <a:alpha val="50000"/>
                      </a:prstClr>
                    </a:solidFill>
                    <a:effectLst/>
                    <a:uLnTx/>
                    <a:uFillTx/>
                    <a:latin typeface="DIN Alternate" panose="020B0500000000000000" pitchFamily="34" charset="0"/>
                    <a:ea typeface="游ゴシック" panose="020B0400000000000000" pitchFamily="34" charset="-128"/>
                    <a:cs typeface="+mn-cs"/>
                  </a:rPr>
                  <a:t>%</a:t>
                </a:r>
                <a:endParaRPr kumimoji="1" lang="ja-JP" altLang="en-US" sz="700" b="0" i="0" u="none" strike="noStrike" kern="1200" cap="none" spc="0" normalizeH="0" baseline="0" noProof="0">
                  <a:ln>
                    <a:noFill/>
                  </a:ln>
                  <a:solidFill>
                    <a:prstClr val="white">
                      <a:alpha val="50000"/>
                    </a:prstClr>
                  </a:solidFill>
                  <a:effectLst/>
                  <a:uLnTx/>
                  <a:uFillTx/>
                  <a:latin typeface="DIN Alternate" panose="020B0500000000000000" pitchFamily="34" charset="0"/>
                  <a:ea typeface="游ゴシック" panose="020B0400000000000000" pitchFamily="34" charset="-128"/>
                  <a:cs typeface="+mn-cs"/>
                </a:endParaRPr>
              </a:p>
            </p:txBody>
          </p:sp>
          <p:sp>
            <p:nvSpPr>
              <p:cNvPr id="1248" name="テキスト ボックス 1247">
                <a:extLst>
                  <a:ext uri="{FF2B5EF4-FFF2-40B4-BE49-F238E27FC236}">
                    <a16:creationId xmlns:a16="http://schemas.microsoft.com/office/drawing/2014/main" id="{E9C9DD95-5D15-3A91-E59E-B717FB25D648}"/>
                  </a:ext>
                </a:extLst>
              </p:cNvPr>
              <p:cNvSpPr txBox="1"/>
              <p:nvPr/>
            </p:nvSpPr>
            <p:spPr>
              <a:xfrm>
                <a:off x="2171078" y="2292278"/>
                <a:ext cx="380232" cy="49567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white"/>
                    </a:solidFill>
                    <a:effectLst/>
                    <a:uLnTx/>
                    <a:uFillTx/>
                    <a:latin typeface="DIN Alternate" panose="020B0500000000000000" pitchFamily="34" charset="0"/>
                    <a:ea typeface="游ゴシック" panose="020B0400000000000000" pitchFamily="34" charset="-128"/>
                    <a:cs typeface="+mn-cs"/>
                  </a:rPr>
                  <a:t>48</a:t>
                </a:r>
                <a:endParaRPr kumimoji="1" lang="ja-JP" altLang="en-US" sz="1600" b="0" i="0" u="none" strike="noStrike" kern="1200" cap="none" spc="0" normalizeH="0" baseline="0" noProof="0">
                  <a:ln>
                    <a:noFill/>
                  </a:ln>
                  <a:solidFill>
                    <a:prstClr val="white"/>
                  </a:solidFill>
                  <a:effectLst/>
                  <a:uLnTx/>
                  <a:uFillTx/>
                  <a:latin typeface="DIN Alternate" panose="020B0500000000000000" pitchFamily="34" charset="0"/>
                  <a:ea typeface="游ゴシック" panose="020B0400000000000000" pitchFamily="34" charset="-128"/>
                  <a:cs typeface="+mn-cs"/>
                </a:endParaRPr>
              </a:p>
            </p:txBody>
          </p:sp>
          <p:sp>
            <p:nvSpPr>
              <p:cNvPr id="1249" name="テキスト ボックス 1248">
                <a:extLst>
                  <a:ext uri="{FF2B5EF4-FFF2-40B4-BE49-F238E27FC236}">
                    <a16:creationId xmlns:a16="http://schemas.microsoft.com/office/drawing/2014/main" id="{861CDE3D-91C8-62D3-CDDD-0D383F6F2687}"/>
                  </a:ext>
                </a:extLst>
              </p:cNvPr>
              <p:cNvSpPr txBox="1"/>
              <p:nvPr/>
            </p:nvSpPr>
            <p:spPr>
              <a:xfrm>
                <a:off x="2370185" y="2395751"/>
                <a:ext cx="261610"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700" b="0" i="0" u="none" strike="noStrike" kern="1200" cap="none" spc="0" normalizeH="0" baseline="0" noProof="0" dirty="0">
                    <a:ln>
                      <a:noFill/>
                    </a:ln>
                    <a:solidFill>
                      <a:prstClr val="white"/>
                    </a:solidFill>
                    <a:effectLst/>
                    <a:uLnTx/>
                    <a:uFillTx/>
                    <a:latin typeface="DIN Alternate" panose="020B0500000000000000" pitchFamily="34" charset="0"/>
                    <a:ea typeface="游ゴシック" panose="020B0400000000000000" pitchFamily="34" charset="-128"/>
                    <a:cs typeface="+mn-cs"/>
                  </a:rPr>
                  <a:t>%</a:t>
                </a:r>
                <a:endParaRPr kumimoji="1" lang="ja-JP" altLang="en-US" sz="700" b="0" i="0" u="none" strike="noStrike" kern="1200" cap="none" spc="0" normalizeH="0" baseline="0" noProof="0">
                  <a:ln>
                    <a:noFill/>
                  </a:ln>
                  <a:solidFill>
                    <a:prstClr val="white"/>
                  </a:solidFill>
                  <a:effectLst/>
                  <a:uLnTx/>
                  <a:uFillTx/>
                  <a:latin typeface="DIN Alternate" panose="020B0500000000000000" pitchFamily="34" charset="0"/>
                  <a:ea typeface="游ゴシック" panose="020B0400000000000000" pitchFamily="34" charset="-128"/>
                  <a:cs typeface="+mn-cs"/>
                </a:endParaRPr>
              </a:p>
            </p:txBody>
          </p:sp>
        </p:grpSp>
        <p:grpSp>
          <p:nvGrpSpPr>
            <p:cNvPr id="1208" name="グループ化 1207">
              <a:extLst>
                <a:ext uri="{FF2B5EF4-FFF2-40B4-BE49-F238E27FC236}">
                  <a16:creationId xmlns:a16="http://schemas.microsoft.com/office/drawing/2014/main" id="{809B777C-249E-27A1-AD21-924490F975F7}"/>
                </a:ext>
              </a:extLst>
            </p:cNvPr>
            <p:cNvGrpSpPr/>
            <p:nvPr/>
          </p:nvGrpSpPr>
          <p:grpSpPr>
            <a:xfrm>
              <a:off x="4961218" y="5428514"/>
              <a:ext cx="941508" cy="707886"/>
              <a:chOff x="3652516" y="2167874"/>
              <a:chExt cx="941508" cy="707886"/>
            </a:xfrm>
          </p:grpSpPr>
          <p:sp>
            <p:nvSpPr>
              <p:cNvPr id="1215" name="テキスト ボックス 1214">
                <a:extLst>
                  <a:ext uri="{FF2B5EF4-FFF2-40B4-BE49-F238E27FC236}">
                    <a16:creationId xmlns:a16="http://schemas.microsoft.com/office/drawing/2014/main" id="{E31593B3-B68E-C7A1-B6CF-C5C30905DAFF}"/>
                  </a:ext>
                </a:extLst>
              </p:cNvPr>
              <p:cNvSpPr txBox="1"/>
              <p:nvPr/>
            </p:nvSpPr>
            <p:spPr>
              <a:xfrm>
                <a:off x="4311162" y="2440155"/>
                <a:ext cx="282862"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a:ln>
                      <a:noFill/>
                    </a:ln>
                    <a:solidFill>
                      <a:prstClr val="white"/>
                    </a:solidFill>
                    <a:effectLst/>
                    <a:uLnTx/>
                    <a:uFillTx/>
                    <a:latin typeface="DIN Alternate" panose="020B0500000000000000" pitchFamily="34" charset="0"/>
                    <a:ea typeface="游ゴシック" panose="020B0400000000000000" pitchFamily="34" charset="-128"/>
                    <a:cs typeface="+mn-cs"/>
                  </a:rPr>
                  <a:t>倍</a:t>
                </a:r>
              </a:p>
            </p:txBody>
          </p:sp>
          <p:sp>
            <p:nvSpPr>
              <p:cNvPr id="1230" name="テキスト ボックス 1229">
                <a:extLst>
                  <a:ext uri="{FF2B5EF4-FFF2-40B4-BE49-F238E27FC236}">
                    <a16:creationId xmlns:a16="http://schemas.microsoft.com/office/drawing/2014/main" id="{E4BEE5E0-7C98-FD5C-DEE6-3C681116FEB2}"/>
                  </a:ext>
                </a:extLst>
              </p:cNvPr>
              <p:cNvSpPr txBox="1"/>
              <p:nvPr/>
            </p:nvSpPr>
            <p:spPr>
              <a:xfrm>
                <a:off x="3652516" y="2167874"/>
                <a:ext cx="801823"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4000" b="0" i="0" u="none" strike="noStrike" kern="1200" cap="none" spc="0" normalizeH="0" baseline="0" noProof="0" dirty="0">
                    <a:ln>
                      <a:noFill/>
                    </a:ln>
                    <a:solidFill>
                      <a:prstClr val="white"/>
                    </a:solidFill>
                    <a:effectLst/>
                    <a:uLnTx/>
                    <a:uFillTx/>
                    <a:latin typeface="DIN Alternate" panose="020B0500000000000000" pitchFamily="34" charset="0"/>
                    <a:ea typeface="游ゴシック" panose="020B0400000000000000" pitchFamily="34" charset="-128"/>
                    <a:cs typeface="+mn-cs"/>
                  </a:rPr>
                  <a:t>1.6</a:t>
                </a:r>
                <a:endParaRPr kumimoji="1" lang="ja-JP" altLang="en-US" sz="4000" b="0" i="0" u="none" strike="noStrike" kern="1200" cap="none" spc="0" normalizeH="0" baseline="0" noProof="0">
                  <a:ln>
                    <a:noFill/>
                  </a:ln>
                  <a:solidFill>
                    <a:prstClr val="white"/>
                  </a:solidFill>
                  <a:effectLst/>
                  <a:uLnTx/>
                  <a:uFillTx/>
                  <a:latin typeface="DIN Alternate" panose="020B0500000000000000" pitchFamily="34" charset="0"/>
                  <a:ea typeface="游ゴシック" panose="020B0400000000000000" pitchFamily="34" charset="-128"/>
                  <a:cs typeface="+mn-cs"/>
                </a:endParaRPr>
              </a:p>
            </p:txBody>
          </p:sp>
        </p:grpSp>
        <p:grpSp>
          <p:nvGrpSpPr>
            <p:cNvPr id="1209" name="グループ化 1208">
              <a:extLst>
                <a:ext uri="{FF2B5EF4-FFF2-40B4-BE49-F238E27FC236}">
                  <a16:creationId xmlns:a16="http://schemas.microsoft.com/office/drawing/2014/main" id="{846405B7-8AC0-C9F4-C7CA-1C7179592BCC}"/>
                </a:ext>
              </a:extLst>
            </p:cNvPr>
            <p:cNvGrpSpPr/>
            <p:nvPr/>
          </p:nvGrpSpPr>
          <p:grpSpPr>
            <a:xfrm>
              <a:off x="6120235" y="5682787"/>
              <a:ext cx="288569" cy="164234"/>
              <a:chOff x="6120235" y="2158407"/>
              <a:chExt cx="288569" cy="352050"/>
            </a:xfrm>
          </p:grpSpPr>
          <p:sp>
            <p:nvSpPr>
              <p:cNvPr id="1213" name="山形 1212">
                <a:extLst>
                  <a:ext uri="{FF2B5EF4-FFF2-40B4-BE49-F238E27FC236}">
                    <a16:creationId xmlns:a16="http://schemas.microsoft.com/office/drawing/2014/main" id="{B9C61EA3-8A91-7F37-1705-6382754A56A8}"/>
                  </a:ext>
                </a:extLst>
              </p:cNvPr>
              <p:cNvSpPr/>
              <p:nvPr/>
            </p:nvSpPr>
            <p:spPr>
              <a:xfrm>
                <a:off x="6120235" y="2162173"/>
                <a:ext cx="152978" cy="348284"/>
              </a:xfrm>
              <a:prstGeom prst="chevron">
                <a:avLst>
                  <a:gd name="adj" fmla="val 6086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endParaRPr>
              </a:p>
            </p:txBody>
          </p:sp>
          <p:sp>
            <p:nvSpPr>
              <p:cNvPr id="1214" name="山形 1213">
                <a:extLst>
                  <a:ext uri="{FF2B5EF4-FFF2-40B4-BE49-F238E27FC236}">
                    <a16:creationId xmlns:a16="http://schemas.microsoft.com/office/drawing/2014/main" id="{17F3A670-1C1B-A8C9-475A-D28F943B1E9D}"/>
                  </a:ext>
                </a:extLst>
              </p:cNvPr>
              <p:cNvSpPr/>
              <p:nvPr/>
            </p:nvSpPr>
            <p:spPr>
              <a:xfrm>
                <a:off x="6255826" y="2158407"/>
                <a:ext cx="152978" cy="348284"/>
              </a:xfrm>
              <a:prstGeom prst="chevron">
                <a:avLst>
                  <a:gd name="adj" fmla="val 6086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endParaRPr>
              </a:p>
            </p:txBody>
          </p:sp>
        </p:grpSp>
        <p:sp>
          <p:nvSpPr>
            <p:cNvPr id="1211" name="1つの角を切り取り、1つの角を丸めた四角形 1210">
              <a:extLst>
                <a:ext uri="{FF2B5EF4-FFF2-40B4-BE49-F238E27FC236}">
                  <a16:creationId xmlns:a16="http://schemas.microsoft.com/office/drawing/2014/main" id="{C6239B33-9A4C-2F70-6EB3-7DD597D5C334}"/>
                </a:ext>
              </a:extLst>
            </p:cNvPr>
            <p:cNvSpPr/>
            <p:nvPr/>
          </p:nvSpPr>
          <p:spPr>
            <a:xfrm flipH="1" flipV="1">
              <a:off x="6640288" y="5507086"/>
              <a:ext cx="5236638" cy="576000"/>
            </a:xfrm>
            <a:prstGeom prst="snip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Hiragino Sans W5" panose="020B0400000000000000" pitchFamily="34" charset="-128"/>
                <a:ea typeface="Hiragino Sans W1"/>
                <a:cs typeface="+mn-cs"/>
              </a:endParaRPr>
            </a:p>
          </p:txBody>
        </p:sp>
        <p:sp>
          <p:nvSpPr>
            <p:cNvPr id="10" name="平行四辺形 9">
              <a:extLst>
                <a:ext uri="{FF2B5EF4-FFF2-40B4-BE49-F238E27FC236}">
                  <a16:creationId xmlns:a16="http://schemas.microsoft.com/office/drawing/2014/main" id="{3CB5C69E-3926-2F26-5D1D-39DC745F7AB0}"/>
                </a:ext>
              </a:extLst>
            </p:cNvPr>
            <p:cNvSpPr/>
            <p:nvPr/>
          </p:nvSpPr>
          <p:spPr>
            <a:xfrm>
              <a:off x="6700011" y="5930255"/>
              <a:ext cx="2357325" cy="45719"/>
            </a:xfrm>
            <a:prstGeom prst="parallelogram">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34" charset="-128"/>
                <a:cs typeface="+mn-cs"/>
              </a:endParaRPr>
            </a:p>
          </p:txBody>
        </p:sp>
        <p:sp>
          <p:nvSpPr>
            <p:cNvPr id="1212" name="テキスト ボックス 1211">
              <a:extLst>
                <a:ext uri="{FF2B5EF4-FFF2-40B4-BE49-F238E27FC236}">
                  <a16:creationId xmlns:a16="http://schemas.microsoft.com/office/drawing/2014/main" id="{E021B10B-1B5B-1149-FE49-1060208E7E83}"/>
                </a:ext>
              </a:extLst>
            </p:cNvPr>
            <p:cNvSpPr txBox="1"/>
            <p:nvPr/>
          </p:nvSpPr>
          <p:spPr>
            <a:xfrm>
              <a:off x="6640288" y="5558455"/>
              <a:ext cx="5236638" cy="461665"/>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300" normalizeH="0" baseline="0" noProof="0">
                  <a:ln>
                    <a:noFill/>
                  </a:ln>
                  <a:solidFill>
                    <a:prstClr val="black">
                      <a:lumMod val="95000"/>
                      <a:lumOff val="5000"/>
                    </a:prstClr>
                  </a:solidFill>
                  <a:effectLst/>
                  <a:uLnTx/>
                  <a:uFillTx/>
                  <a:latin typeface="Hiragino Sans W6" panose="020B0400000000000000" pitchFamily="34" charset="-128"/>
                  <a:ea typeface="Hiragino Sans W6" panose="020B0400000000000000" pitchFamily="34" charset="-128"/>
                  <a:cs typeface="+mn-cs"/>
                </a:rPr>
                <a:t>どうせ買うなら良いものを、というプレミアム志向が強く、高価格帯商品の相性が高い</a:t>
              </a:r>
              <a:endParaRPr kumimoji="1" lang="ja-JP" altLang="en-US" sz="1200" b="1" i="0" u="none" strike="noStrike" kern="1200" cap="none" spc="300" normalizeH="0" baseline="0" noProof="0" dirty="0">
                <a:ln>
                  <a:noFill/>
                </a:ln>
                <a:solidFill>
                  <a:prstClr val="black">
                    <a:lumMod val="95000"/>
                    <a:lumOff val="5000"/>
                  </a:prstClr>
                </a:solidFill>
                <a:effectLst/>
                <a:uLnTx/>
                <a:uFillTx/>
                <a:latin typeface="Hiragino Sans W6" panose="020B0400000000000000" pitchFamily="34" charset="-128"/>
                <a:ea typeface="Hiragino Sans W6" panose="020B0400000000000000" pitchFamily="34" charset="-128"/>
                <a:cs typeface="+mn-cs"/>
              </a:endParaRPr>
            </a:p>
          </p:txBody>
        </p:sp>
      </p:grpSp>
      <p:sp>
        <p:nvSpPr>
          <p:cNvPr id="8" name="スライド番号プレースホルダ 3">
            <a:extLst>
              <a:ext uri="{FF2B5EF4-FFF2-40B4-BE49-F238E27FC236}">
                <a16:creationId xmlns:a16="http://schemas.microsoft.com/office/drawing/2014/main" id="{7625995C-49F4-1CA0-5AD4-B2627D1E7EE1}"/>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white"/>
                </a:solidFill>
                <a:effectLst/>
                <a:uLnTx/>
                <a:uFillTx/>
                <a:latin typeface="DIN Alternate" panose="020B0500000000000000" pitchFamily="34" charset="0"/>
                <a:ea typeface="Hiragino Sans W1" panose="020B0300000000000000" pitchFamily="34" charset="-128"/>
                <a:cs typeface="+mn-cs"/>
              </a:rPr>
              <a:t>0</a:t>
            </a:r>
            <a:fld id="{76D8E150-8261-4C28-BB88-CF7E9D4FABBB}" type="slidenum">
              <a:rPr kumimoji="1" lang="en-US" altLang="ja-JP" sz="1100" b="0" i="0" u="none" strike="noStrike" kern="1200" cap="none" spc="0" normalizeH="0" baseline="0" noProof="0" smtClean="0">
                <a:ln>
                  <a:noFill/>
                </a:ln>
                <a:solidFill>
                  <a:prstClr val="white"/>
                </a:solidFill>
                <a:effectLst/>
                <a:uLnTx/>
                <a:uFillTx/>
                <a:latin typeface="DIN Alternate" panose="020B0500000000000000" pitchFamily="34" charset="0"/>
                <a:ea typeface="Hiragino Sans W1" panose="020B0300000000000000"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1" lang="en-US" altLang="ja-JP" sz="1100" b="0" i="0" u="none" strike="noStrike" kern="1200" cap="none" spc="0" normalizeH="0" baseline="0" noProof="0" dirty="0">
              <a:ln>
                <a:noFill/>
              </a:ln>
              <a:solidFill>
                <a:prstClr val="white"/>
              </a:solidFill>
              <a:effectLst/>
              <a:uLnTx/>
              <a:uFillTx/>
              <a:latin typeface="DIN Alternate" panose="020B0500000000000000" pitchFamily="34" charset="0"/>
              <a:ea typeface="Hiragino Sans W1" panose="020B0300000000000000" pitchFamily="34" charset="-128"/>
              <a:cs typeface="+mn-cs"/>
            </a:endParaRPr>
          </a:p>
        </p:txBody>
      </p:sp>
      <p:sp>
        <p:nvSpPr>
          <p:cNvPr id="18" name="正方形/長方形 17">
            <a:extLst>
              <a:ext uri="{FF2B5EF4-FFF2-40B4-BE49-F238E27FC236}">
                <a16:creationId xmlns:a16="http://schemas.microsoft.com/office/drawing/2014/main" id="{B2CAFE8C-7787-F43D-A481-8B7E77D5E9FB}"/>
              </a:ext>
            </a:extLst>
          </p:cNvPr>
          <p:cNvSpPr/>
          <p:nvPr/>
        </p:nvSpPr>
        <p:spPr>
          <a:xfrm>
            <a:off x="8270239" y="6442414"/>
            <a:ext cx="3344571" cy="298480"/>
          </a:xfrm>
          <a:prstGeom prst="rect">
            <a:avLst/>
          </a:prstGeom>
        </p:spPr>
        <p:txBody>
          <a:bodyPr wrap="square">
            <a:sp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prstClr val="white"/>
                </a:solidFill>
                <a:effectLst/>
                <a:uLnTx/>
                <a:uFillTx/>
                <a:latin typeface="DIN Alternate" panose="020B0500000000000000" pitchFamily="34" charset="0"/>
                <a:ea typeface="Hiragino Sans W3" panose="020B0400000000000000" pitchFamily="34" charset="-128"/>
                <a:cs typeface="+mn-cs"/>
              </a:rPr>
              <a:t>© News Technology Co., Ltd. </a:t>
            </a:r>
            <a:r>
              <a:rPr kumimoji="1" lang="ja-JP" altLang="en-US" sz="1000" b="0" i="0" u="none" strike="noStrike" kern="1200" cap="none" spc="0" normalizeH="0" baseline="0" noProof="0">
                <a:ln>
                  <a:noFill/>
                </a:ln>
                <a:solidFill>
                  <a:prstClr val="white"/>
                </a:solidFill>
                <a:effectLst/>
                <a:uLnTx/>
                <a:uFillTx/>
                <a:latin typeface="DIN Alternate" panose="020B0500000000000000" pitchFamily="34" charset="0"/>
                <a:ea typeface="Hiragino Sans W1" panose="020B0300000000000000" pitchFamily="34" charset="-128"/>
                <a:cs typeface="+mn-cs"/>
              </a:rPr>
              <a:t>│</a:t>
            </a:r>
            <a:endParaRPr kumimoji="1" lang="ja-JP" altLang="en-US" sz="900" b="0" i="0" u="none" strike="noStrike" kern="1200" cap="none" spc="0" normalizeH="0" baseline="0" noProof="0">
              <a:ln>
                <a:noFill/>
              </a:ln>
              <a:solidFill>
                <a:prstClr val="white"/>
              </a:solidFill>
              <a:effectLst/>
              <a:uLnTx/>
              <a:uFillTx/>
              <a:latin typeface="DIN Alternate" panose="020B0500000000000000" pitchFamily="34" charset="0"/>
              <a:ea typeface="Hiragino Sans W3" panose="020B0400000000000000" pitchFamily="34" charset="-128"/>
              <a:cs typeface="+mn-cs"/>
            </a:endParaRPr>
          </a:p>
        </p:txBody>
      </p:sp>
    </p:spTree>
    <p:extLst>
      <p:ext uri="{BB962C8B-B14F-4D97-AF65-F5344CB8AC3E}">
        <p14:creationId xmlns:p14="http://schemas.microsoft.com/office/powerpoint/2010/main" val="25369195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7EC27D2B-5A6B-984D-BE19-0BC7F804CF7B}"/>
              </a:ext>
            </a:extLst>
          </p:cNvPr>
          <p:cNvPicPr>
            <a:picLocks noChangeAspect="1"/>
          </p:cNvPicPr>
          <p:nvPr/>
        </p:nvPicPr>
        <p:blipFill>
          <a:blip r:embed="rId2"/>
          <a:stretch>
            <a:fillRect/>
          </a:stretch>
        </p:blipFill>
        <p:spPr>
          <a:xfrm>
            <a:off x="0" y="0"/>
            <a:ext cx="12192000" cy="6858000"/>
          </a:xfrm>
          <a:prstGeom prst="rect">
            <a:avLst/>
          </a:prstGeom>
        </p:spPr>
      </p:pic>
      <p:sp>
        <p:nvSpPr>
          <p:cNvPr id="22" name="正方形/長方形 21">
            <a:extLst>
              <a:ext uri="{FF2B5EF4-FFF2-40B4-BE49-F238E27FC236}">
                <a16:creationId xmlns:a16="http://schemas.microsoft.com/office/drawing/2014/main" id="{C918364B-442B-B34E-A757-B212FF24AD59}"/>
              </a:ext>
            </a:extLst>
          </p:cNvPr>
          <p:cNvSpPr/>
          <p:nvPr/>
        </p:nvSpPr>
        <p:spPr>
          <a:xfrm>
            <a:off x="408743" y="1807812"/>
            <a:ext cx="6527800" cy="2568011"/>
          </a:xfrm>
          <a:prstGeom prst="rect">
            <a:avLst/>
          </a:prstGeom>
        </p:spPr>
        <p:txBody>
          <a:bodyPr wrap="square">
            <a:spAutoFit/>
          </a:bodyPr>
          <a:lstStyle/>
          <a:p>
            <a:pPr>
              <a:lnSpc>
                <a:spcPts val="9500"/>
              </a:lnSpc>
            </a:pPr>
            <a:r>
              <a:rPr lang="en-US" altLang="ja-JP" sz="11500" b="1" spc="200" dirty="0">
                <a:ln w="19050">
                  <a:solidFill>
                    <a:schemeClr val="bg1"/>
                  </a:solidFill>
                </a:ln>
                <a:noFill/>
                <a:latin typeface="DIN Alternate" panose="020B0500000000000000" pitchFamily="34" charset="0"/>
                <a:ea typeface="Hiragino Sans W6" panose="020B0400000000000000" pitchFamily="34" charset="-128"/>
              </a:rPr>
              <a:t>MEDIA</a:t>
            </a:r>
          </a:p>
          <a:p>
            <a:pPr>
              <a:lnSpc>
                <a:spcPts val="9500"/>
              </a:lnSpc>
            </a:pPr>
            <a:r>
              <a:rPr lang="en-US" altLang="ja-JP" sz="11500" b="1" spc="200" dirty="0">
                <a:ln w="19050">
                  <a:solidFill>
                    <a:schemeClr val="bg1"/>
                  </a:solidFill>
                </a:ln>
                <a:noFill/>
                <a:latin typeface="DIN Alternate" panose="020B0500000000000000" pitchFamily="34" charset="0"/>
                <a:ea typeface="Hiragino Sans W6" panose="020B0400000000000000" pitchFamily="34" charset="-128"/>
              </a:rPr>
              <a:t>MENU</a:t>
            </a:r>
          </a:p>
        </p:txBody>
      </p:sp>
      <p:sp>
        <p:nvSpPr>
          <p:cNvPr id="4" name="スライド番号プレースホルダ 3">
            <a:extLst>
              <a:ext uri="{FF2B5EF4-FFF2-40B4-BE49-F238E27FC236}">
                <a16:creationId xmlns:a16="http://schemas.microsoft.com/office/drawing/2014/main" id="{A0B87610-18EB-C729-738D-1AB6D4CED57D}"/>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white"/>
                </a:solidFill>
                <a:effectLst/>
                <a:uLnTx/>
                <a:uFillTx/>
                <a:latin typeface="DIN Alternate" panose="020B0500000000000000" pitchFamily="34" charset="0"/>
                <a:ea typeface="Hiragino Sans W1" panose="020B0300000000000000" pitchFamily="34" charset="-128"/>
                <a:cs typeface="+mn-cs"/>
              </a:rPr>
              <a:t>0</a:t>
            </a:r>
            <a:fld id="{76D8E150-8261-4C28-BB88-CF7E9D4FABBB}" type="slidenum">
              <a:rPr kumimoji="1" lang="en-US" altLang="ja-JP" sz="1100" b="0" i="0" u="none" strike="noStrike" kern="1200" cap="none" spc="0" normalizeH="0" baseline="0" noProof="0" smtClean="0">
                <a:ln>
                  <a:noFill/>
                </a:ln>
                <a:solidFill>
                  <a:prstClr val="white"/>
                </a:solidFill>
                <a:effectLst/>
                <a:uLnTx/>
                <a:uFillTx/>
                <a:latin typeface="DIN Alternate" panose="020B0500000000000000" pitchFamily="34" charset="0"/>
                <a:ea typeface="Hiragino Sans W1" panose="020B0300000000000000"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1" lang="en-US" altLang="ja-JP" sz="1100" b="0" i="0" u="none" strike="noStrike" kern="1200" cap="none" spc="0" normalizeH="0" baseline="0" noProof="0" dirty="0">
              <a:ln>
                <a:noFill/>
              </a:ln>
              <a:solidFill>
                <a:prstClr val="white"/>
              </a:solidFill>
              <a:effectLst/>
              <a:uLnTx/>
              <a:uFillTx/>
              <a:latin typeface="DIN Alternate" panose="020B0500000000000000" pitchFamily="34" charset="0"/>
              <a:ea typeface="Hiragino Sans W1" panose="020B0300000000000000" pitchFamily="34" charset="-128"/>
              <a:cs typeface="+mn-cs"/>
            </a:endParaRPr>
          </a:p>
        </p:txBody>
      </p:sp>
      <p:sp>
        <p:nvSpPr>
          <p:cNvPr id="6" name="正方形/長方形 5">
            <a:extLst>
              <a:ext uri="{FF2B5EF4-FFF2-40B4-BE49-F238E27FC236}">
                <a16:creationId xmlns:a16="http://schemas.microsoft.com/office/drawing/2014/main" id="{5AEF0467-972F-821C-48A2-87F70DCCCCD0}"/>
              </a:ext>
            </a:extLst>
          </p:cNvPr>
          <p:cNvSpPr/>
          <p:nvPr/>
        </p:nvSpPr>
        <p:spPr>
          <a:xfrm>
            <a:off x="8270239" y="6442414"/>
            <a:ext cx="3344571" cy="298480"/>
          </a:xfrm>
          <a:prstGeom prst="rect">
            <a:avLst/>
          </a:prstGeom>
        </p:spPr>
        <p:txBody>
          <a:bodyPr wrap="square">
            <a:sp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prstClr val="white"/>
                </a:solidFill>
                <a:effectLst/>
                <a:uLnTx/>
                <a:uFillTx/>
                <a:latin typeface="DIN Alternate" panose="020B0500000000000000" pitchFamily="34" charset="0"/>
                <a:ea typeface="Hiragino Sans W3" panose="020B0400000000000000" pitchFamily="34" charset="-128"/>
                <a:cs typeface="+mn-cs"/>
              </a:rPr>
              <a:t>© News Technology Co., Ltd. </a:t>
            </a:r>
            <a:r>
              <a:rPr kumimoji="1" lang="ja-JP" altLang="en-US" sz="1000" b="0" i="0" u="none" strike="noStrike" kern="1200" cap="none" spc="0" normalizeH="0" baseline="0" noProof="0">
                <a:ln>
                  <a:noFill/>
                </a:ln>
                <a:solidFill>
                  <a:prstClr val="white"/>
                </a:solidFill>
                <a:effectLst/>
                <a:uLnTx/>
                <a:uFillTx/>
                <a:latin typeface="DIN Alternate" panose="020B0500000000000000" pitchFamily="34" charset="0"/>
                <a:ea typeface="Hiragino Sans W1" panose="020B0300000000000000" pitchFamily="34" charset="-128"/>
                <a:cs typeface="+mn-cs"/>
              </a:rPr>
              <a:t>│</a:t>
            </a:r>
            <a:endParaRPr kumimoji="1" lang="ja-JP" altLang="en-US" sz="900" b="0" i="0" u="none" strike="noStrike" kern="1200" cap="none" spc="0" normalizeH="0" baseline="0" noProof="0">
              <a:ln>
                <a:noFill/>
              </a:ln>
              <a:solidFill>
                <a:prstClr val="white"/>
              </a:solidFill>
              <a:effectLst/>
              <a:uLnTx/>
              <a:uFillTx/>
              <a:latin typeface="DIN Alternate" panose="020B0500000000000000" pitchFamily="34" charset="0"/>
              <a:ea typeface="Hiragino Sans W3" panose="020B0400000000000000" pitchFamily="34" charset="-128"/>
              <a:cs typeface="+mn-cs"/>
            </a:endParaRPr>
          </a:p>
        </p:txBody>
      </p:sp>
      <p:pic>
        <p:nvPicPr>
          <p:cNvPr id="2" name="図 1" descr="テキスト&#10;&#10;自動的に生成された説明">
            <a:extLst>
              <a:ext uri="{FF2B5EF4-FFF2-40B4-BE49-F238E27FC236}">
                <a16:creationId xmlns:a16="http://schemas.microsoft.com/office/drawing/2014/main" id="{F98CDB9D-60CF-9F7C-0E15-31D289F3645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16200000">
            <a:off x="-225716" y="6026259"/>
            <a:ext cx="998858" cy="317072"/>
          </a:xfrm>
          <a:prstGeom prst="rect">
            <a:avLst/>
          </a:prstGeom>
        </p:spPr>
      </p:pic>
    </p:spTree>
    <p:extLst>
      <p:ext uri="{BB962C8B-B14F-4D97-AF65-F5344CB8AC3E}">
        <p14:creationId xmlns:p14="http://schemas.microsoft.com/office/powerpoint/2010/main" val="8953020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descr="天井, 屋内, オレンジ, 部屋 が含まれている画像&#10;&#10;自動的に生成された説明">
            <a:extLst>
              <a:ext uri="{FF2B5EF4-FFF2-40B4-BE49-F238E27FC236}">
                <a16:creationId xmlns:a16="http://schemas.microsoft.com/office/drawing/2014/main" id="{BE91C3F5-7E42-EF4F-9EF6-5448DE03A7E1}"/>
              </a:ext>
            </a:extLst>
          </p:cNvPr>
          <p:cNvPicPr>
            <a:picLocks noChangeAspect="1"/>
          </p:cNvPicPr>
          <p:nvPr/>
        </p:nvPicPr>
        <p:blipFill>
          <a:blip r:embed="rId3"/>
          <a:stretch>
            <a:fillRect/>
          </a:stretch>
        </p:blipFill>
        <p:spPr>
          <a:xfrm>
            <a:off x="4796456" y="0"/>
            <a:ext cx="7455940" cy="6858000"/>
          </a:xfrm>
          <a:prstGeom prst="rect">
            <a:avLst/>
          </a:prstGeom>
        </p:spPr>
      </p:pic>
      <p:pic>
        <p:nvPicPr>
          <p:cNvPr id="12" name="図 11">
            <a:extLst>
              <a:ext uri="{FF2B5EF4-FFF2-40B4-BE49-F238E27FC236}">
                <a16:creationId xmlns:a16="http://schemas.microsoft.com/office/drawing/2014/main" id="{FD2267DB-D039-CD46-9A79-17591AA649C5}"/>
              </a:ext>
            </a:extLst>
          </p:cNvPr>
          <p:cNvPicPr>
            <a:picLocks noChangeAspect="1"/>
          </p:cNvPicPr>
          <p:nvPr/>
        </p:nvPicPr>
        <p:blipFill rotWithShape="1">
          <a:blip r:embed="rId4"/>
          <a:srcRect/>
          <a:stretch/>
        </p:blipFill>
        <p:spPr>
          <a:xfrm>
            <a:off x="-1" y="0"/>
            <a:ext cx="4955059" cy="6858000"/>
          </a:xfrm>
          <a:prstGeom prst="rect">
            <a:avLst/>
          </a:prstGeom>
        </p:spPr>
      </p:pic>
      <p:sp>
        <p:nvSpPr>
          <p:cNvPr id="2" name="正方形/長方形 1">
            <a:extLst>
              <a:ext uri="{FF2B5EF4-FFF2-40B4-BE49-F238E27FC236}">
                <a16:creationId xmlns:a16="http://schemas.microsoft.com/office/drawing/2014/main" id="{B7FC0771-5689-5F4E-A4FB-583AA796DAE0}"/>
              </a:ext>
            </a:extLst>
          </p:cNvPr>
          <p:cNvSpPr/>
          <p:nvPr/>
        </p:nvSpPr>
        <p:spPr>
          <a:xfrm>
            <a:off x="4202814" y="0"/>
            <a:ext cx="3671778" cy="729819"/>
          </a:xfrm>
          <a:prstGeom prst="rect">
            <a:avLst/>
          </a:prstGeom>
          <a:solidFill>
            <a:srgbClr val="FE55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iragino Sans W5" panose="020B0400000000000000" pitchFamily="34" charset="-128"/>
              <a:ea typeface="Hiragino Sans W5" panose="020B0400000000000000" pitchFamily="34" charset="-128"/>
            </a:endParaRPr>
          </a:p>
        </p:txBody>
      </p:sp>
      <p:sp>
        <p:nvSpPr>
          <p:cNvPr id="57" name="正方形/長方形 56">
            <a:extLst>
              <a:ext uri="{FF2B5EF4-FFF2-40B4-BE49-F238E27FC236}">
                <a16:creationId xmlns:a16="http://schemas.microsoft.com/office/drawing/2014/main" id="{B3064673-2AAF-CA42-997E-512654EFCD08}"/>
              </a:ext>
            </a:extLst>
          </p:cNvPr>
          <p:cNvSpPr/>
          <p:nvPr/>
        </p:nvSpPr>
        <p:spPr>
          <a:xfrm>
            <a:off x="4202814" y="677122"/>
            <a:ext cx="1974659" cy="506959"/>
          </a:xfrm>
          <a:prstGeom prst="rect">
            <a:avLst/>
          </a:prstGeom>
          <a:solidFill>
            <a:srgbClr val="FE55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iragino Sans W5" panose="020B0400000000000000" pitchFamily="34" charset="-128"/>
              <a:ea typeface="Hiragino Sans W5" panose="020B0400000000000000" pitchFamily="34" charset="-128"/>
            </a:endParaRPr>
          </a:p>
        </p:txBody>
      </p:sp>
      <p:sp>
        <p:nvSpPr>
          <p:cNvPr id="24" name="正方形/長方形 23">
            <a:extLst>
              <a:ext uri="{FF2B5EF4-FFF2-40B4-BE49-F238E27FC236}">
                <a16:creationId xmlns:a16="http://schemas.microsoft.com/office/drawing/2014/main" id="{DC994CAC-C0DE-1141-BBB5-169E38BDF695}"/>
              </a:ext>
            </a:extLst>
          </p:cNvPr>
          <p:cNvSpPr/>
          <p:nvPr/>
        </p:nvSpPr>
        <p:spPr>
          <a:xfrm>
            <a:off x="165154" y="364707"/>
            <a:ext cx="6527800" cy="2568011"/>
          </a:xfrm>
          <a:prstGeom prst="rect">
            <a:avLst/>
          </a:prstGeom>
        </p:spPr>
        <p:txBody>
          <a:bodyPr wrap="square">
            <a:spAutoFit/>
          </a:bodyPr>
          <a:lstStyle/>
          <a:p>
            <a:pPr>
              <a:lnSpc>
                <a:spcPts val="9500"/>
              </a:lnSpc>
            </a:pPr>
            <a:r>
              <a:rPr lang="en-US" altLang="ja-JP" sz="11500" b="1" spc="200" dirty="0">
                <a:ln w="31750">
                  <a:solidFill>
                    <a:schemeClr val="bg1">
                      <a:alpha val="20000"/>
                    </a:schemeClr>
                  </a:solidFill>
                </a:ln>
                <a:noFill/>
                <a:latin typeface="DIN Alternate" panose="020B0500000000000000" pitchFamily="34" charset="0"/>
                <a:ea typeface="Hiragino Sans W6" panose="020B0400000000000000" pitchFamily="34" charset="-128"/>
              </a:rPr>
              <a:t>MEDIA</a:t>
            </a:r>
          </a:p>
          <a:p>
            <a:pPr>
              <a:lnSpc>
                <a:spcPts val="9500"/>
              </a:lnSpc>
            </a:pPr>
            <a:r>
              <a:rPr lang="en-US" altLang="ja-JP" sz="11500" b="1" spc="200" dirty="0">
                <a:ln w="31750">
                  <a:solidFill>
                    <a:schemeClr val="bg1">
                      <a:alpha val="20000"/>
                    </a:schemeClr>
                  </a:solidFill>
                </a:ln>
                <a:noFill/>
                <a:latin typeface="DIN Alternate" panose="020B0500000000000000" pitchFamily="34" charset="0"/>
                <a:ea typeface="Hiragino Sans W6" panose="020B0400000000000000" pitchFamily="34" charset="-128"/>
              </a:rPr>
              <a:t>MENU</a:t>
            </a:r>
          </a:p>
        </p:txBody>
      </p:sp>
      <p:pic>
        <p:nvPicPr>
          <p:cNvPr id="25" name="図 24" descr="テキスト&#10;&#10;自動的に生成された説明">
            <a:extLst>
              <a:ext uri="{FF2B5EF4-FFF2-40B4-BE49-F238E27FC236}">
                <a16:creationId xmlns:a16="http://schemas.microsoft.com/office/drawing/2014/main" id="{D7145043-8A38-7C4D-9A4A-BF7A313ACFF6}"/>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rot="16200000">
            <a:off x="-225716" y="6026259"/>
            <a:ext cx="998858" cy="317072"/>
          </a:xfrm>
          <a:prstGeom prst="rect">
            <a:avLst/>
          </a:prstGeom>
        </p:spPr>
      </p:pic>
      <p:sp>
        <p:nvSpPr>
          <p:cNvPr id="39" name="テキスト ボックス 38">
            <a:extLst>
              <a:ext uri="{FF2B5EF4-FFF2-40B4-BE49-F238E27FC236}">
                <a16:creationId xmlns:a16="http://schemas.microsoft.com/office/drawing/2014/main" id="{FF31F477-EB00-6A4D-B2FC-6DCDD3FE4D19}"/>
              </a:ext>
            </a:extLst>
          </p:cNvPr>
          <p:cNvSpPr txBox="1"/>
          <p:nvPr/>
        </p:nvSpPr>
        <p:spPr>
          <a:xfrm>
            <a:off x="1031404" y="1235313"/>
            <a:ext cx="1461648" cy="307777"/>
          </a:xfrm>
          <a:prstGeom prst="rect">
            <a:avLst/>
          </a:prstGeom>
          <a:noFill/>
          <a:effectLst/>
        </p:spPr>
        <p:txBody>
          <a:bodyPr wrap="square" rtlCol="0">
            <a:spAutoFit/>
          </a:bodyPr>
          <a:lstStyle/>
          <a:p>
            <a:r>
              <a:rPr lang="ja-JP" altLang="en-US" sz="1400">
                <a:solidFill>
                  <a:schemeClr val="bg1"/>
                </a:solidFill>
                <a:latin typeface="Hiragino Sans W3" panose="020B0400000000000000" pitchFamily="34" charset="-128"/>
                <a:ea typeface="Hiragino Sans W3" panose="020B0400000000000000" pitchFamily="34" charset="-128"/>
              </a:rPr>
              <a:t>ロール設定</a:t>
            </a:r>
            <a:endParaRPr lang="en-US" altLang="ja-JP" sz="1400" dirty="0">
              <a:solidFill>
                <a:schemeClr val="bg1"/>
              </a:solidFill>
              <a:latin typeface="Hiragino Sans W3" panose="020B0400000000000000" pitchFamily="34" charset="-128"/>
              <a:ea typeface="Hiragino Sans W3" panose="020B0400000000000000" pitchFamily="34" charset="-128"/>
            </a:endParaRPr>
          </a:p>
        </p:txBody>
      </p:sp>
      <p:sp>
        <p:nvSpPr>
          <p:cNvPr id="41" name="テキスト ボックス 40">
            <a:extLst>
              <a:ext uri="{FF2B5EF4-FFF2-40B4-BE49-F238E27FC236}">
                <a16:creationId xmlns:a16="http://schemas.microsoft.com/office/drawing/2014/main" id="{6D3ECFA3-FDA0-6345-A0E8-E38EBA842A08}"/>
              </a:ext>
            </a:extLst>
          </p:cNvPr>
          <p:cNvSpPr txBox="1"/>
          <p:nvPr/>
        </p:nvSpPr>
        <p:spPr>
          <a:xfrm>
            <a:off x="971516" y="1458816"/>
            <a:ext cx="1366285" cy="1015663"/>
          </a:xfrm>
          <a:prstGeom prst="rect">
            <a:avLst/>
          </a:prstGeom>
          <a:noFill/>
          <a:effectLst/>
        </p:spPr>
        <p:txBody>
          <a:bodyPr wrap="square" rtlCol="0">
            <a:spAutoFit/>
          </a:bodyPr>
          <a:lstStyle/>
          <a:p>
            <a:r>
              <a:rPr lang="en-US" altLang="ja-JP" sz="6000" b="1" dirty="0">
                <a:solidFill>
                  <a:schemeClr val="bg1"/>
                </a:solidFill>
                <a:latin typeface="DIN Alternate" panose="020B0500000000000000" pitchFamily="34" charset="0"/>
                <a:ea typeface="Hiragino Sans W6" panose="020B0400000000000000" pitchFamily="34" charset="-128"/>
              </a:rPr>
              <a:t>360</a:t>
            </a:r>
            <a:endParaRPr lang="en-US" altLang="ja-JP" sz="5400" b="1" dirty="0">
              <a:solidFill>
                <a:schemeClr val="bg1"/>
              </a:solidFill>
              <a:latin typeface="DIN Alternate" panose="020B0500000000000000" pitchFamily="34" charset="0"/>
              <a:ea typeface="Hiragino Sans W6" panose="020B0400000000000000" pitchFamily="34" charset="-128"/>
            </a:endParaRPr>
          </a:p>
        </p:txBody>
      </p:sp>
      <p:sp>
        <p:nvSpPr>
          <p:cNvPr id="42" name="テキスト ボックス 41">
            <a:extLst>
              <a:ext uri="{FF2B5EF4-FFF2-40B4-BE49-F238E27FC236}">
                <a16:creationId xmlns:a16="http://schemas.microsoft.com/office/drawing/2014/main" id="{9105AF11-DD92-2A48-B4F1-09C407BDDF54}"/>
              </a:ext>
            </a:extLst>
          </p:cNvPr>
          <p:cNvSpPr txBox="1"/>
          <p:nvPr/>
        </p:nvSpPr>
        <p:spPr>
          <a:xfrm>
            <a:off x="2197652" y="1874703"/>
            <a:ext cx="724474" cy="369332"/>
          </a:xfrm>
          <a:prstGeom prst="rect">
            <a:avLst/>
          </a:prstGeom>
          <a:noFill/>
          <a:effectLst/>
        </p:spPr>
        <p:txBody>
          <a:bodyPr wrap="square" rtlCol="0">
            <a:spAutoFit/>
          </a:bodyPr>
          <a:lstStyle/>
          <a:p>
            <a:r>
              <a:rPr lang="ja-JP" altLang="en-US">
                <a:solidFill>
                  <a:schemeClr val="bg1"/>
                </a:solidFill>
                <a:latin typeface="Hiragino Sans W4" panose="020B0400000000000000" pitchFamily="34" charset="-128"/>
                <a:ea typeface="Hiragino Sans W4" panose="020B0400000000000000" pitchFamily="34" charset="-128"/>
              </a:rPr>
              <a:t>秒</a:t>
            </a:r>
            <a:endParaRPr lang="en-US" altLang="ja-JP" dirty="0">
              <a:solidFill>
                <a:schemeClr val="bg1"/>
              </a:solidFill>
              <a:latin typeface="Hiragino Sans W4" panose="020B0400000000000000" pitchFamily="34" charset="-128"/>
              <a:ea typeface="Hiragino Sans W4" panose="020B0400000000000000" pitchFamily="34" charset="-128"/>
            </a:endParaRPr>
          </a:p>
        </p:txBody>
      </p:sp>
      <p:sp>
        <p:nvSpPr>
          <p:cNvPr id="43" name="テキスト ボックス 42">
            <a:extLst>
              <a:ext uri="{FF2B5EF4-FFF2-40B4-BE49-F238E27FC236}">
                <a16:creationId xmlns:a16="http://schemas.microsoft.com/office/drawing/2014/main" id="{1D7802DF-194C-3748-B6EF-C0C8CC94905D}"/>
              </a:ext>
            </a:extLst>
          </p:cNvPr>
          <p:cNvSpPr txBox="1"/>
          <p:nvPr/>
        </p:nvSpPr>
        <p:spPr>
          <a:xfrm>
            <a:off x="1019120" y="2369709"/>
            <a:ext cx="3443515" cy="184666"/>
          </a:xfrm>
          <a:prstGeom prst="rect">
            <a:avLst/>
          </a:prstGeom>
          <a:noFill/>
          <a:effectLst/>
        </p:spPr>
        <p:txBody>
          <a:bodyPr wrap="square" rtlCol="0">
            <a:spAutoFit/>
          </a:bodyPr>
          <a:lstStyle/>
          <a:p>
            <a:r>
              <a:rPr lang="en-US" altLang="ja-JP" sz="600" dirty="0">
                <a:solidFill>
                  <a:schemeClr val="bg1"/>
                </a:solidFill>
                <a:latin typeface="Hiragino Sans W1" panose="020B0400000000000000" pitchFamily="34" charset="-128"/>
                <a:ea typeface="Hiragino Sans W1" panose="020B0400000000000000" pitchFamily="34" charset="-128"/>
              </a:rPr>
              <a:t>※</a:t>
            </a:r>
            <a:r>
              <a:rPr lang="ja-JP" altLang="en-US" sz="600">
                <a:solidFill>
                  <a:schemeClr val="bg1"/>
                </a:solidFill>
                <a:latin typeface="Hiragino Sans W1" panose="020B0400000000000000" pitchFamily="34" charset="-128"/>
                <a:ea typeface="Hiragino Sans W1" panose="020B0400000000000000" pitchFamily="34" charset="-128"/>
              </a:rPr>
              <a:t>平均滞在時間</a:t>
            </a:r>
            <a:r>
              <a:rPr lang="en-US" altLang="ja-JP" sz="600" dirty="0">
                <a:solidFill>
                  <a:schemeClr val="bg1"/>
                </a:solidFill>
                <a:latin typeface="Hiragino Sans W1" panose="020B0400000000000000" pitchFamily="34" charset="-128"/>
                <a:ea typeface="Hiragino Sans W1" panose="020B0400000000000000" pitchFamily="34" charset="-128"/>
              </a:rPr>
              <a:t>5.8</a:t>
            </a:r>
            <a:r>
              <a:rPr lang="ja-JP" altLang="en-US" sz="600">
                <a:solidFill>
                  <a:schemeClr val="bg1"/>
                </a:solidFill>
                <a:latin typeface="Hiragino Sans W1" panose="020B0400000000000000" pitchFamily="34" charset="-128"/>
                <a:ea typeface="Hiragino Sans W1" panose="020B0400000000000000" pitchFamily="34" charset="-128"/>
              </a:rPr>
              <a:t>分のため</a:t>
            </a:r>
            <a:r>
              <a:rPr lang="en-US" altLang="ja-JP" sz="600" dirty="0">
                <a:solidFill>
                  <a:schemeClr val="bg1"/>
                </a:solidFill>
                <a:latin typeface="Hiragino Sans W1" panose="020B0400000000000000" pitchFamily="34" charset="-128"/>
                <a:ea typeface="Hiragino Sans W1" panose="020B0400000000000000" pitchFamily="34" charset="-128"/>
              </a:rPr>
              <a:t>1</a:t>
            </a:r>
            <a:r>
              <a:rPr lang="ja-JP" altLang="en-US" sz="600">
                <a:solidFill>
                  <a:schemeClr val="bg1"/>
                </a:solidFill>
                <a:latin typeface="Hiragino Sans W1" panose="020B0400000000000000" pitchFamily="34" charset="-128"/>
                <a:ea typeface="Hiragino Sans W1" panose="020B0400000000000000" pitchFamily="34" charset="-128"/>
              </a:rPr>
              <a:t>ロール</a:t>
            </a:r>
            <a:r>
              <a:rPr lang="en-US" altLang="ja-JP" sz="600" dirty="0">
                <a:solidFill>
                  <a:schemeClr val="bg1"/>
                </a:solidFill>
                <a:latin typeface="Hiragino Sans W1" panose="020B0400000000000000" pitchFamily="34" charset="-128"/>
                <a:ea typeface="Hiragino Sans W1" panose="020B0400000000000000" pitchFamily="34" charset="-128"/>
              </a:rPr>
              <a:t>6</a:t>
            </a:r>
            <a:r>
              <a:rPr lang="ja-JP" altLang="en-US" sz="600">
                <a:solidFill>
                  <a:schemeClr val="bg1"/>
                </a:solidFill>
                <a:latin typeface="Hiragino Sans W1" panose="020B0400000000000000" pitchFamily="34" charset="-128"/>
                <a:ea typeface="Hiragino Sans W1" panose="020B0400000000000000" pitchFamily="34" charset="-128"/>
              </a:rPr>
              <a:t>分（</a:t>
            </a:r>
            <a:r>
              <a:rPr lang="en-US" altLang="ja-JP" sz="600" dirty="0">
                <a:solidFill>
                  <a:schemeClr val="bg1"/>
                </a:solidFill>
                <a:latin typeface="Hiragino Sans W1" panose="020B0400000000000000" pitchFamily="34" charset="-128"/>
                <a:ea typeface="Hiragino Sans W1" panose="020B0400000000000000" pitchFamily="34" charset="-128"/>
              </a:rPr>
              <a:t>360</a:t>
            </a:r>
            <a:r>
              <a:rPr lang="ja-JP" altLang="en-US" sz="600">
                <a:solidFill>
                  <a:schemeClr val="bg1"/>
                </a:solidFill>
                <a:latin typeface="Hiragino Sans W1" panose="020B0400000000000000" pitchFamily="34" charset="-128"/>
                <a:ea typeface="Hiragino Sans W1" panose="020B0400000000000000" pitchFamily="34" charset="-128"/>
              </a:rPr>
              <a:t>秒）設定となります</a:t>
            </a:r>
            <a:endParaRPr lang="en-US" altLang="ja-JP" sz="600" dirty="0">
              <a:solidFill>
                <a:schemeClr val="bg1"/>
              </a:solidFill>
              <a:latin typeface="Hiragino Sans W1" panose="020B0400000000000000" pitchFamily="34" charset="-128"/>
              <a:ea typeface="Hiragino Sans W1" panose="020B0400000000000000" pitchFamily="34" charset="-128"/>
            </a:endParaRPr>
          </a:p>
        </p:txBody>
      </p:sp>
      <p:grpSp>
        <p:nvGrpSpPr>
          <p:cNvPr id="44" name="グループ化 43">
            <a:extLst>
              <a:ext uri="{FF2B5EF4-FFF2-40B4-BE49-F238E27FC236}">
                <a16:creationId xmlns:a16="http://schemas.microsoft.com/office/drawing/2014/main" id="{20063997-9D93-3F4E-99CD-08FF06E5F101}"/>
              </a:ext>
            </a:extLst>
          </p:cNvPr>
          <p:cNvGrpSpPr/>
          <p:nvPr/>
        </p:nvGrpSpPr>
        <p:grpSpPr>
          <a:xfrm>
            <a:off x="859765" y="2965799"/>
            <a:ext cx="3773285" cy="3511555"/>
            <a:chOff x="5824227" y="1227385"/>
            <a:chExt cx="3376924" cy="3511555"/>
          </a:xfrm>
        </p:grpSpPr>
        <p:sp>
          <p:nvSpPr>
            <p:cNvPr id="45" name="正方形/長方形 44">
              <a:extLst>
                <a:ext uri="{FF2B5EF4-FFF2-40B4-BE49-F238E27FC236}">
                  <a16:creationId xmlns:a16="http://schemas.microsoft.com/office/drawing/2014/main" id="{00A282C0-E0BD-7C44-8E8A-7F3861F45F93}"/>
                </a:ext>
              </a:extLst>
            </p:cNvPr>
            <p:cNvSpPr/>
            <p:nvPr/>
          </p:nvSpPr>
          <p:spPr>
            <a:xfrm>
              <a:off x="6015617" y="1238961"/>
              <a:ext cx="737361" cy="3492791"/>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ja-JP" sz="1600" spc="200" dirty="0">
                  <a:ln w="31750">
                    <a:noFill/>
                  </a:ln>
                  <a:solidFill>
                    <a:schemeClr val="bg1"/>
                  </a:solidFill>
                  <a:latin typeface="DIN Alternate" panose="020B0500000000000000" pitchFamily="34" charset="0"/>
                  <a:ea typeface="Hiragino Sans W6" panose="020B0400000000000000" pitchFamily="34" charset="-128"/>
                </a:rPr>
                <a:t>6min</a:t>
              </a:r>
              <a:endParaRPr lang="ja-JP" altLang="en-US" sz="1600" spc="200">
                <a:ln w="31750">
                  <a:noFill/>
                </a:ln>
                <a:solidFill>
                  <a:schemeClr val="bg1"/>
                </a:solidFill>
                <a:latin typeface="DIN Alternate" panose="020B0500000000000000" pitchFamily="34" charset="0"/>
                <a:ea typeface="Hiragino Sans W6" panose="020B0400000000000000" pitchFamily="34" charset="-128"/>
              </a:endParaRPr>
            </a:p>
          </p:txBody>
        </p:sp>
        <p:sp>
          <p:nvSpPr>
            <p:cNvPr id="46" name="正方形/長方形 45">
              <a:extLst>
                <a:ext uri="{FF2B5EF4-FFF2-40B4-BE49-F238E27FC236}">
                  <a16:creationId xmlns:a16="http://schemas.microsoft.com/office/drawing/2014/main" id="{71C57A4B-E906-2948-BABA-985E343BDA6B}"/>
                </a:ext>
              </a:extLst>
            </p:cNvPr>
            <p:cNvSpPr/>
            <p:nvPr/>
          </p:nvSpPr>
          <p:spPr>
            <a:xfrm>
              <a:off x="6899829" y="1227385"/>
              <a:ext cx="2301322" cy="361929"/>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ja-JP" sz="1600" spc="200" dirty="0">
                  <a:ln w="31750">
                    <a:noFill/>
                  </a:ln>
                  <a:solidFill>
                    <a:srgbClr val="FE5519"/>
                  </a:solidFill>
                  <a:latin typeface="DIN Alternate" panose="020B0500000000000000" pitchFamily="34" charset="0"/>
                  <a:ea typeface="Hiragino Sans W6" panose="020B0400000000000000" pitchFamily="34" charset="-128"/>
                </a:rPr>
                <a:t>AD</a:t>
              </a:r>
              <a:r>
                <a:rPr lang="ja-JP" altLang="en-US" sz="1600" spc="200">
                  <a:ln w="31750">
                    <a:noFill/>
                  </a:ln>
                  <a:solidFill>
                    <a:srgbClr val="FE5519"/>
                  </a:solidFill>
                  <a:latin typeface="DIN Alternate" panose="020B0500000000000000" pitchFamily="34" charset="0"/>
                  <a:ea typeface="Hiragino Sans W6" panose="020B0400000000000000" pitchFamily="34" charset="-128"/>
                </a:rPr>
                <a:t>①　</a:t>
              </a:r>
              <a:r>
                <a:rPr lang="en-US" altLang="ja-JP" sz="1600" spc="200" dirty="0">
                  <a:ln w="31750">
                    <a:noFill/>
                  </a:ln>
                  <a:solidFill>
                    <a:srgbClr val="FE5519"/>
                  </a:solidFill>
                  <a:latin typeface="DIN Alternate" panose="020B0500000000000000" pitchFamily="34" charset="0"/>
                  <a:ea typeface="Hiragino Sans W6" panose="020B0400000000000000" pitchFamily="34" charset="-128"/>
                </a:rPr>
                <a:t>30sec</a:t>
              </a:r>
              <a:endParaRPr lang="ja-JP" altLang="en-US" sz="1600" spc="200">
                <a:ln w="31750">
                  <a:noFill/>
                </a:ln>
                <a:solidFill>
                  <a:srgbClr val="FE5519"/>
                </a:solidFill>
                <a:latin typeface="DIN Alternate" panose="020B0500000000000000" pitchFamily="34" charset="0"/>
                <a:ea typeface="Hiragino Sans W6" panose="020B0400000000000000" pitchFamily="34" charset="-128"/>
              </a:endParaRPr>
            </a:p>
          </p:txBody>
        </p:sp>
        <p:sp>
          <p:nvSpPr>
            <p:cNvPr id="47" name="正方形/長方形 46">
              <a:extLst>
                <a:ext uri="{FF2B5EF4-FFF2-40B4-BE49-F238E27FC236}">
                  <a16:creationId xmlns:a16="http://schemas.microsoft.com/office/drawing/2014/main" id="{CA3DF395-E1CF-EA4C-A7A0-7BB16BA77E6B}"/>
                </a:ext>
              </a:extLst>
            </p:cNvPr>
            <p:cNvSpPr/>
            <p:nvPr/>
          </p:nvSpPr>
          <p:spPr>
            <a:xfrm>
              <a:off x="6899829" y="1677332"/>
              <a:ext cx="2301322" cy="361929"/>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ja-JP" sz="1600" spc="200" dirty="0">
                  <a:ln w="31750">
                    <a:noFill/>
                  </a:ln>
                  <a:solidFill>
                    <a:srgbClr val="FE5519"/>
                  </a:solidFill>
                  <a:latin typeface="DIN Alternate" panose="020B0500000000000000" pitchFamily="34" charset="0"/>
                  <a:ea typeface="Hiragino Sans W6" panose="020B0400000000000000" pitchFamily="34" charset="-128"/>
                </a:rPr>
                <a:t>AD</a:t>
              </a:r>
              <a:r>
                <a:rPr lang="ja-JP" altLang="en-US" sz="1600" spc="200">
                  <a:ln w="31750">
                    <a:noFill/>
                  </a:ln>
                  <a:solidFill>
                    <a:srgbClr val="FE5519"/>
                  </a:solidFill>
                  <a:latin typeface="DIN Alternate" panose="020B0500000000000000" pitchFamily="34" charset="0"/>
                  <a:ea typeface="Hiragino Sans W6" panose="020B0400000000000000" pitchFamily="34" charset="-128"/>
                </a:rPr>
                <a:t>②　</a:t>
              </a:r>
              <a:r>
                <a:rPr lang="en-US" altLang="ja-JP" sz="1600" spc="200" dirty="0">
                  <a:ln w="31750">
                    <a:noFill/>
                  </a:ln>
                  <a:solidFill>
                    <a:srgbClr val="FE5519"/>
                  </a:solidFill>
                  <a:latin typeface="DIN Alternate" panose="020B0500000000000000" pitchFamily="34" charset="0"/>
                  <a:ea typeface="Hiragino Sans W6" panose="020B0400000000000000" pitchFamily="34" charset="-128"/>
                </a:rPr>
                <a:t>30sec</a:t>
              </a:r>
              <a:endParaRPr lang="ja-JP" altLang="en-US" sz="1600" spc="200">
                <a:ln w="31750">
                  <a:noFill/>
                </a:ln>
                <a:solidFill>
                  <a:srgbClr val="FE5519"/>
                </a:solidFill>
                <a:latin typeface="DIN Alternate" panose="020B0500000000000000" pitchFamily="34" charset="0"/>
                <a:ea typeface="Hiragino Sans W6" panose="020B0400000000000000" pitchFamily="34" charset="-128"/>
              </a:endParaRPr>
            </a:p>
          </p:txBody>
        </p:sp>
        <p:sp>
          <p:nvSpPr>
            <p:cNvPr id="48" name="正方形/長方形 47">
              <a:extLst>
                <a:ext uri="{FF2B5EF4-FFF2-40B4-BE49-F238E27FC236}">
                  <a16:creationId xmlns:a16="http://schemas.microsoft.com/office/drawing/2014/main" id="{42F5C279-EBA8-F446-8E12-F63AAE872D4E}"/>
                </a:ext>
              </a:extLst>
            </p:cNvPr>
            <p:cNvSpPr/>
            <p:nvPr/>
          </p:nvSpPr>
          <p:spPr>
            <a:xfrm>
              <a:off x="6899829" y="2127279"/>
              <a:ext cx="2301322" cy="361929"/>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ja-JP" sz="1600" spc="200" dirty="0">
                  <a:ln w="31750">
                    <a:noFill/>
                  </a:ln>
                  <a:solidFill>
                    <a:srgbClr val="FE5519"/>
                  </a:solidFill>
                  <a:latin typeface="DIN Alternate" panose="020B0500000000000000" pitchFamily="34" charset="0"/>
                  <a:ea typeface="Hiragino Sans W6" panose="020B0400000000000000" pitchFamily="34" charset="-128"/>
                </a:rPr>
                <a:t>AD</a:t>
              </a:r>
              <a:r>
                <a:rPr lang="ja-JP" altLang="en-US" sz="1600" spc="200">
                  <a:ln w="31750">
                    <a:noFill/>
                  </a:ln>
                  <a:solidFill>
                    <a:srgbClr val="FE5519"/>
                  </a:solidFill>
                  <a:latin typeface="DIN Alternate" panose="020B0500000000000000" pitchFamily="34" charset="0"/>
                  <a:ea typeface="Hiragino Sans W6" panose="020B0400000000000000" pitchFamily="34" charset="-128"/>
                </a:rPr>
                <a:t>③　</a:t>
              </a:r>
              <a:r>
                <a:rPr lang="en-US" altLang="ja-JP" sz="1600" spc="200" dirty="0">
                  <a:ln w="31750">
                    <a:noFill/>
                  </a:ln>
                  <a:solidFill>
                    <a:srgbClr val="FE5519"/>
                  </a:solidFill>
                  <a:latin typeface="DIN Alternate" panose="020B0500000000000000" pitchFamily="34" charset="0"/>
                  <a:ea typeface="Hiragino Sans W6" panose="020B0400000000000000" pitchFamily="34" charset="-128"/>
                </a:rPr>
                <a:t>30sec</a:t>
              </a:r>
              <a:endParaRPr lang="ja-JP" altLang="en-US" sz="1600" spc="200">
                <a:ln w="31750">
                  <a:noFill/>
                </a:ln>
                <a:solidFill>
                  <a:srgbClr val="FE5519"/>
                </a:solidFill>
                <a:latin typeface="DIN Alternate" panose="020B0500000000000000" pitchFamily="34" charset="0"/>
                <a:ea typeface="Hiragino Sans W6" panose="020B0400000000000000" pitchFamily="34" charset="-128"/>
              </a:endParaRPr>
            </a:p>
          </p:txBody>
        </p:sp>
        <p:sp>
          <p:nvSpPr>
            <p:cNvPr id="49" name="正方形/長方形 48">
              <a:extLst>
                <a:ext uri="{FF2B5EF4-FFF2-40B4-BE49-F238E27FC236}">
                  <a16:creationId xmlns:a16="http://schemas.microsoft.com/office/drawing/2014/main" id="{50260457-8541-214D-B08A-20F9DC838AA7}"/>
                </a:ext>
              </a:extLst>
            </p:cNvPr>
            <p:cNvSpPr/>
            <p:nvPr/>
          </p:nvSpPr>
          <p:spPr>
            <a:xfrm>
              <a:off x="6899829" y="2577226"/>
              <a:ext cx="2301322" cy="361929"/>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ja-JP" sz="1600" spc="200" dirty="0">
                  <a:ln w="31750">
                    <a:noFill/>
                  </a:ln>
                  <a:solidFill>
                    <a:srgbClr val="FE5519"/>
                  </a:solidFill>
                  <a:latin typeface="DIN Alternate" panose="020B0500000000000000" pitchFamily="34" charset="0"/>
                  <a:ea typeface="Hiragino Sans W6" panose="020B0400000000000000" pitchFamily="34" charset="-128"/>
                </a:rPr>
                <a:t>AD</a:t>
              </a:r>
              <a:r>
                <a:rPr lang="ja-JP" altLang="en-US" sz="1600" spc="200">
                  <a:ln w="31750">
                    <a:noFill/>
                  </a:ln>
                  <a:solidFill>
                    <a:srgbClr val="FE5519"/>
                  </a:solidFill>
                  <a:latin typeface="DIN Alternate" panose="020B0500000000000000" pitchFamily="34" charset="0"/>
                  <a:ea typeface="Hiragino Sans W6" panose="020B0400000000000000" pitchFamily="34" charset="-128"/>
                </a:rPr>
                <a:t>④　</a:t>
              </a:r>
              <a:r>
                <a:rPr lang="en-US" altLang="ja-JP" sz="1600" spc="200" dirty="0">
                  <a:ln w="31750">
                    <a:noFill/>
                  </a:ln>
                  <a:solidFill>
                    <a:srgbClr val="FE5519"/>
                  </a:solidFill>
                  <a:latin typeface="DIN Alternate" panose="020B0500000000000000" pitchFamily="34" charset="0"/>
                  <a:ea typeface="Hiragino Sans W6" panose="020B0400000000000000" pitchFamily="34" charset="-128"/>
                </a:rPr>
                <a:t>30sec</a:t>
              </a:r>
              <a:endParaRPr lang="ja-JP" altLang="en-US" sz="1600" spc="200">
                <a:ln w="31750">
                  <a:noFill/>
                </a:ln>
                <a:solidFill>
                  <a:srgbClr val="FE5519"/>
                </a:solidFill>
                <a:latin typeface="DIN Alternate" panose="020B0500000000000000" pitchFamily="34" charset="0"/>
                <a:ea typeface="Hiragino Sans W6" panose="020B0400000000000000" pitchFamily="34" charset="-128"/>
              </a:endParaRPr>
            </a:p>
          </p:txBody>
        </p:sp>
        <p:sp>
          <p:nvSpPr>
            <p:cNvPr id="50" name="正方形/長方形 49">
              <a:extLst>
                <a:ext uri="{FF2B5EF4-FFF2-40B4-BE49-F238E27FC236}">
                  <a16:creationId xmlns:a16="http://schemas.microsoft.com/office/drawing/2014/main" id="{21CC7338-345D-F646-81AE-ED0ADD92DFFD}"/>
                </a:ext>
              </a:extLst>
            </p:cNvPr>
            <p:cNvSpPr/>
            <p:nvPr/>
          </p:nvSpPr>
          <p:spPr>
            <a:xfrm>
              <a:off x="6899829" y="3027173"/>
              <a:ext cx="2301322" cy="361929"/>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ja-JP" sz="1600" spc="200" dirty="0">
                  <a:ln w="31750">
                    <a:noFill/>
                  </a:ln>
                  <a:solidFill>
                    <a:srgbClr val="FE5519"/>
                  </a:solidFill>
                  <a:latin typeface="DIN Alternate" panose="020B0500000000000000" pitchFamily="34" charset="0"/>
                  <a:ea typeface="Hiragino Sans W6" panose="020B0400000000000000" pitchFamily="34" charset="-128"/>
                </a:rPr>
                <a:t>AD</a:t>
              </a:r>
              <a:r>
                <a:rPr lang="ja-JP" altLang="en-US" sz="1600" spc="200">
                  <a:ln w="31750">
                    <a:noFill/>
                  </a:ln>
                  <a:solidFill>
                    <a:srgbClr val="FE5519"/>
                  </a:solidFill>
                  <a:latin typeface="DIN Alternate" panose="020B0500000000000000" pitchFamily="34" charset="0"/>
                  <a:ea typeface="Hiragino Sans W6" panose="020B0400000000000000" pitchFamily="34" charset="-128"/>
                </a:rPr>
                <a:t>⑤　</a:t>
              </a:r>
              <a:r>
                <a:rPr lang="en-US" altLang="ja-JP" sz="1600" spc="200" dirty="0">
                  <a:ln w="31750">
                    <a:noFill/>
                  </a:ln>
                  <a:solidFill>
                    <a:srgbClr val="FE5519"/>
                  </a:solidFill>
                  <a:latin typeface="DIN Alternate" panose="020B0500000000000000" pitchFamily="34" charset="0"/>
                  <a:ea typeface="Hiragino Sans W6" panose="020B0400000000000000" pitchFamily="34" charset="-128"/>
                </a:rPr>
                <a:t>30sec</a:t>
              </a:r>
              <a:endParaRPr lang="ja-JP" altLang="en-US" sz="1600" spc="200">
                <a:ln w="31750">
                  <a:noFill/>
                </a:ln>
                <a:solidFill>
                  <a:srgbClr val="FE5519"/>
                </a:solidFill>
                <a:latin typeface="DIN Alternate" panose="020B0500000000000000" pitchFamily="34" charset="0"/>
                <a:ea typeface="Hiragino Sans W6" panose="020B0400000000000000" pitchFamily="34" charset="-128"/>
              </a:endParaRPr>
            </a:p>
          </p:txBody>
        </p:sp>
        <p:sp>
          <p:nvSpPr>
            <p:cNvPr id="51" name="正方形/長方形 50">
              <a:extLst>
                <a:ext uri="{FF2B5EF4-FFF2-40B4-BE49-F238E27FC236}">
                  <a16:creationId xmlns:a16="http://schemas.microsoft.com/office/drawing/2014/main" id="{E892A18A-6498-FF40-9671-62EA9C23A5F7}"/>
                </a:ext>
              </a:extLst>
            </p:cNvPr>
            <p:cNvSpPr/>
            <p:nvPr/>
          </p:nvSpPr>
          <p:spPr>
            <a:xfrm>
              <a:off x="6899829" y="3477120"/>
              <a:ext cx="2301322" cy="361929"/>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ja-JP" sz="1600" spc="200" dirty="0">
                  <a:ln w="31750">
                    <a:noFill/>
                  </a:ln>
                  <a:solidFill>
                    <a:srgbClr val="FE5519"/>
                  </a:solidFill>
                  <a:latin typeface="DIN Alternate" panose="020B0500000000000000" pitchFamily="34" charset="0"/>
                  <a:ea typeface="Hiragino Sans W6" panose="020B0400000000000000" pitchFamily="34" charset="-128"/>
                </a:rPr>
                <a:t>AD</a:t>
              </a:r>
              <a:r>
                <a:rPr lang="ja-JP" altLang="en-US" sz="1600" spc="200">
                  <a:ln w="31750">
                    <a:noFill/>
                  </a:ln>
                  <a:solidFill>
                    <a:srgbClr val="FE5519"/>
                  </a:solidFill>
                  <a:latin typeface="DIN Alternate" panose="020B0500000000000000" pitchFamily="34" charset="0"/>
                  <a:ea typeface="Hiragino Sans W6" panose="020B0400000000000000" pitchFamily="34" charset="-128"/>
                </a:rPr>
                <a:t>⑥　</a:t>
              </a:r>
              <a:r>
                <a:rPr lang="en-US" altLang="ja-JP" sz="1600" spc="200" dirty="0">
                  <a:ln w="31750">
                    <a:noFill/>
                  </a:ln>
                  <a:solidFill>
                    <a:srgbClr val="FE5519"/>
                  </a:solidFill>
                  <a:latin typeface="DIN Alternate" panose="020B0500000000000000" pitchFamily="34" charset="0"/>
                  <a:ea typeface="Hiragino Sans W6" panose="020B0400000000000000" pitchFamily="34" charset="-128"/>
                </a:rPr>
                <a:t>30sec</a:t>
              </a:r>
              <a:endParaRPr lang="ja-JP" altLang="en-US" sz="1600" spc="200">
                <a:ln w="31750">
                  <a:noFill/>
                </a:ln>
                <a:solidFill>
                  <a:srgbClr val="FE5519"/>
                </a:solidFill>
                <a:latin typeface="DIN Alternate" panose="020B0500000000000000" pitchFamily="34" charset="0"/>
                <a:ea typeface="Hiragino Sans W6" panose="020B0400000000000000" pitchFamily="34" charset="-128"/>
              </a:endParaRPr>
            </a:p>
          </p:txBody>
        </p:sp>
        <p:sp>
          <p:nvSpPr>
            <p:cNvPr id="53" name="正方形/長方形 52">
              <a:extLst>
                <a:ext uri="{FF2B5EF4-FFF2-40B4-BE49-F238E27FC236}">
                  <a16:creationId xmlns:a16="http://schemas.microsoft.com/office/drawing/2014/main" id="{2A3B4C6A-B572-0643-A70A-45B3E5342CF6}"/>
                </a:ext>
              </a:extLst>
            </p:cNvPr>
            <p:cNvSpPr/>
            <p:nvPr/>
          </p:nvSpPr>
          <p:spPr>
            <a:xfrm>
              <a:off x="6899829" y="4377011"/>
              <a:ext cx="2301322" cy="361929"/>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ja-JP" sz="1600" spc="200" dirty="0">
                  <a:ln w="31750">
                    <a:noFill/>
                  </a:ln>
                  <a:solidFill>
                    <a:srgbClr val="FE5519"/>
                  </a:solidFill>
                  <a:latin typeface="DIN Alternate" panose="020B0500000000000000" pitchFamily="34" charset="0"/>
                  <a:ea typeface="Hiragino Sans W6" panose="020B0400000000000000" pitchFamily="34" charset="-128"/>
                </a:rPr>
                <a:t>AD⑫</a:t>
              </a:r>
              <a:r>
                <a:rPr lang="ja-JP" altLang="en-US" sz="1600" spc="200">
                  <a:ln w="31750">
                    <a:noFill/>
                  </a:ln>
                  <a:solidFill>
                    <a:srgbClr val="FE5519"/>
                  </a:solidFill>
                  <a:latin typeface="DIN Alternate" panose="020B0500000000000000" pitchFamily="34" charset="0"/>
                  <a:ea typeface="Hiragino Sans W6" panose="020B0400000000000000" pitchFamily="34" charset="-128"/>
                </a:rPr>
                <a:t>　</a:t>
              </a:r>
              <a:r>
                <a:rPr lang="en-US" altLang="ja-JP" sz="1600" spc="200" dirty="0">
                  <a:ln w="31750">
                    <a:noFill/>
                  </a:ln>
                  <a:solidFill>
                    <a:srgbClr val="FE5519"/>
                  </a:solidFill>
                  <a:latin typeface="DIN Alternate" panose="020B0500000000000000" pitchFamily="34" charset="0"/>
                  <a:ea typeface="Hiragino Sans W6" panose="020B0400000000000000" pitchFamily="34" charset="-128"/>
                </a:rPr>
                <a:t>30sec</a:t>
              </a:r>
              <a:endParaRPr lang="ja-JP" altLang="en-US" sz="1600" spc="200">
                <a:ln w="31750">
                  <a:noFill/>
                </a:ln>
                <a:solidFill>
                  <a:srgbClr val="FE5519"/>
                </a:solidFill>
                <a:latin typeface="DIN Alternate" panose="020B0500000000000000" pitchFamily="34" charset="0"/>
                <a:ea typeface="Hiragino Sans W6" panose="020B0400000000000000" pitchFamily="34" charset="-128"/>
              </a:endParaRPr>
            </a:p>
          </p:txBody>
        </p:sp>
        <p:cxnSp>
          <p:nvCxnSpPr>
            <p:cNvPr id="54" name="直線矢印コネクタ 53">
              <a:extLst>
                <a:ext uri="{FF2B5EF4-FFF2-40B4-BE49-F238E27FC236}">
                  <a16:creationId xmlns:a16="http://schemas.microsoft.com/office/drawing/2014/main" id="{D46A4D54-06F2-7242-A195-F0F961BCEC54}"/>
                </a:ext>
              </a:extLst>
            </p:cNvPr>
            <p:cNvCxnSpPr>
              <a:cxnSpLocks/>
            </p:cNvCxnSpPr>
            <p:nvPr/>
          </p:nvCxnSpPr>
          <p:spPr>
            <a:xfrm>
              <a:off x="5824227" y="1238961"/>
              <a:ext cx="0" cy="3499979"/>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sp>
        <p:nvSpPr>
          <p:cNvPr id="59" name="テキスト ボックス 58">
            <a:extLst>
              <a:ext uri="{FF2B5EF4-FFF2-40B4-BE49-F238E27FC236}">
                <a16:creationId xmlns:a16="http://schemas.microsoft.com/office/drawing/2014/main" id="{2E3757D5-C1CD-E944-A36D-35C871F97617}"/>
              </a:ext>
            </a:extLst>
          </p:cNvPr>
          <p:cNvSpPr txBox="1"/>
          <p:nvPr/>
        </p:nvSpPr>
        <p:spPr>
          <a:xfrm>
            <a:off x="2791901" y="1235313"/>
            <a:ext cx="1461648" cy="307777"/>
          </a:xfrm>
          <a:prstGeom prst="rect">
            <a:avLst/>
          </a:prstGeom>
          <a:noFill/>
          <a:effectLst/>
        </p:spPr>
        <p:txBody>
          <a:bodyPr wrap="square" rtlCol="0">
            <a:spAutoFit/>
          </a:bodyPr>
          <a:lstStyle/>
          <a:p>
            <a:r>
              <a:rPr lang="ja-JP" altLang="en-US" sz="1400">
                <a:solidFill>
                  <a:schemeClr val="bg1"/>
                </a:solidFill>
                <a:latin typeface="Hiragino Sans W3" panose="020B0400000000000000" pitchFamily="34" charset="-128"/>
                <a:ea typeface="Hiragino Sans W3" panose="020B0400000000000000" pitchFamily="34" charset="-128"/>
              </a:rPr>
              <a:t>音声配信</a:t>
            </a:r>
            <a:endParaRPr lang="en-US" altLang="ja-JP" sz="1400" dirty="0">
              <a:solidFill>
                <a:schemeClr val="bg1"/>
              </a:solidFill>
              <a:latin typeface="Hiragino Sans W3" panose="020B0400000000000000" pitchFamily="34" charset="-128"/>
              <a:ea typeface="Hiragino Sans W3" panose="020B0400000000000000" pitchFamily="34" charset="-128"/>
            </a:endParaRPr>
          </a:p>
        </p:txBody>
      </p:sp>
      <p:sp>
        <p:nvSpPr>
          <p:cNvPr id="60" name="テキスト ボックス 59">
            <a:extLst>
              <a:ext uri="{FF2B5EF4-FFF2-40B4-BE49-F238E27FC236}">
                <a16:creationId xmlns:a16="http://schemas.microsoft.com/office/drawing/2014/main" id="{21C19DBF-FE6E-544E-9A69-27A8F73FCD6F}"/>
              </a:ext>
            </a:extLst>
          </p:cNvPr>
          <p:cNvSpPr txBox="1"/>
          <p:nvPr/>
        </p:nvSpPr>
        <p:spPr>
          <a:xfrm>
            <a:off x="3811717" y="1434904"/>
            <a:ext cx="449935" cy="923330"/>
          </a:xfrm>
          <a:prstGeom prst="rect">
            <a:avLst/>
          </a:prstGeom>
          <a:noFill/>
          <a:effectLst/>
        </p:spPr>
        <p:txBody>
          <a:bodyPr wrap="square" rtlCol="0">
            <a:spAutoFit/>
          </a:bodyPr>
          <a:lstStyle/>
          <a:p>
            <a:r>
              <a:rPr lang="ja-JP" altLang="en-US">
                <a:solidFill>
                  <a:schemeClr val="bg1"/>
                </a:solidFill>
                <a:latin typeface="Hiragino Sans W4" panose="020B0400000000000000" pitchFamily="34" charset="-128"/>
                <a:ea typeface="Hiragino Sans W4" panose="020B0400000000000000" pitchFamily="34" charset="-128"/>
              </a:rPr>
              <a:t>音声有</a:t>
            </a:r>
            <a:endParaRPr lang="en-US" altLang="ja-JP" dirty="0">
              <a:solidFill>
                <a:schemeClr val="bg1"/>
              </a:solidFill>
              <a:latin typeface="Hiragino Sans W4" panose="020B0400000000000000" pitchFamily="34" charset="-128"/>
              <a:ea typeface="Hiragino Sans W4" panose="020B0400000000000000" pitchFamily="34" charset="-128"/>
            </a:endParaRPr>
          </a:p>
        </p:txBody>
      </p:sp>
      <p:sp>
        <p:nvSpPr>
          <p:cNvPr id="61" name="テキスト ボックス 60">
            <a:extLst>
              <a:ext uri="{FF2B5EF4-FFF2-40B4-BE49-F238E27FC236}">
                <a16:creationId xmlns:a16="http://schemas.microsoft.com/office/drawing/2014/main" id="{5C9CA977-7223-A64B-A6D5-A3DC7837065F}"/>
              </a:ext>
            </a:extLst>
          </p:cNvPr>
          <p:cNvSpPr txBox="1"/>
          <p:nvPr/>
        </p:nvSpPr>
        <p:spPr>
          <a:xfrm>
            <a:off x="2732013" y="1458816"/>
            <a:ext cx="1529659" cy="1015663"/>
          </a:xfrm>
          <a:prstGeom prst="rect">
            <a:avLst/>
          </a:prstGeom>
          <a:noFill/>
          <a:effectLst/>
        </p:spPr>
        <p:txBody>
          <a:bodyPr wrap="square" rtlCol="0">
            <a:spAutoFit/>
          </a:bodyPr>
          <a:lstStyle/>
          <a:p>
            <a:r>
              <a:rPr lang="en-US" altLang="ja-JP" sz="6000" b="1" dirty="0">
                <a:solidFill>
                  <a:schemeClr val="bg1"/>
                </a:solidFill>
                <a:latin typeface="DIN Alternate" panose="020B0500000000000000" pitchFamily="34" charset="0"/>
                <a:ea typeface="Hiragino Sans W6" panose="020B0400000000000000" pitchFamily="34" charset="-128"/>
              </a:rPr>
              <a:t>ON</a:t>
            </a:r>
            <a:endParaRPr lang="en-US" altLang="ja-JP" sz="5400" b="1" dirty="0">
              <a:solidFill>
                <a:schemeClr val="bg1"/>
              </a:solidFill>
              <a:latin typeface="DIN Alternate" panose="020B0500000000000000" pitchFamily="34" charset="0"/>
              <a:ea typeface="Hiragino Sans W6" panose="020B0400000000000000" pitchFamily="34" charset="-128"/>
            </a:endParaRPr>
          </a:p>
        </p:txBody>
      </p:sp>
      <p:grpSp>
        <p:nvGrpSpPr>
          <p:cNvPr id="5" name="グループ化 4">
            <a:extLst>
              <a:ext uri="{FF2B5EF4-FFF2-40B4-BE49-F238E27FC236}">
                <a16:creationId xmlns:a16="http://schemas.microsoft.com/office/drawing/2014/main" id="{1A9E44A0-11B2-4448-A12D-3517F5D061E2}"/>
              </a:ext>
            </a:extLst>
          </p:cNvPr>
          <p:cNvGrpSpPr/>
          <p:nvPr/>
        </p:nvGrpSpPr>
        <p:grpSpPr>
          <a:xfrm>
            <a:off x="3314388" y="5665283"/>
            <a:ext cx="65207" cy="361928"/>
            <a:chOff x="3316289" y="5717117"/>
            <a:chExt cx="48460" cy="283342"/>
          </a:xfrm>
        </p:grpSpPr>
        <p:sp>
          <p:nvSpPr>
            <p:cNvPr id="3" name="円/楕円 2">
              <a:extLst>
                <a:ext uri="{FF2B5EF4-FFF2-40B4-BE49-F238E27FC236}">
                  <a16:creationId xmlns:a16="http://schemas.microsoft.com/office/drawing/2014/main" id="{B6795940-79F5-0247-BFBC-69488D1C2FF0}"/>
                </a:ext>
              </a:extLst>
            </p:cNvPr>
            <p:cNvSpPr/>
            <p:nvPr/>
          </p:nvSpPr>
          <p:spPr>
            <a:xfrm>
              <a:off x="3316289" y="5717117"/>
              <a:ext cx="48460" cy="6001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iragino Sans W5" panose="020B0400000000000000" pitchFamily="34" charset="-128"/>
                <a:ea typeface="Hiragino Sans W5" panose="020B0400000000000000" pitchFamily="34" charset="-128"/>
              </a:endParaRPr>
            </a:p>
          </p:txBody>
        </p:sp>
        <p:sp>
          <p:nvSpPr>
            <p:cNvPr id="31" name="円/楕円 30">
              <a:extLst>
                <a:ext uri="{FF2B5EF4-FFF2-40B4-BE49-F238E27FC236}">
                  <a16:creationId xmlns:a16="http://schemas.microsoft.com/office/drawing/2014/main" id="{93ACB42B-2036-E647-A5FB-997EAA7CD768}"/>
                </a:ext>
              </a:extLst>
            </p:cNvPr>
            <p:cNvSpPr/>
            <p:nvPr/>
          </p:nvSpPr>
          <p:spPr>
            <a:xfrm>
              <a:off x="3316289" y="5828781"/>
              <a:ext cx="48460" cy="6001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iragino Sans W5" panose="020B0400000000000000" pitchFamily="34" charset="-128"/>
                <a:ea typeface="Hiragino Sans W5" panose="020B0400000000000000" pitchFamily="34" charset="-128"/>
              </a:endParaRPr>
            </a:p>
          </p:txBody>
        </p:sp>
        <p:sp>
          <p:nvSpPr>
            <p:cNvPr id="32" name="円/楕円 31">
              <a:extLst>
                <a:ext uri="{FF2B5EF4-FFF2-40B4-BE49-F238E27FC236}">
                  <a16:creationId xmlns:a16="http://schemas.microsoft.com/office/drawing/2014/main" id="{D516C10E-E0E4-DA49-B159-2A6C6FAC43F0}"/>
                </a:ext>
              </a:extLst>
            </p:cNvPr>
            <p:cNvSpPr/>
            <p:nvPr/>
          </p:nvSpPr>
          <p:spPr>
            <a:xfrm>
              <a:off x="3316289" y="5940445"/>
              <a:ext cx="48460" cy="6001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iragino Sans W5" panose="020B0400000000000000" pitchFamily="34" charset="-128"/>
                <a:ea typeface="Hiragino Sans W5" panose="020B0400000000000000" pitchFamily="34" charset="-128"/>
              </a:endParaRPr>
            </a:p>
          </p:txBody>
        </p:sp>
      </p:grpSp>
      <p:sp>
        <p:nvSpPr>
          <p:cNvPr id="8" name="テキスト ボックス 7">
            <a:extLst>
              <a:ext uri="{FF2B5EF4-FFF2-40B4-BE49-F238E27FC236}">
                <a16:creationId xmlns:a16="http://schemas.microsoft.com/office/drawing/2014/main" id="{4C51D248-381C-4F9A-B117-8428E89E28D5}"/>
              </a:ext>
            </a:extLst>
          </p:cNvPr>
          <p:cNvSpPr txBox="1"/>
          <p:nvPr/>
        </p:nvSpPr>
        <p:spPr>
          <a:xfrm>
            <a:off x="5744461" y="5330863"/>
            <a:ext cx="6372111" cy="954107"/>
          </a:xfrm>
          <a:prstGeom prst="rect">
            <a:avLst/>
          </a:prstGeom>
          <a:noFill/>
          <a:effectLst/>
        </p:spPr>
        <p:txBody>
          <a:bodyPr wrap="square" rtlCol="0">
            <a:spAutoFit/>
          </a:bodyPr>
          <a:lstStyle/>
          <a:p>
            <a:r>
              <a:rPr lang="ja-JP" altLang="en-US" sz="2000" b="1">
                <a:solidFill>
                  <a:schemeClr val="bg1"/>
                </a:solidFill>
                <a:latin typeface="DIN Alternate" panose="020B0500000000000000" pitchFamily="34" charset="0"/>
                <a:ea typeface="Hiragino Sans W7" panose="020B0400000000000000" pitchFamily="34" charset="-128"/>
              </a:rPr>
              <a:t>喫煙所</a:t>
            </a:r>
            <a:r>
              <a:rPr lang="en-US" altLang="ja-JP" sz="2000" b="1" dirty="0">
                <a:solidFill>
                  <a:schemeClr val="bg1"/>
                </a:solidFill>
                <a:latin typeface="DIN Alternate" panose="020B0500000000000000" pitchFamily="34" charset="0"/>
                <a:ea typeface="Hiragino Sans W7" panose="020B0400000000000000" pitchFamily="34" charset="-128"/>
              </a:rPr>
              <a:t> </a:t>
            </a:r>
            <a:r>
              <a:rPr lang="en-US" altLang="ja-JP" sz="2800" b="1" dirty="0">
                <a:solidFill>
                  <a:schemeClr val="bg1"/>
                </a:solidFill>
                <a:latin typeface="DIN Alternate" panose="020B0500000000000000" pitchFamily="34" charset="0"/>
                <a:ea typeface="Hiragino Sans W7" panose="020B0400000000000000" pitchFamily="34" charset="-128"/>
              </a:rPr>
              <a:t>1 </a:t>
            </a:r>
            <a:r>
              <a:rPr lang="ja-JP" altLang="en-US" sz="2000" b="1">
                <a:solidFill>
                  <a:schemeClr val="bg1"/>
                </a:solidFill>
                <a:latin typeface="DIN Alternate" panose="020B0500000000000000" pitchFamily="34" charset="0"/>
                <a:ea typeface="Hiragino Sans W7" panose="020B0400000000000000" pitchFamily="34" charset="-128"/>
              </a:rPr>
              <a:t>回利用あたりの</a:t>
            </a:r>
            <a:endParaRPr lang="en-US" altLang="ja-JP" sz="2000" b="1" dirty="0">
              <a:solidFill>
                <a:schemeClr val="bg1"/>
              </a:solidFill>
              <a:latin typeface="DIN Alternate" panose="020B0500000000000000" pitchFamily="34" charset="0"/>
              <a:ea typeface="Hiragino Sans W7" panose="020B0400000000000000" pitchFamily="34" charset="-128"/>
            </a:endParaRPr>
          </a:p>
          <a:p>
            <a:r>
              <a:rPr lang="ja-JP" altLang="en-US" sz="2000" b="1">
                <a:solidFill>
                  <a:schemeClr val="bg1"/>
                </a:solidFill>
                <a:latin typeface="DIN Alternate" panose="020B0500000000000000" pitchFamily="34" charset="0"/>
                <a:ea typeface="Hiragino Sans W7" panose="020B0400000000000000" pitchFamily="34" charset="-128"/>
              </a:rPr>
              <a:t>平均滞在</a:t>
            </a:r>
            <a:r>
              <a:rPr lang="ja-JP" altLang="en-US" sz="2800" b="1">
                <a:solidFill>
                  <a:schemeClr val="bg1"/>
                </a:solidFill>
                <a:latin typeface="DIN Alternate" panose="020B0500000000000000" pitchFamily="34" charset="0"/>
                <a:ea typeface="Hiragino Sans W7" panose="020B0400000000000000" pitchFamily="34" charset="-128"/>
              </a:rPr>
              <a:t> </a:t>
            </a:r>
            <a:r>
              <a:rPr lang="en-US" altLang="ja-JP" sz="2800" b="1" dirty="0">
                <a:solidFill>
                  <a:schemeClr val="bg1"/>
                </a:solidFill>
                <a:latin typeface="DIN Alternate" panose="020B0500000000000000" pitchFamily="34" charset="0"/>
                <a:ea typeface="Hiragino Sans W7" panose="020B0400000000000000" pitchFamily="34" charset="-128"/>
              </a:rPr>
              <a:t>6 </a:t>
            </a:r>
            <a:r>
              <a:rPr lang="ja-JP" altLang="en-US" sz="2000" b="1">
                <a:solidFill>
                  <a:schemeClr val="bg1"/>
                </a:solidFill>
                <a:latin typeface="DIN Alternate" panose="020B0500000000000000" pitchFamily="34" charset="0"/>
                <a:ea typeface="Hiragino Sans W7" panose="020B0400000000000000" pitchFamily="34" charset="-128"/>
              </a:rPr>
              <a:t>分</a:t>
            </a:r>
            <a:r>
              <a:rPr lang="en-US" altLang="ja-JP" sz="2800" b="1" dirty="0">
                <a:solidFill>
                  <a:schemeClr val="bg1"/>
                </a:solidFill>
                <a:latin typeface="DIN Alternate" panose="020B0500000000000000" pitchFamily="34" charset="0"/>
                <a:ea typeface="Hiragino Sans W7" panose="020B0400000000000000" pitchFamily="34" charset="-128"/>
              </a:rPr>
              <a:t> = 360 </a:t>
            </a:r>
            <a:r>
              <a:rPr lang="ja-JP" altLang="en-US" sz="2000" b="1">
                <a:solidFill>
                  <a:schemeClr val="bg1"/>
                </a:solidFill>
                <a:latin typeface="DIN Alternate" panose="020B0500000000000000" pitchFamily="34" charset="0"/>
                <a:ea typeface="Hiragino Sans W7" panose="020B0400000000000000" pitchFamily="34" charset="-128"/>
              </a:rPr>
              <a:t>秒</a:t>
            </a:r>
            <a:r>
              <a:rPr lang="en-US" altLang="ja-JP" sz="2000" b="1" dirty="0">
                <a:solidFill>
                  <a:schemeClr val="bg1"/>
                </a:solidFill>
                <a:latin typeface="DIN Alternate" panose="020B0500000000000000" pitchFamily="34" charset="0"/>
                <a:ea typeface="Hiragino Sans W7" panose="020B0400000000000000" pitchFamily="34" charset="-128"/>
              </a:rPr>
              <a:t> </a:t>
            </a:r>
            <a:r>
              <a:rPr lang="ja-JP" altLang="en-US" sz="2000" b="1">
                <a:solidFill>
                  <a:schemeClr val="bg1"/>
                </a:solidFill>
                <a:latin typeface="DIN Alternate" panose="020B0500000000000000" pitchFamily="34" charset="0"/>
                <a:ea typeface="Hiragino Sans W7" panose="020B0400000000000000" pitchFamily="34" charset="-128"/>
              </a:rPr>
              <a:t>を</a:t>
            </a:r>
            <a:r>
              <a:rPr lang="en-US" altLang="ja-JP" sz="2000" b="1" dirty="0">
                <a:solidFill>
                  <a:schemeClr val="bg1"/>
                </a:solidFill>
                <a:latin typeface="DIN Alternate" panose="020B0500000000000000" pitchFamily="34" charset="0"/>
                <a:ea typeface="Hiragino Sans W7" panose="020B0400000000000000" pitchFamily="34" charset="-128"/>
              </a:rPr>
              <a:t> </a:t>
            </a:r>
            <a:r>
              <a:rPr lang="en-US" altLang="ja-JP" sz="2800" b="1" dirty="0">
                <a:solidFill>
                  <a:schemeClr val="bg1"/>
                </a:solidFill>
                <a:latin typeface="DIN Alternate" panose="020B0500000000000000" pitchFamily="34" charset="0"/>
                <a:ea typeface="Hiragino Sans W7" panose="020B0400000000000000" pitchFamily="34" charset="-128"/>
              </a:rPr>
              <a:t>1 </a:t>
            </a:r>
            <a:r>
              <a:rPr lang="ja-JP" altLang="en-US" sz="2000" b="1">
                <a:solidFill>
                  <a:schemeClr val="bg1"/>
                </a:solidFill>
                <a:latin typeface="DIN Alternate" panose="020B0500000000000000" pitchFamily="34" charset="0"/>
                <a:ea typeface="Hiragino Sans W7" panose="020B0400000000000000" pitchFamily="34" charset="-128"/>
              </a:rPr>
              <a:t>ロールに設定</a:t>
            </a:r>
            <a:endParaRPr lang="en-US" altLang="ja-JP" sz="2000" b="1" dirty="0">
              <a:solidFill>
                <a:schemeClr val="bg1"/>
              </a:solidFill>
              <a:latin typeface="DIN Alternate" panose="020B0500000000000000" pitchFamily="34" charset="0"/>
              <a:ea typeface="Hiragino Sans W7" panose="020B0400000000000000" pitchFamily="34" charset="-128"/>
            </a:endParaRPr>
          </a:p>
        </p:txBody>
      </p:sp>
      <p:sp>
        <p:nvSpPr>
          <p:cNvPr id="9" name="スライド番号プレースホルダ 3">
            <a:extLst>
              <a:ext uri="{FF2B5EF4-FFF2-40B4-BE49-F238E27FC236}">
                <a16:creationId xmlns:a16="http://schemas.microsoft.com/office/drawing/2014/main" id="{09F6D192-0147-73D2-6839-DD27868882A5}"/>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algn="r">
              <a:defRPr/>
            </a:pPr>
            <a:r>
              <a:rPr lang="en-US" altLang="ja-JP" sz="1100" dirty="0">
                <a:solidFill>
                  <a:schemeClr val="bg1"/>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chemeClr val="bg1"/>
                </a:solidFill>
                <a:latin typeface="DIN Alternate" panose="020B0500000000000000" pitchFamily="34" charset="0"/>
                <a:ea typeface="Hiragino Sans W1" panose="020B0300000000000000" pitchFamily="34" charset="-128"/>
              </a:rPr>
              <a:pPr algn="r">
                <a:defRPr/>
              </a:pPr>
              <a:t>27</a:t>
            </a:fld>
            <a:endParaRPr lang="en-US" altLang="ja-JP" sz="1100" dirty="0">
              <a:solidFill>
                <a:schemeClr val="bg1"/>
              </a:solidFill>
              <a:latin typeface="DIN Alternate" panose="020B0500000000000000" pitchFamily="34" charset="0"/>
              <a:ea typeface="Hiragino Sans W1" panose="020B0300000000000000" pitchFamily="34" charset="-128"/>
            </a:endParaRPr>
          </a:p>
        </p:txBody>
      </p:sp>
      <p:sp>
        <p:nvSpPr>
          <p:cNvPr id="10" name="正方形/長方形 9">
            <a:extLst>
              <a:ext uri="{FF2B5EF4-FFF2-40B4-BE49-F238E27FC236}">
                <a16:creationId xmlns:a16="http://schemas.microsoft.com/office/drawing/2014/main" id="{E9B90653-95FC-F268-03A9-E489F29B15C6}"/>
              </a:ext>
            </a:extLst>
          </p:cNvPr>
          <p:cNvSpPr/>
          <p:nvPr/>
        </p:nvSpPr>
        <p:spPr>
          <a:xfrm>
            <a:off x="8270239" y="6442414"/>
            <a:ext cx="3344571" cy="298480"/>
          </a:xfrm>
          <a:prstGeom prst="rect">
            <a:avLst/>
          </a:prstGeom>
        </p:spPr>
        <p:txBody>
          <a:bodyPr wrap="square">
            <a:sp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schemeClr val="bg1"/>
                </a:solidFill>
                <a:effectLst/>
                <a:uLnTx/>
                <a:uFillTx/>
                <a:latin typeface="DIN Alternate" panose="020B0500000000000000" pitchFamily="34" charset="0"/>
                <a:ea typeface="Hiragino Sans W3" panose="020B0400000000000000" pitchFamily="34" charset="-128"/>
                <a:cs typeface="+mn-cs"/>
              </a:rPr>
              <a:t>© News Technology Co., Ltd. </a:t>
            </a:r>
            <a:r>
              <a:rPr kumimoji="1" lang="ja-JP" altLang="en-US" sz="1000" b="0" i="0" u="none" strike="noStrike" kern="1200" cap="none" spc="0" normalizeH="0" baseline="0" noProof="0">
                <a:ln>
                  <a:noFill/>
                </a:ln>
                <a:solidFill>
                  <a:schemeClr val="bg1"/>
                </a:solidFill>
                <a:effectLst/>
                <a:uLnTx/>
                <a:uFillTx/>
                <a:latin typeface="DIN Alternate" panose="020B0500000000000000" pitchFamily="34" charset="0"/>
                <a:ea typeface="Hiragino Sans W1" panose="020B0300000000000000" pitchFamily="34" charset="-128"/>
                <a:cs typeface="+mn-cs"/>
              </a:rPr>
              <a:t>│</a:t>
            </a:r>
            <a:endParaRPr kumimoji="1" lang="ja-JP" altLang="en-US" sz="900" b="0" i="0" u="none" strike="noStrike" kern="1200" cap="none" spc="0" normalizeH="0" baseline="0" noProof="0">
              <a:ln>
                <a:noFill/>
              </a:ln>
              <a:solidFill>
                <a:schemeClr val="bg1"/>
              </a:solidFill>
              <a:effectLst/>
              <a:uLnTx/>
              <a:uFillTx/>
              <a:latin typeface="DIN Alternate" panose="020B0500000000000000" pitchFamily="34" charset="0"/>
              <a:ea typeface="Hiragino Sans W3" panose="020B0400000000000000" pitchFamily="34" charset="-128"/>
              <a:cs typeface="+mn-cs"/>
            </a:endParaRPr>
          </a:p>
        </p:txBody>
      </p:sp>
    </p:spTree>
    <p:extLst>
      <p:ext uri="{BB962C8B-B14F-4D97-AF65-F5344CB8AC3E}">
        <p14:creationId xmlns:p14="http://schemas.microsoft.com/office/powerpoint/2010/main" val="16764921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B8781C-E1BB-F506-FA83-1D71AB3B68A6}"/>
            </a:ext>
          </a:extLst>
        </p:cNvPr>
        <p:cNvGrpSpPr/>
        <p:nvPr/>
      </p:nvGrpSpPr>
      <p:grpSpPr>
        <a:xfrm>
          <a:off x="0" y="0"/>
          <a:ext cx="0" cy="0"/>
          <a:chOff x="0" y="0"/>
          <a:chExt cx="0" cy="0"/>
        </a:xfrm>
      </p:grpSpPr>
      <p:pic>
        <p:nvPicPr>
          <p:cNvPr id="12" name="図 11">
            <a:extLst>
              <a:ext uri="{FF2B5EF4-FFF2-40B4-BE49-F238E27FC236}">
                <a16:creationId xmlns:a16="http://schemas.microsoft.com/office/drawing/2014/main" id="{0638723B-F4A1-59A1-BFA3-5C8AAC426BA2}"/>
              </a:ext>
            </a:extLst>
          </p:cNvPr>
          <p:cNvPicPr>
            <a:picLocks noChangeAspect="1"/>
          </p:cNvPicPr>
          <p:nvPr/>
        </p:nvPicPr>
        <p:blipFill>
          <a:blip r:embed="rId3"/>
          <a:stretch>
            <a:fillRect/>
          </a:stretch>
        </p:blipFill>
        <p:spPr>
          <a:xfrm>
            <a:off x="0" y="0"/>
            <a:ext cx="12192001" cy="6858000"/>
          </a:xfrm>
          <a:prstGeom prst="rect">
            <a:avLst/>
          </a:prstGeom>
        </p:spPr>
      </p:pic>
      <p:sp>
        <p:nvSpPr>
          <p:cNvPr id="24" name="正方形/長方形 23">
            <a:extLst>
              <a:ext uri="{FF2B5EF4-FFF2-40B4-BE49-F238E27FC236}">
                <a16:creationId xmlns:a16="http://schemas.microsoft.com/office/drawing/2014/main" id="{D40EE2B2-BDA4-9D10-B0B4-D524A699487A}"/>
              </a:ext>
            </a:extLst>
          </p:cNvPr>
          <p:cNvSpPr/>
          <p:nvPr/>
        </p:nvSpPr>
        <p:spPr>
          <a:xfrm>
            <a:off x="153275" y="364707"/>
            <a:ext cx="6527800" cy="2568011"/>
          </a:xfrm>
          <a:prstGeom prst="rect">
            <a:avLst/>
          </a:prstGeom>
        </p:spPr>
        <p:txBody>
          <a:bodyPr wrap="square">
            <a:spAutoFit/>
          </a:bodyPr>
          <a:lstStyle/>
          <a:p>
            <a:pPr>
              <a:lnSpc>
                <a:spcPts val="9500"/>
              </a:lnSpc>
            </a:pPr>
            <a:r>
              <a:rPr lang="en-US" altLang="ja-JP" sz="11500" b="1" spc="200" dirty="0">
                <a:ln w="31750">
                  <a:solidFill>
                    <a:schemeClr val="bg1">
                      <a:alpha val="20000"/>
                    </a:schemeClr>
                  </a:solidFill>
                </a:ln>
                <a:noFill/>
                <a:latin typeface="DIN Alternate" panose="020B0500000000000000" pitchFamily="34" charset="0"/>
                <a:ea typeface="Hiragino Sans W6" panose="020B0400000000000000" pitchFamily="34" charset="-128"/>
              </a:rPr>
              <a:t>MEDIA</a:t>
            </a:r>
          </a:p>
          <a:p>
            <a:pPr>
              <a:lnSpc>
                <a:spcPts val="9500"/>
              </a:lnSpc>
            </a:pPr>
            <a:r>
              <a:rPr lang="en-US" altLang="ja-JP" sz="11500" b="1" spc="200" dirty="0">
                <a:ln w="31750">
                  <a:solidFill>
                    <a:schemeClr val="bg1">
                      <a:alpha val="20000"/>
                    </a:schemeClr>
                  </a:solidFill>
                </a:ln>
                <a:noFill/>
                <a:latin typeface="DIN Alternate" panose="020B0500000000000000" pitchFamily="34" charset="0"/>
                <a:ea typeface="Hiragino Sans W6" panose="020B0400000000000000" pitchFamily="34" charset="-128"/>
              </a:rPr>
              <a:t>MENU</a:t>
            </a:r>
          </a:p>
        </p:txBody>
      </p:sp>
      <p:sp>
        <p:nvSpPr>
          <p:cNvPr id="75" name="正方形/長方形 74">
            <a:extLst>
              <a:ext uri="{FF2B5EF4-FFF2-40B4-BE49-F238E27FC236}">
                <a16:creationId xmlns:a16="http://schemas.microsoft.com/office/drawing/2014/main" id="{69AAE3C0-D106-4EB2-3711-B666E7268B9E}"/>
              </a:ext>
            </a:extLst>
          </p:cNvPr>
          <p:cNvSpPr/>
          <p:nvPr/>
        </p:nvSpPr>
        <p:spPr>
          <a:xfrm>
            <a:off x="5418445" y="3610062"/>
            <a:ext cx="1154583" cy="969496"/>
          </a:xfrm>
          <a:prstGeom prst="rect">
            <a:avLst/>
          </a:prstGeom>
        </p:spPr>
        <p:txBody>
          <a:bodyPr wrap="square">
            <a:spAutoFit/>
          </a:bodyPr>
          <a:lstStyle/>
          <a:p>
            <a:pPr algn="ctr" fontAlgn="ctr"/>
            <a:r>
              <a:rPr lang="zh-TW" altLang="en-US" sz="1200" dirty="0">
                <a:solidFill>
                  <a:schemeClr val="bg1"/>
                </a:solidFill>
                <a:latin typeface="Hiragino Sans W3" panose="020B0400000000000000" pitchFamily="34" charset="-128"/>
                <a:ea typeface="Hiragino Sans W3" panose="020B0400000000000000" pitchFamily="34" charset="-128"/>
              </a:rPr>
              <a:t>月曜日 </a:t>
            </a:r>
            <a:br>
              <a:rPr lang="zh-TW" altLang="en-US" sz="1200" dirty="0">
                <a:solidFill>
                  <a:schemeClr val="bg1"/>
                </a:solidFill>
                <a:latin typeface="Hiragino Sans W3" panose="020B0400000000000000" pitchFamily="34" charset="-128"/>
                <a:ea typeface="Hiragino Sans W3" panose="020B0400000000000000" pitchFamily="34" charset="-128"/>
              </a:rPr>
            </a:br>
            <a:r>
              <a:rPr lang="zh-TW" altLang="en-US" sz="1200" dirty="0">
                <a:solidFill>
                  <a:schemeClr val="bg1"/>
                </a:solidFill>
                <a:latin typeface="Hiragino Sans W3" panose="020B0400000000000000" pitchFamily="34" charset="-128"/>
                <a:ea typeface="Hiragino Sans W3" panose="020B0400000000000000" pitchFamily="34" charset="-128"/>
              </a:rPr>
              <a:t>午前</a:t>
            </a:r>
            <a:r>
              <a:rPr lang="en-US" altLang="zh-TW" sz="1200" dirty="0">
                <a:solidFill>
                  <a:schemeClr val="bg1"/>
                </a:solidFill>
                <a:latin typeface="Hiragino Sans W3" panose="020B0400000000000000" pitchFamily="34" charset="-128"/>
                <a:ea typeface="Hiragino Sans W3" panose="020B0400000000000000" pitchFamily="34" charset="-128"/>
              </a:rPr>
              <a:t>6</a:t>
            </a:r>
            <a:r>
              <a:rPr lang="zh-TW" altLang="en-US" sz="1200" dirty="0">
                <a:solidFill>
                  <a:schemeClr val="bg1"/>
                </a:solidFill>
                <a:latin typeface="Hiragino Sans W3" panose="020B0400000000000000" pitchFamily="34" charset="-128"/>
                <a:ea typeface="Hiragino Sans W3" panose="020B0400000000000000" pitchFamily="34" charset="-128"/>
              </a:rPr>
              <a:t>時</a:t>
            </a:r>
            <a:endParaRPr lang="en-US" altLang="zh-TW" sz="1200" dirty="0">
              <a:solidFill>
                <a:schemeClr val="bg1"/>
              </a:solidFill>
              <a:latin typeface="Hiragino Sans W3" panose="020B0400000000000000" pitchFamily="34" charset="-128"/>
              <a:ea typeface="Hiragino Sans W3" panose="020B0400000000000000" pitchFamily="34" charset="-128"/>
            </a:endParaRPr>
          </a:p>
          <a:p>
            <a:pPr algn="ctr" fontAlgn="ctr"/>
            <a:r>
              <a:rPr lang="zh-TW" altLang="en-US" sz="1200" dirty="0">
                <a:solidFill>
                  <a:schemeClr val="bg1"/>
                </a:solidFill>
                <a:latin typeface="Hiragino Sans W3" panose="020B0400000000000000" pitchFamily="34" charset="-128"/>
                <a:ea typeface="Hiragino Sans W3" panose="020B0400000000000000" pitchFamily="34" charset="-128"/>
              </a:rPr>
              <a:t>掲載開始</a:t>
            </a:r>
            <a:endParaRPr lang="en-US" altLang="zh-TW" sz="1200" dirty="0">
              <a:solidFill>
                <a:schemeClr val="bg1"/>
              </a:solidFill>
              <a:latin typeface="Hiragino Sans W3" panose="020B0400000000000000" pitchFamily="34" charset="-128"/>
              <a:ea typeface="Hiragino Sans W3" panose="020B0400000000000000" pitchFamily="34" charset="-128"/>
            </a:endParaRPr>
          </a:p>
          <a:p>
            <a:pPr algn="ctr" fontAlgn="ctr"/>
            <a:endParaRPr lang="en-US" altLang="zh-TW" sz="1200" dirty="0">
              <a:solidFill>
                <a:schemeClr val="bg1"/>
              </a:solidFill>
              <a:latin typeface="Hiragino Sans W3" panose="020B0400000000000000" pitchFamily="34" charset="-128"/>
              <a:ea typeface="Hiragino Sans W3" panose="020B0400000000000000" pitchFamily="34" charset="-128"/>
            </a:endParaRPr>
          </a:p>
          <a:p>
            <a:pPr algn="ctr" fontAlgn="ctr"/>
            <a:r>
              <a:rPr lang="en-US" altLang="ja-JP" sz="900" dirty="0">
                <a:solidFill>
                  <a:schemeClr val="bg1"/>
                </a:solidFill>
                <a:latin typeface="Hiragino Sans W3" panose="020B0400000000000000" pitchFamily="34" charset="-128"/>
                <a:ea typeface="Hiragino Sans W3" panose="020B0400000000000000" pitchFamily="34" charset="-128"/>
              </a:rPr>
              <a:t>(0:00-5:59</a:t>
            </a:r>
            <a:r>
              <a:rPr lang="ja-JP" altLang="en-US" sz="900">
                <a:solidFill>
                  <a:schemeClr val="bg1"/>
                </a:solidFill>
                <a:latin typeface="Hiragino Sans W3" panose="020B0400000000000000" pitchFamily="34" charset="-128"/>
                <a:ea typeface="Hiragino Sans W3" panose="020B0400000000000000" pitchFamily="34" charset="-128"/>
              </a:rPr>
              <a:t>は停止</a:t>
            </a:r>
            <a:r>
              <a:rPr lang="en-US" altLang="ja-JP" sz="900" dirty="0">
                <a:solidFill>
                  <a:schemeClr val="bg1"/>
                </a:solidFill>
                <a:latin typeface="Hiragino Sans W3" panose="020B0400000000000000" pitchFamily="34" charset="-128"/>
                <a:ea typeface="Hiragino Sans W3" panose="020B0400000000000000" pitchFamily="34" charset="-128"/>
              </a:rPr>
              <a:t>)</a:t>
            </a:r>
          </a:p>
        </p:txBody>
      </p:sp>
      <p:sp>
        <p:nvSpPr>
          <p:cNvPr id="77" name="正方形/長方形 76">
            <a:extLst>
              <a:ext uri="{FF2B5EF4-FFF2-40B4-BE49-F238E27FC236}">
                <a16:creationId xmlns:a16="http://schemas.microsoft.com/office/drawing/2014/main" id="{C0436756-B316-9130-BBD3-146BC494A051}"/>
              </a:ext>
            </a:extLst>
          </p:cNvPr>
          <p:cNvSpPr/>
          <p:nvPr/>
        </p:nvSpPr>
        <p:spPr>
          <a:xfrm>
            <a:off x="1024026" y="1148869"/>
            <a:ext cx="10207044" cy="5020282"/>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iragino Sans W5" panose="020B0400000000000000" pitchFamily="34" charset="-128"/>
              <a:ea typeface="Hiragino Sans W5" panose="020B0400000000000000" pitchFamily="34" charset="-128"/>
            </a:endParaRPr>
          </a:p>
        </p:txBody>
      </p:sp>
      <p:sp>
        <p:nvSpPr>
          <p:cNvPr id="118" name="正方形/長方形 117">
            <a:extLst>
              <a:ext uri="{FF2B5EF4-FFF2-40B4-BE49-F238E27FC236}">
                <a16:creationId xmlns:a16="http://schemas.microsoft.com/office/drawing/2014/main" id="{E3FD108C-F2BC-0605-DB65-448B2582B34B}"/>
              </a:ext>
            </a:extLst>
          </p:cNvPr>
          <p:cNvSpPr/>
          <p:nvPr/>
        </p:nvSpPr>
        <p:spPr>
          <a:xfrm>
            <a:off x="1024024" y="360897"/>
            <a:ext cx="10207045" cy="644943"/>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ja-JP" altLang="en-US" sz="1600" spc="200">
              <a:ln w="31750">
                <a:noFill/>
              </a:ln>
              <a:solidFill>
                <a:srgbClr val="FE5519"/>
              </a:solidFill>
              <a:latin typeface="DIN Alternate" panose="020B0500000000000000" pitchFamily="34" charset="0"/>
              <a:ea typeface="Hiragino Sans W6" panose="020B0400000000000000" pitchFamily="34" charset="-128"/>
            </a:endParaRPr>
          </a:p>
        </p:txBody>
      </p:sp>
      <p:sp>
        <p:nvSpPr>
          <p:cNvPr id="120" name="テキスト ボックス 119">
            <a:extLst>
              <a:ext uri="{FF2B5EF4-FFF2-40B4-BE49-F238E27FC236}">
                <a16:creationId xmlns:a16="http://schemas.microsoft.com/office/drawing/2014/main" id="{066968C3-9407-B186-02AB-B3A9FDF9708D}"/>
              </a:ext>
            </a:extLst>
          </p:cNvPr>
          <p:cNvSpPr txBox="1"/>
          <p:nvPr/>
        </p:nvSpPr>
        <p:spPr>
          <a:xfrm>
            <a:off x="1058034" y="519330"/>
            <a:ext cx="1165455" cy="307777"/>
          </a:xfrm>
          <a:prstGeom prst="rect">
            <a:avLst/>
          </a:prstGeom>
          <a:noFill/>
          <a:effectLst/>
        </p:spPr>
        <p:txBody>
          <a:bodyPr wrap="square" rtlCol="0">
            <a:spAutoFit/>
          </a:bodyPr>
          <a:lstStyle/>
          <a:p>
            <a:pPr algn="ctr"/>
            <a:r>
              <a:rPr lang="ja-JP" altLang="en-US" sz="1400" b="1">
                <a:solidFill>
                  <a:schemeClr val="bg1"/>
                </a:solidFill>
                <a:latin typeface="Hiragino Sans W7" panose="020B0400000000000000" pitchFamily="34" charset="-128"/>
                <a:ea typeface="Hiragino Sans W7" panose="020B0400000000000000" pitchFamily="34" charset="-128"/>
              </a:rPr>
              <a:t>メニュー名</a:t>
            </a:r>
            <a:endParaRPr lang="en-US" altLang="ja-JP" sz="1400" b="1" dirty="0">
              <a:solidFill>
                <a:schemeClr val="bg1"/>
              </a:solidFill>
              <a:latin typeface="Hiragino Sans W7" panose="020B0400000000000000" pitchFamily="34" charset="-128"/>
              <a:ea typeface="Hiragino Sans W7" panose="020B0400000000000000" pitchFamily="34" charset="-128"/>
            </a:endParaRPr>
          </a:p>
        </p:txBody>
      </p:sp>
      <p:sp>
        <p:nvSpPr>
          <p:cNvPr id="121" name="テキスト ボックス 120">
            <a:extLst>
              <a:ext uri="{FF2B5EF4-FFF2-40B4-BE49-F238E27FC236}">
                <a16:creationId xmlns:a16="http://schemas.microsoft.com/office/drawing/2014/main" id="{1A868EEE-F664-9907-4977-6E85E2C26EAE}"/>
              </a:ext>
            </a:extLst>
          </p:cNvPr>
          <p:cNvSpPr txBox="1"/>
          <p:nvPr/>
        </p:nvSpPr>
        <p:spPr>
          <a:xfrm>
            <a:off x="2326580" y="519330"/>
            <a:ext cx="1165455" cy="307777"/>
          </a:xfrm>
          <a:prstGeom prst="rect">
            <a:avLst/>
          </a:prstGeom>
          <a:noFill/>
          <a:effectLst/>
        </p:spPr>
        <p:txBody>
          <a:bodyPr wrap="square" rtlCol="0">
            <a:spAutoFit/>
          </a:bodyPr>
          <a:lstStyle/>
          <a:p>
            <a:pPr algn="ctr"/>
            <a:r>
              <a:rPr lang="ja-JP" altLang="en-US" sz="1400" b="1">
                <a:solidFill>
                  <a:schemeClr val="bg1"/>
                </a:solidFill>
                <a:latin typeface="Hiragino Sans W7" panose="020B0400000000000000" pitchFamily="34" charset="-128"/>
                <a:ea typeface="Hiragino Sans W7" panose="020B0400000000000000" pitchFamily="34" charset="-128"/>
              </a:rPr>
              <a:t>形式</a:t>
            </a:r>
            <a:endParaRPr lang="en-US" altLang="ja-JP" sz="1400" b="1" dirty="0">
              <a:solidFill>
                <a:schemeClr val="bg1"/>
              </a:solidFill>
              <a:latin typeface="Hiragino Sans W7" panose="020B0400000000000000" pitchFamily="34" charset="-128"/>
              <a:ea typeface="Hiragino Sans W7" panose="020B0400000000000000" pitchFamily="34" charset="-128"/>
            </a:endParaRPr>
          </a:p>
        </p:txBody>
      </p:sp>
      <p:sp>
        <p:nvSpPr>
          <p:cNvPr id="123" name="テキスト ボックス 122">
            <a:extLst>
              <a:ext uri="{FF2B5EF4-FFF2-40B4-BE49-F238E27FC236}">
                <a16:creationId xmlns:a16="http://schemas.microsoft.com/office/drawing/2014/main" id="{DE3C2017-2849-FEF6-EF24-0884AF5BB343}"/>
              </a:ext>
            </a:extLst>
          </p:cNvPr>
          <p:cNvSpPr txBox="1"/>
          <p:nvPr/>
        </p:nvSpPr>
        <p:spPr>
          <a:xfrm>
            <a:off x="5413009" y="519330"/>
            <a:ext cx="1165455" cy="307777"/>
          </a:xfrm>
          <a:prstGeom prst="rect">
            <a:avLst/>
          </a:prstGeom>
          <a:noFill/>
          <a:effectLst/>
        </p:spPr>
        <p:txBody>
          <a:bodyPr wrap="square" rtlCol="0">
            <a:spAutoFit/>
          </a:bodyPr>
          <a:lstStyle/>
          <a:p>
            <a:pPr algn="ctr"/>
            <a:r>
              <a:rPr lang="ja-JP" altLang="en-US" sz="1400" b="1">
                <a:solidFill>
                  <a:schemeClr val="bg1"/>
                </a:solidFill>
                <a:latin typeface="Hiragino Sans W7" panose="020B0400000000000000" pitchFamily="34" charset="-128"/>
                <a:ea typeface="Hiragino Sans W7" panose="020B0400000000000000" pitchFamily="34" charset="-128"/>
              </a:rPr>
              <a:t>保証形態</a:t>
            </a:r>
            <a:endParaRPr lang="en-US" altLang="ja-JP" sz="1400" b="1" dirty="0">
              <a:solidFill>
                <a:schemeClr val="bg1"/>
              </a:solidFill>
              <a:latin typeface="Hiragino Sans W7" panose="020B0400000000000000" pitchFamily="34" charset="-128"/>
              <a:ea typeface="Hiragino Sans W7" panose="020B0400000000000000" pitchFamily="34" charset="-128"/>
            </a:endParaRPr>
          </a:p>
        </p:txBody>
      </p:sp>
      <p:sp>
        <p:nvSpPr>
          <p:cNvPr id="124" name="テキスト ボックス 123">
            <a:extLst>
              <a:ext uri="{FF2B5EF4-FFF2-40B4-BE49-F238E27FC236}">
                <a16:creationId xmlns:a16="http://schemas.microsoft.com/office/drawing/2014/main" id="{6100717D-60D1-83CA-B2A4-468964DDC4C7}"/>
              </a:ext>
            </a:extLst>
          </p:cNvPr>
          <p:cNvSpPr txBox="1"/>
          <p:nvPr/>
        </p:nvSpPr>
        <p:spPr>
          <a:xfrm>
            <a:off x="6747400" y="531761"/>
            <a:ext cx="1165455" cy="307777"/>
          </a:xfrm>
          <a:prstGeom prst="rect">
            <a:avLst/>
          </a:prstGeom>
          <a:noFill/>
          <a:effectLst/>
        </p:spPr>
        <p:txBody>
          <a:bodyPr wrap="square" rtlCol="0">
            <a:spAutoFit/>
          </a:bodyPr>
          <a:lstStyle/>
          <a:p>
            <a:pPr algn="ctr"/>
            <a:r>
              <a:rPr lang="ja-JP" altLang="en-US" sz="1400" b="1">
                <a:solidFill>
                  <a:schemeClr val="bg1"/>
                </a:solidFill>
                <a:latin typeface="Hiragino Sans W7" panose="020B0400000000000000" pitchFamily="34" charset="-128"/>
                <a:ea typeface="Hiragino Sans W7" panose="020B0400000000000000" pitchFamily="34" charset="-128"/>
              </a:rPr>
              <a:t>掲載期間</a:t>
            </a:r>
            <a:endParaRPr lang="en-US" altLang="ja-JP" sz="1400" b="1" dirty="0">
              <a:solidFill>
                <a:schemeClr val="bg1"/>
              </a:solidFill>
              <a:latin typeface="Hiragino Sans W7" panose="020B0400000000000000" pitchFamily="34" charset="-128"/>
              <a:ea typeface="Hiragino Sans W7" panose="020B0400000000000000" pitchFamily="34" charset="-128"/>
            </a:endParaRPr>
          </a:p>
        </p:txBody>
      </p:sp>
      <p:sp>
        <p:nvSpPr>
          <p:cNvPr id="126" name="テキスト ボックス 125">
            <a:extLst>
              <a:ext uri="{FF2B5EF4-FFF2-40B4-BE49-F238E27FC236}">
                <a16:creationId xmlns:a16="http://schemas.microsoft.com/office/drawing/2014/main" id="{AF72EE10-598B-B63B-39A9-5149C24903A1}"/>
              </a:ext>
            </a:extLst>
          </p:cNvPr>
          <p:cNvSpPr txBox="1"/>
          <p:nvPr/>
        </p:nvSpPr>
        <p:spPr>
          <a:xfrm>
            <a:off x="9918356" y="482259"/>
            <a:ext cx="1165455" cy="307777"/>
          </a:xfrm>
          <a:prstGeom prst="rect">
            <a:avLst/>
          </a:prstGeom>
          <a:noFill/>
          <a:effectLst/>
        </p:spPr>
        <p:txBody>
          <a:bodyPr wrap="square" rtlCol="0">
            <a:spAutoFit/>
          </a:bodyPr>
          <a:lstStyle/>
          <a:p>
            <a:pPr algn="ctr"/>
            <a:r>
              <a:rPr lang="ja-JP" altLang="en-US" sz="1400" b="1">
                <a:solidFill>
                  <a:schemeClr val="bg1"/>
                </a:solidFill>
                <a:latin typeface="Hiragino Sans W7" panose="020B0400000000000000" pitchFamily="34" charset="-128"/>
                <a:ea typeface="Hiragino Sans W7" panose="020B0400000000000000" pitchFamily="34" charset="-128"/>
              </a:rPr>
              <a:t>広告料金</a:t>
            </a:r>
            <a:endParaRPr lang="en-US" altLang="ja-JP" sz="1400" b="1" dirty="0">
              <a:solidFill>
                <a:schemeClr val="bg1"/>
              </a:solidFill>
              <a:latin typeface="Hiragino Sans W7" panose="020B0400000000000000" pitchFamily="34" charset="-128"/>
              <a:ea typeface="Hiragino Sans W7" panose="020B0400000000000000" pitchFamily="34" charset="-128"/>
            </a:endParaRPr>
          </a:p>
        </p:txBody>
      </p:sp>
      <p:cxnSp>
        <p:nvCxnSpPr>
          <p:cNvPr id="127" name="直線コネクタ 126">
            <a:extLst>
              <a:ext uri="{FF2B5EF4-FFF2-40B4-BE49-F238E27FC236}">
                <a16:creationId xmlns:a16="http://schemas.microsoft.com/office/drawing/2014/main" id="{DDA45432-C306-04F0-31E6-246B228F5B91}"/>
              </a:ext>
            </a:extLst>
          </p:cNvPr>
          <p:cNvCxnSpPr>
            <a:cxnSpLocks/>
          </p:cNvCxnSpPr>
          <p:nvPr/>
        </p:nvCxnSpPr>
        <p:spPr>
          <a:xfrm>
            <a:off x="2227942" y="393416"/>
            <a:ext cx="0" cy="576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9" name="直線コネクタ 128">
            <a:extLst>
              <a:ext uri="{FF2B5EF4-FFF2-40B4-BE49-F238E27FC236}">
                <a16:creationId xmlns:a16="http://schemas.microsoft.com/office/drawing/2014/main" id="{9CB60496-C05D-75D3-6A16-9CBDA7986ABE}"/>
              </a:ext>
            </a:extLst>
          </p:cNvPr>
          <p:cNvCxnSpPr>
            <a:cxnSpLocks/>
          </p:cNvCxnSpPr>
          <p:nvPr/>
        </p:nvCxnSpPr>
        <p:spPr>
          <a:xfrm>
            <a:off x="2227942" y="1148868"/>
            <a:ext cx="0" cy="5004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0" name="直線コネクタ 129">
            <a:extLst>
              <a:ext uri="{FF2B5EF4-FFF2-40B4-BE49-F238E27FC236}">
                <a16:creationId xmlns:a16="http://schemas.microsoft.com/office/drawing/2014/main" id="{9B96A433-CB11-E0EE-022A-1000FD361966}"/>
              </a:ext>
            </a:extLst>
          </p:cNvPr>
          <p:cNvCxnSpPr>
            <a:cxnSpLocks/>
          </p:cNvCxnSpPr>
          <p:nvPr/>
        </p:nvCxnSpPr>
        <p:spPr>
          <a:xfrm>
            <a:off x="3536234" y="393416"/>
            <a:ext cx="0" cy="576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1" name="直線コネクタ 130">
            <a:extLst>
              <a:ext uri="{FF2B5EF4-FFF2-40B4-BE49-F238E27FC236}">
                <a16:creationId xmlns:a16="http://schemas.microsoft.com/office/drawing/2014/main" id="{57979A69-FF45-2FF1-9D55-A4E563D34C21}"/>
              </a:ext>
            </a:extLst>
          </p:cNvPr>
          <p:cNvCxnSpPr>
            <a:cxnSpLocks/>
          </p:cNvCxnSpPr>
          <p:nvPr/>
        </p:nvCxnSpPr>
        <p:spPr>
          <a:xfrm>
            <a:off x="3536234" y="1148868"/>
            <a:ext cx="0" cy="5004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2" name="直線コネクタ 131">
            <a:extLst>
              <a:ext uri="{FF2B5EF4-FFF2-40B4-BE49-F238E27FC236}">
                <a16:creationId xmlns:a16="http://schemas.microsoft.com/office/drawing/2014/main" id="{88C7AF69-CC7F-82C8-843F-ECCBC8AD884E}"/>
              </a:ext>
            </a:extLst>
          </p:cNvPr>
          <p:cNvCxnSpPr>
            <a:cxnSpLocks/>
          </p:cNvCxnSpPr>
          <p:nvPr/>
        </p:nvCxnSpPr>
        <p:spPr>
          <a:xfrm>
            <a:off x="6707225" y="393416"/>
            <a:ext cx="0" cy="576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3" name="直線コネクタ 132">
            <a:extLst>
              <a:ext uri="{FF2B5EF4-FFF2-40B4-BE49-F238E27FC236}">
                <a16:creationId xmlns:a16="http://schemas.microsoft.com/office/drawing/2014/main" id="{C84DDF58-1D21-9DA3-F3BD-81776D5B8068}"/>
              </a:ext>
            </a:extLst>
          </p:cNvPr>
          <p:cNvCxnSpPr>
            <a:cxnSpLocks/>
          </p:cNvCxnSpPr>
          <p:nvPr/>
        </p:nvCxnSpPr>
        <p:spPr>
          <a:xfrm>
            <a:off x="6707225" y="1148868"/>
            <a:ext cx="0" cy="5004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8" name="直線コネクタ 137">
            <a:extLst>
              <a:ext uri="{FF2B5EF4-FFF2-40B4-BE49-F238E27FC236}">
                <a16:creationId xmlns:a16="http://schemas.microsoft.com/office/drawing/2014/main" id="{D95901F4-409A-6111-0632-4251C001A199}"/>
              </a:ext>
            </a:extLst>
          </p:cNvPr>
          <p:cNvCxnSpPr>
            <a:cxnSpLocks/>
          </p:cNvCxnSpPr>
          <p:nvPr/>
        </p:nvCxnSpPr>
        <p:spPr>
          <a:xfrm>
            <a:off x="7998701" y="393416"/>
            <a:ext cx="0" cy="576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9" name="直線コネクタ 138">
            <a:extLst>
              <a:ext uri="{FF2B5EF4-FFF2-40B4-BE49-F238E27FC236}">
                <a16:creationId xmlns:a16="http://schemas.microsoft.com/office/drawing/2014/main" id="{4D4BF399-20B4-2DC0-9210-2769C512B3DF}"/>
              </a:ext>
            </a:extLst>
          </p:cNvPr>
          <p:cNvCxnSpPr>
            <a:cxnSpLocks/>
          </p:cNvCxnSpPr>
          <p:nvPr/>
        </p:nvCxnSpPr>
        <p:spPr>
          <a:xfrm>
            <a:off x="7998701" y="1148868"/>
            <a:ext cx="0" cy="5004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1" name="直線コネクタ 150">
            <a:extLst>
              <a:ext uri="{FF2B5EF4-FFF2-40B4-BE49-F238E27FC236}">
                <a16:creationId xmlns:a16="http://schemas.microsoft.com/office/drawing/2014/main" id="{DAD9FC9F-5BDF-FF18-361B-C2C3CBABC5A6}"/>
              </a:ext>
            </a:extLst>
          </p:cNvPr>
          <p:cNvCxnSpPr>
            <a:cxnSpLocks/>
          </p:cNvCxnSpPr>
          <p:nvPr/>
        </p:nvCxnSpPr>
        <p:spPr>
          <a:xfrm flipH="1">
            <a:off x="9928318" y="4612533"/>
            <a:ext cx="1080000" cy="0"/>
          </a:xfrm>
          <a:prstGeom prst="line">
            <a:avLst/>
          </a:prstGeom>
          <a:ln w="9525">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152" name="テキスト ボックス 151">
            <a:extLst>
              <a:ext uri="{FF2B5EF4-FFF2-40B4-BE49-F238E27FC236}">
                <a16:creationId xmlns:a16="http://schemas.microsoft.com/office/drawing/2014/main" id="{D3FF5F6F-E994-7F83-1F58-68A94565DB36}"/>
              </a:ext>
            </a:extLst>
          </p:cNvPr>
          <p:cNvSpPr txBox="1"/>
          <p:nvPr/>
        </p:nvSpPr>
        <p:spPr>
          <a:xfrm>
            <a:off x="1086796" y="3250002"/>
            <a:ext cx="1107931" cy="830997"/>
          </a:xfrm>
          <a:prstGeom prst="rect">
            <a:avLst/>
          </a:prstGeom>
          <a:noFill/>
          <a:effectLst/>
        </p:spPr>
        <p:txBody>
          <a:bodyPr wrap="square" rtlCol="0">
            <a:spAutoFit/>
          </a:bodyPr>
          <a:lstStyle/>
          <a:p>
            <a:r>
              <a:rPr lang="en-US" altLang="ja-JP" sz="2400" b="1" dirty="0">
                <a:solidFill>
                  <a:schemeClr val="bg1"/>
                </a:solidFill>
                <a:latin typeface="DIN Alternate" panose="020B0500000000000000" pitchFamily="34" charset="0"/>
                <a:ea typeface="Hiragino Sans W6" panose="020B0400000000000000" pitchFamily="34" charset="-128"/>
              </a:rPr>
              <a:t>SHORT</a:t>
            </a:r>
          </a:p>
          <a:p>
            <a:r>
              <a:rPr lang="en-US" altLang="ja-JP" sz="2400" b="1" dirty="0">
                <a:solidFill>
                  <a:schemeClr val="bg1"/>
                </a:solidFill>
                <a:latin typeface="DIN Alternate" panose="020B0500000000000000" pitchFamily="34" charset="0"/>
                <a:ea typeface="Hiragino Sans W6" panose="020B0400000000000000" pitchFamily="34" charset="-128"/>
              </a:rPr>
              <a:t>VIEW</a:t>
            </a:r>
          </a:p>
        </p:txBody>
      </p:sp>
      <p:sp>
        <p:nvSpPr>
          <p:cNvPr id="155" name="正方形/長方形 154">
            <a:extLst>
              <a:ext uri="{FF2B5EF4-FFF2-40B4-BE49-F238E27FC236}">
                <a16:creationId xmlns:a16="http://schemas.microsoft.com/office/drawing/2014/main" id="{8CA8A8EF-5A66-E583-625A-DAFBF228863E}"/>
              </a:ext>
            </a:extLst>
          </p:cNvPr>
          <p:cNvSpPr/>
          <p:nvPr/>
        </p:nvSpPr>
        <p:spPr>
          <a:xfrm>
            <a:off x="2436430" y="3592474"/>
            <a:ext cx="1254848" cy="307777"/>
          </a:xfrm>
          <a:prstGeom prst="rect">
            <a:avLst/>
          </a:prstGeom>
        </p:spPr>
        <p:txBody>
          <a:bodyPr wrap="square">
            <a:spAutoFit/>
          </a:bodyPr>
          <a:lstStyle/>
          <a:p>
            <a:pPr algn="ctr" fontAlgn="ctr"/>
            <a:r>
              <a:rPr lang="en-US" altLang="ja-JP" sz="1400" dirty="0">
                <a:solidFill>
                  <a:schemeClr val="bg1"/>
                </a:solidFill>
                <a:latin typeface="Hiragino Sans W3" panose="020B0400000000000000" pitchFamily="34" charset="-128"/>
                <a:ea typeface="Hiragino Sans W3" panose="020B0400000000000000" pitchFamily="34" charset="-128"/>
              </a:rPr>
              <a:t>    </a:t>
            </a:r>
            <a:r>
              <a:rPr lang="ja-JP" altLang="en-US" sz="1400">
                <a:solidFill>
                  <a:schemeClr val="bg1"/>
                </a:solidFill>
                <a:latin typeface="Hiragino Sans W3" panose="020B0400000000000000" pitchFamily="34" charset="-128"/>
                <a:ea typeface="Hiragino Sans W3" panose="020B0400000000000000" pitchFamily="34" charset="-128"/>
              </a:rPr>
              <a:t>秒</a:t>
            </a:r>
            <a:endParaRPr lang="ja-JP" altLang="en-US" sz="500">
              <a:solidFill>
                <a:schemeClr val="bg1"/>
              </a:solidFill>
              <a:latin typeface="Hiragino Sans W3" panose="020B0400000000000000" pitchFamily="34" charset="-128"/>
              <a:ea typeface="Hiragino Sans W3" panose="020B0400000000000000" pitchFamily="34" charset="-128"/>
            </a:endParaRPr>
          </a:p>
        </p:txBody>
      </p:sp>
      <p:sp>
        <p:nvSpPr>
          <p:cNvPr id="158" name="正方形/長方形 157">
            <a:extLst>
              <a:ext uri="{FF2B5EF4-FFF2-40B4-BE49-F238E27FC236}">
                <a16:creationId xmlns:a16="http://schemas.microsoft.com/office/drawing/2014/main" id="{B927AEB2-3D0B-BF32-59D4-8E3FEF6D38CE}"/>
              </a:ext>
            </a:extLst>
          </p:cNvPr>
          <p:cNvSpPr/>
          <p:nvPr/>
        </p:nvSpPr>
        <p:spPr>
          <a:xfrm>
            <a:off x="5287407" y="2789042"/>
            <a:ext cx="1416658" cy="707886"/>
          </a:xfrm>
          <a:prstGeom prst="rect">
            <a:avLst/>
          </a:prstGeom>
        </p:spPr>
        <p:txBody>
          <a:bodyPr wrap="square">
            <a:spAutoFit/>
          </a:bodyPr>
          <a:lstStyle/>
          <a:p>
            <a:pPr algn="ctr" fontAlgn="ctr"/>
            <a:r>
              <a:rPr lang="zh-TW" altLang="en-US" sz="2000" b="1" dirty="0">
                <a:solidFill>
                  <a:schemeClr val="bg1"/>
                </a:solidFill>
                <a:latin typeface="Hiragino Sans W7" panose="020B0400000000000000" pitchFamily="34" charset="-128"/>
                <a:ea typeface="Hiragino Sans W7" panose="020B0400000000000000" pitchFamily="34" charset="-128"/>
              </a:rPr>
              <a:t>期間</a:t>
            </a:r>
            <a:br>
              <a:rPr lang="zh-TW" altLang="en-US" sz="2000" b="1" dirty="0">
                <a:solidFill>
                  <a:schemeClr val="bg1"/>
                </a:solidFill>
                <a:latin typeface="Hiragino Sans W7" panose="020B0400000000000000" pitchFamily="34" charset="-128"/>
                <a:ea typeface="Hiragino Sans W7" panose="020B0400000000000000" pitchFamily="34" charset="-128"/>
              </a:rPr>
            </a:br>
            <a:r>
              <a:rPr lang="zh-TW" altLang="en-US" sz="2000" b="1" dirty="0">
                <a:solidFill>
                  <a:schemeClr val="bg1"/>
                </a:solidFill>
                <a:latin typeface="Hiragino Sans W7" panose="020B0400000000000000" pitchFamily="34" charset="-128"/>
                <a:ea typeface="Hiragino Sans W7" panose="020B0400000000000000" pitchFamily="34" charset="-128"/>
              </a:rPr>
              <a:t>掲載保証</a:t>
            </a:r>
            <a:endParaRPr lang="en-US" altLang="zh-TW" sz="2000" b="1" dirty="0">
              <a:solidFill>
                <a:schemeClr val="bg1"/>
              </a:solidFill>
              <a:latin typeface="Hiragino Sans W7" panose="020B0400000000000000" pitchFamily="34" charset="-128"/>
              <a:ea typeface="Hiragino Sans W7" panose="020B0400000000000000" pitchFamily="34" charset="-128"/>
            </a:endParaRPr>
          </a:p>
        </p:txBody>
      </p:sp>
      <p:cxnSp>
        <p:nvCxnSpPr>
          <p:cNvPr id="74" name="直線コネクタ 73">
            <a:extLst>
              <a:ext uri="{FF2B5EF4-FFF2-40B4-BE49-F238E27FC236}">
                <a16:creationId xmlns:a16="http://schemas.microsoft.com/office/drawing/2014/main" id="{412A8D17-700C-637D-D780-AA8239EA3684}"/>
              </a:ext>
            </a:extLst>
          </p:cNvPr>
          <p:cNvCxnSpPr>
            <a:cxnSpLocks/>
          </p:cNvCxnSpPr>
          <p:nvPr/>
        </p:nvCxnSpPr>
        <p:spPr>
          <a:xfrm>
            <a:off x="5257179" y="393416"/>
            <a:ext cx="0" cy="576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6" name="直線コネクタ 75">
            <a:extLst>
              <a:ext uri="{FF2B5EF4-FFF2-40B4-BE49-F238E27FC236}">
                <a16:creationId xmlns:a16="http://schemas.microsoft.com/office/drawing/2014/main" id="{547C4CC0-664A-305C-863E-F777944F1C42}"/>
              </a:ext>
            </a:extLst>
          </p:cNvPr>
          <p:cNvCxnSpPr>
            <a:cxnSpLocks/>
          </p:cNvCxnSpPr>
          <p:nvPr/>
        </p:nvCxnSpPr>
        <p:spPr>
          <a:xfrm>
            <a:off x="5257179" y="1148868"/>
            <a:ext cx="0" cy="5004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78" name="テキスト ボックス 77">
            <a:extLst>
              <a:ext uri="{FF2B5EF4-FFF2-40B4-BE49-F238E27FC236}">
                <a16:creationId xmlns:a16="http://schemas.microsoft.com/office/drawing/2014/main" id="{EA5A45B0-C16F-AE42-6B80-95FD74CA3602}"/>
              </a:ext>
            </a:extLst>
          </p:cNvPr>
          <p:cNvSpPr txBox="1"/>
          <p:nvPr/>
        </p:nvSpPr>
        <p:spPr>
          <a:xfrm>
            <a:off x="3836547" y="519330"/>
            <a:ext cx="1165455" cy="307777"/>
          </a:xfrm>
          <a:prstGeom prst="rect">
            <a:avLst/>
          </a:prstGeom>
          <a:noFill/>
          <a:effectLst/>
        </p:spPr>
        <p:txBody>
          <a:bodyPr wrap="square" rtlCol="0">
            <a:spAutoFit/>
          </a:bodyPr>
          <a:lstStyle/>
          <a:p>
            <a:pPr algn="ctr"/>
            <a:r>
              <a:rPr lang="ja-JP" altLang="en-US" sz="1400" b="1">
                <a:solidFill>
                  <a:schemeClr val="bg1"/>
                </a:solidFill>
                <a:latin typeface="Hiragino Sans W7" panose="020B0400000000000000" pitchFamily="34" charset="-128"/>
                <a:ea typeface="Hiragino Sans W7" panose="020B0400000000000000" pitchFamily="34" charset="-128"/>
              </a:rPr>
              <a:t>放映台数</a:t>
            </a:r>
            <a:endParaRPr lang="en-US" altLang="ja-JP" sz="1400" b="1" dirty="0">
              <a:solidFill>
                <a:schemeClr val="bg1"/>
              </a:solidFill>
              <a:latin typeface="Hiragino Sans W7" panose="020B0400000000000000" pitchFamily="34" charset="-128"/>
              <a:ea typeface="Hiragino Sans W7" panose="020B0400000000000000" pitchFamily="34" charset="-128"/>
            </a:endParaRPr>
          </a:p>
        </p:txBody>
      </p:sp>
      <p:cxnSp>
        <p:nvCxnSpPr>
          <p:cNvPr id="95" name="直線コネクタ 94">
            <a:extLst>
              <a:ext uri="{FF2B5EF4-FFF2-40B4-BE49-F238E27FC236}">
                <a16:creationId xmlns:a16="http://schemas.microsoft.com/office/drawing/2014/main" id="{C5407DB5-EA07-EDBC-4ED1-29A5FDBD5CDF}"/>
              </a:ext>
            </a:extLst>
          </p:cNvPr>
          <p:cNvCxnSpPr>
            <a:cxnSpLocks/>
          </p:cNvCxnSpPr>
          <p:nvPr/>
        </p:nvCxnSpPr>
        <p:spPr>
          <a:xfrm flipH="1">
            <a:off x="8158404" y="4612533"/>
            <a:ext cx="1440000" cy="0"/>
          </a:xfrm>
          <a:prstGeom prst="line">
            <a:avLst/>
          </a:prstGeom>
          <a:ln w="9525">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100" name="テキスト ボックス 99">
            <a:extLst>
              <a:ext uri="{FF2B5EF4-FFF2-40B4-BE49-F238E27FC236}">
                <a16:creationId xmlns:a16="http://schemas.microsoft.com/office/drawing/2014/main" id="{90F38351-2563-EE0C-2084-9C75EB820651}"/>
              </a:ext>
            </a:extLst>
          </p:cNvPr>
          <p:cNvSpPr txBox="1"/>
          <p:nvPr/>
        </p:nvSpPr>
        <p:spPr>
          <a:xfrm>
            <a:off x="8152645" y="519330"/>
            <a:ext cx="1338728" cy="307777"/>
          </a:xfrm>
          <a:prstGeom prst="rect">
            <a:avLst/>
          </a:prstGeom>
          <a:noFill/>
          <a:effectLst/>
        </p:spPr>
        <p:txBody>
          <a:bodyPr wrap="square" rtlCol="0">
            <a:spAutoFit/>
          </a:bodyPr>
          <a:lstStyle/>
          <a:p>
            <a:pPr algn="ctr"/>
            <a:r>
              <a:rPr lang="ja-JP" altLang="en-US" sz="1400" b="1">
                <a:solidFill>
                  <a:schemeClr val="bg1"/>
                </a:solidFill>
                <a:latin typeface="Hiragino Sans W7" panose="020B0400000000000000" pitchFamily="34" charset="-128"/>
                <a:ea typeface="Hiragino Sans W7" panose="020B0400000000000000" pitchFamily="34" charset="-128"/>
              </a:rPr>
              <a:t>想定リーチ数</a:t>
            </a:r>
            <a:endParaRPr lang="en-US" altLang="ja-JP" sz="1400" b="1" dirty="0">
              <a:solidFill>
                <a:schemeClr val="bg1"/>
              </a:solidFill>
              <a:latin typeface="Hiragino Sans W7" panose="020B0400000000000000" pitchFamily="34" charset="-128"/>
              <a:ea typeface="Hiragino Sans W7" panose="020B0400000000000000" pitchFamily="34" charset="-128"/>
            </a:endParaRPr>
          </a:p>
        </p:txBody>
      </p:sp>
      <p:sp>
        <p:nvSpPr>
          <p:cNvPr id="81" name="正方形/長方形 80">
            <a:extLst>
              <a:ext uri="{FF2B5EF4-FFF2-40B4-BE49-F238E27FC236}">
                <a16:creationId xmlns:a16="http://schemas.microsoft.com/office/drawing/2014/main" id="{ADAF9435-9135-B147-C8B5-C563A6339632}"/>
              </a:ext>
            </a:extLst>
          </p:cNvPr>
          <p:cNvSpPr/>
          <p:nvPr/>
        </p:nvSpPr>
        <p:spPr>
          <a:xfrm>
            <a:off x="1024024" y="6201639"/>
            <a:ext cx="10590784" cy="646331"/>
          </a:xfrm>
          <a:prstGeom prst="rect">
            <a:avLst/>
          </a:prstGeom>
        </p:spPr>
        <p:txBody>
          <a:bodyPr wrap="square">
            <a:spAutoFit/>
          </a:bodyPr>
          <a:lstStyle/>
          <a:p>
            <a:r>
              <a:rPr lang="en-US" altLang="ja-JP" sz="600" dirty="0">
                <a:solidFill>
                  <a:srgbClr val="FFFFFF"/>
                </a:solidFill>
                <a:latin typeface="DIN Condensed" pitchFamily="2" charset="0"/>
                <a:ea typeface="Hiragino Sans W7" panose="020B0400000000000000" pitchFamily="34" charset="-128"/>
              </a:rPr>
              <a:t>※</a:t>
            </a:r>
            <a:r>
              <a:rPr lang="ja-JP" altLang="en-US" sz="600">
                <a:solidFill>
                  <a:srgbClr val="FFFFFF"/>
                </a:solidFill>
                <a:latin typeface="Hiragino Sans W7" panose="020B0400000000000000" pitchFamily="34" charset="-128"/>
                <a:ea typeface="Hiragino Sans W7" panose="020B0400000000000000" pitchFamily="34" charset="-128"/>
              </a:rPr>
              <a:t> </a:t>
            </a:r>
            <a:r>
              <a:rPr lang="ja-JP" altLang="en-US" sz="600">
                <a:solidFill>
                  <a:srgbClr val="FFFFFF"/>
                </a:solidFill>
                <a:latin typeface="Hiragino Sans W1" panose="020B0400000000000000" pitchFamily="34" charset="-128"/>
                <a:ea typeface="Hiragino Sans W1" panose="020B0400000000000000" pitchFamily="34" charset="-128"/>
              </a:rPr>
              <a:t>放映内容は</a:t>
            </a:r>
            <a:r>
              <a:rPr lang="en-US" altLang="ja-JP" sz="600" dirty="0">
                <a:solidFill>
                  <a:srgbClr val="FFFFFF"/>
                </a:solidFill>
                <a:latin typeface="Hiragino Sans W1" panose="020B0400000000000000" pitchFamily="34" charset="-128"/>
                <a:ea typeface="Hiragino Sans W1" panose="020B0400000000000000" pitchFamily="34" charset="-128"/>
              </a:rPr>
              <a:t>1</a:t>
            </a:r>
            <a:r>
              <a:rPr lang="ja-JP" altLang="en-US" sz="600">
                <a:solidFill>
                  <a:srgbClr val="FFFFFF"/>
                </a:solidFill>
                <a:latin typeface="Hiragino Sans W1" panose="020B0400000000000000" pitchFamily="34" charset="-128"/>
                <a:ea typeface="Hiragino Sans W1" panose="020B0400000000000000" pitchFamily="34" charset="-128"/>
              </a:rPr>
              <a:t>申し込みにつき、</a:t>
            </a:r>
            <a:r>
              <a:rPr lang="en-US" altLang="ja-JP" sz="600" dirty="0">
                <a:solidFill>
                  <a:srgbClr val="FFFFFF"/>
                </a:solidFill>
                <a:latin typeface="Hiragino Sans W1" panose="020B0400000000000000" pitchFamily="34" charset="-128"/>
                <a:ea typeface="Hiragino Sans W1" panose="020B0400000000000000" pitchFamily="34" charset="-128"/>
              </a:rPr>
              <a:t>1</a:t>
            </a:r>
            <a:r>
              <a:rPr lang="ja-JP" altLang="en-US" sz="600">
                <a:solidFill>
                  <a:srgbClr val="FFFFFF"/>
                </a:solidFill>
                <a:latin typeface="Hiragino Sans W1" panose="020B0400000000000000" pitchFamily="34" charset="-128"/>
                <a:ea typeface="Hiragino Sans W1" panose="020B0400000000000000" pitchFamily="34" charset="-128"/>
              </a:rPr>
              <a:t>商品・</a:t>
            </a:r>
            <a:r>
              <a:rPr lang="en-US" altLang="ja-JP" sz="600" dirty="0">
                <a:solidFill>
                  <a:srgbClr val="FFFFFF"/>
                </a:solidFill>
                <a:latin typeface="Hiragino Sans W1" panose="020B0400000000000000" pitchFamily="34" charset="-128"/>
                <a:ea typeface="Hiragino Sans W1" panose="020B0400000000000000" pitchFamily="34" charset="-128"/>
              </a:rPr>
              <a:t>1</a:t>
            </a:r>
            <a:r>
              <a:rPr lang="ja-JP" altLang="en-US" sz="600">
                <a:solidFill>
                  <a:srgbClr val="FFFFFF"/>
                </a:solidFill>
                <a:latin typeface="Hiragino Sans W1" panose="020B0400000000000000" pitchFamily="34" charset="-128"/>
                <a:ea typeface="Hiragino Sans W1" panose="020B0400000000000000" pitchFamily="34" charset="-128"/>
              </a:rPr>
              <a:t>サービスが基本となります。同一商材であれば、掲載尺内で異なるクリエイティブの組み合わせも可能です。</a:t>
            </a:r>
            <a:endParaRPr lang="en-US" altLang="ja-JP" sz="600" dirty="0">
              <a:solidFill>
                <a:srgbClr val="FFFFFF"/>
              </a:solidFill>
              <a:latin typeface="Hiragino Sans W1" panose="020B0400000000000000" pitchFamily="34" charset="-128"/>
              <a:ea typeface="Hiragino Sans W1" panose="020B0400000000000000" pitchFamily="34" charset="-128"/>
            </a:endParaRPr>
          </a:p>
          <a:p>
            <a:r>
              <a:rPr lang="ja-JP" altLang="en-US" sz="600">
                <a:solidFill>
                  <a:srgbClr val="FFFFFF"/>
                </a:solidFill>
                <a:latin typeface="Hiragino Sans W1" panose="020B0400000000000000" pitchFamily="34" charset="-128"/>
                <a:ea typeface="Hiragino Sans W1" panose="020B0400000000000000" pitchFamily="34" charset="-128"/>
              </a:rPr>
              <a:t>　  クリエイティブの差し替えにつきまして、</a:t>
            </a:r>
            <a:r>
              <a:rPr lang="en-US" altLang="ja-JP" sz="600" dirty="0">
                <a:solidFill>
                  <a:srgbClr val="FFFFFF"/>
                </a:solidFill>
                <a:latin typeface="Hiragino Sans W1" panose="020B0400000000000000" pitchFamily="34" charset="-128"/>
                <a:ea typeface="Hiragino Sans W1" panose="020B0400000000000000" pitchFamily="34" charset="-128"/>
              </a:rPr>
              <a:t>4</a:t>
            </a:r>
            <a:r>
              <a:rPr lang="ja-JP" altLang="en-US" sz="600">
                <a:solidFill>
                  <a:srgbClr val="FFFFFF"/>
                </a:solidFill>
                <a:latin typeface="Hiragino Sans W1" panose="020B0400000000000000" pitchFamily="34" charset="-128"/>
                <a:ea typeface="Hiragino Sans W1" panose="020B0400000000000000" pitchFamily="34" charset="-128"/>
              </a:rPr>
              <a:t>週間のうち</a:t>
            </a:r>
            <a:r>
              <a:rPr lang="en-US" altLang="ja-JP" sz="600" dirty="0">
                <a:solidFill>
                  <a:srgbClr val="FFFFFF"/>
                </a:solidFill>
                <a:latin typeface="Hiragino Sans W1" panose="020B0400000000000000" pitchFamily="34" charset="-128"/>
                <a:ea typeface="Hiragino Sans W1" panose="020B0400000000000000" pitchFamily="34" charset="-128"/>
              </a:rPr>
              <a:t>4</a:t>
            </a:r>
            <a:r>
              <a:rPr lang="ja-JP" altLang="en-US" sz="600">
                <a:solidFill>
                  <a:srgbClr val="FFFFFF"/>
                </a:solidFill>
                <a:latin typeface="Hiragino Sans W1" panose="020B0400000000000000" pitchFamily="34" charset="-128"/>
                <a:ea typeface="Hiragino Sans W1" panose="020B0400000000000000" pitchFamily="34" charset="-128"/>
              </a:rPr>
              <a:t>回まで（原則月曜開始）可能です。</a:t>
            </a:r>
            <a:endParaRPr lang="en-US" altLang="ja-JP" sz="600" dirty="0">
              <a:solidFill>
                <a:srgbClr val="FFFFFF"/>
              </a:solidFill>
              <a:latin typeface="Hiragino Sans W1" panose="020B0400000000000000" pitchFamily="34" charset="-128"/>
              <a:ea typeface="Hiragino Sans W1" panose="020B0400000000000000" pitchFamily="34" charset="-128"/>
            </a:endParaRPr>
          </a:p>
          <a:p>
            <a:r>
              <a:rPr lang="en-US" altLang="ja-JP" sz="600" dirty="0">
                <a:solidFill>
                  <a:srgbClr val="FFFFFF"/>
                </a:solidFill>
                <a:latin typeface="DIN Condensed" pitchFamily="2" charset="0"/>
                <a:ea typeface="Hiragino Sans W7" panose="020B0400000000000000" pitchFamily="34" charset="-128"/>
              </a:rPr>
              <a:t>※  </a:t>
            </a:r>
            <a:r>
              <a:rPr lang="ja-JP" altLang="en-US" sz="600">
                <a:solidFill>
                  <a:srgbClr val="FFFFFF"/>
                </a:solidFill>
                <a:latin typeface="Hiragino Sans W1" panose="020B0400000000000000" pitchFamily="34" charset="-128"/>
                <a:ea typeface="Hiragino Sans W1" panose="020B0400000000000000" pitchFamily="34" charset="-128"/>
              </a:rPr>
              <a:t>放映日及び放映時間は各施設に準じます。施設によって営業日・営業時間が異なります。　</a:t>
            </a:r>
            <a:endParaRPr lang="en-US" altLang="ja-JP" sz="600" dirty="0">
              <a:solidFill>
                <a:srgbClr val="FFFFFF"/>
              </a:solidFill>
              <a:latin typeface="Hiragino Sans W1" panose="020B0400000000000000" pitchFamily="34" charset="-128"/>
              <a:ea typeface="Hiragino Sans W1" panose="020B0400000000000000" pitchFamily="34" charset="-128"/>
            </a:endParaRPr>
          </a:p>
          <a:p>
            <a:r>
              <a:rPr lang="en-US" altLang="ja-JP" sz="600" b="1" dirty="0">
                <a:solidFill>
                  <a:srgbClr val="FFFFFF"/>
                </a:solidFill>
                <a:latin typeface="DIN Condensed" pitchFamily="2" charset="0"/>
                <a:ea typeface="Hiragino Sans W7" panose="020B0400000000000000" pitchFamily="34" charset="-128"/>
              </a:rPr>
              <a:t>※ </a:t>
            </a:r>
            <a:r>
              <a:rPr lang="ja-JP" altLang="en-US" sz="600" b="1">
                <a:solidFill>
                  <a:srgbClr val="FFFFFF"/>
                </a:solidFill>
                <a:latin typeface="DIN Condensed" pitchFamily="2" charset="0"/>
                <a:ea typeface="Hiragino Sans W7" panose="020B0400000000000000" pitchFamily="34" charset="-128"/>
              </a:rPr>
              <a:t>設置面数は</a:t>
            </a:r>
            <a:r>
              <a:rPr lang="en-US" altLang="ja-JP" sz="600" b="1" dirty="0">
                <a:solidFill>
                  <a:srgbClr val="FFFFFF"/>
                </a:solidFill>
                <a:latin typeface="DIN Condensed" pitchFamily="2" charset="0"/>
                <a:ea typeface="Hiragino Sans W7" panose="020B0400000000000000" pitchFamily="34" charset="-128"/>
              </a:rPr>
              <a:t>2025</a:t>
            </a:r>
            <a:r>
              <a:rPr lang="ja-JP" altLang="en-US" sz="600" b="1">
                <a:solidFill>
                  <a:srgbClr val="FFFFFF"/>
                </a:solidFill>
                <a:latin typeface="DIN Condensed" pitchFamily="2" charset="0"/>
                <a:ea typeface="Hiragino Sans W7" panose="020B0400000000000000" pitchFamily="34" charset="-128"/>
              </a:rPr>
              <a:t>年</a:t>
            </a:r>
            <a:r>
              <a:rPr lang="en-US" altLang="ja-JP" sz="600" b="1" dirty="0">
                <a:solidFill>
                  <a:srgbClr val="FFFFFF"/>
                </a:solidFill>
                <a:latin typeface="DIN Condensed" pitchFamily="2" charset="0"/>
                <a:ea typeface="Hiragino Sans W7" panose="020B0400000000000000" pitchFamily="34" charset="-128"/>
              </a:rPr>
              <a:t>12</a:t>
            </a:r>
            <a:r>
              <a:rPr lang="ja-JP" altLang="en-US" sz="600" b="1">
                <a:solidFill>
                  <a:srgbClr val="FFFFFF"/>
                </a:solidFill>
                <a:latin typeface="DIN Condensed" pitchFamily="2" charset="0"/>
                <a:ea typeface="Hiragino Sans W7" panose="020B0400000000000000" pitchFamily="34" charset="-128"/>
              </a:rPr>
              <a:t>月時点（見込みも含む）での数字となっております。設置状況に変更が出る可能性もございます</a:t>
            </a:r>
            <a:r>
              <a:rPr lang="ja-JP" altLang="en-US" sz="600">
                <a:solidFill>
                  <a:srgbClr val="FFFFFF"/>
                </a:solidFill>
                <a:latin typeface="Hiragino Sans W1" panose="020B0400000000000000" pitchFamily="34" charset="-128"/>
                <a:ea typeface="Hiragino Sans W1" panose="020B0400000000000000" pitchFamily="34" charset="-128"/>
              </a:rPr>
              <a:t>。</a:t>
            </a:r>
            <a:endParaRPr lang="en-US" altLang="ja-JP" sz="600" b="1" dirty="0">
              <a:solidFill>
                <a:srgbClr val="FFFFFF"/>
              </a:solidFill>
              <a:latin typeface="DIN Condensed" pitchFamily="2" charset="0"/>
              <a:ea typeface="Hiragino Sans W7" panose="020B0400000000000000" pitchFamily="34" charset="-128"/>
            </a:endParaRPr>
          </a:p>
          <a:p>
            <a:r>
              <a:rPr lang="en-US" altLang="ja-JP" sz="600" b="1" dirty="0">
                <a:solidFill>
                  <a:srgbClr val="FFFFFF"/>
                </a:solidFill>
                <a:latin typeface="DIN Condensed" pitchFamily="2" charset="0"/>
                <a:ea typeface="Hiragino Sans W7" panose="020B0400000000000000" pitchFamily="34" charset="-128"/>
              </a:rPr>
              <a:t>※</a:t>
            </a:r>
            <a:r>
              <a:rPr lang="ja-JP" altLang="en-US" sz="600" b="1">
                <a:solidFill>
                  <a:srgbClr val="FFFFFF"/>
                </a:solidFill>
                <a:latin typeface="DIN Condensed" pitchFamily="2" charset="0"/>
                <a:ea typeface="Hiragino Sans W7" panose="020B0400000000000000" pitchFamily="34" charset="-128"/>
              </a:rPr>
              <a:t>  </a:t>
            </a:r>
            <a:r>
              <a:rPr lang="ja-JP" altLang="en-US" sz="600">
                <a:solidFill>
                  <a:srgbClr val="FFFFFF"/>
                </a:solidFill>
                <a:latin typeface="Hiragino Sans W1" panose="020B0400000000000000" pitchFamily="34" charset="-128"/>
                <a:ea typeface="Hiragino Sans W1" panose="020B0400000000000000" pitchFamily="34" charset="-128"/>
              </a:rPr>
              <a:t>実施確定後にビル審査がございます。審査状況に応じて放映台数が変動いたします。</a:t>
            </a:r>
            <a:endParaRPr lang="en-US" altLang="ja-JP" sz="600" dirty="0">
              <a:solidFill>
                <a:srgbClr val="FFFFFF"/>
              </a:solidFill>
              <a:latin typeface="Hiragino Sans W1" panose="020B0400000000000000" pitchFamily="34" charset="-128"/>
              <a:ea typeface="Hiragino Sans W1" panose="020B0400000000000000" pitchFamily="34" charset="-128"/>
            </a:endParaRPr>
          </a:p>
          <a:p>
            <a:r>
              <a:rPr lang="en-US" altLang="ja-JP" sz="600" dirty="0">
                <a:solidFill>
                  <a:srgbClr val="FFFFFF"/>
                </a:solidFill>
                <a:latin typeface="Hiragino Sans W1" panose="020B0400000000000000" pitchFamily="34" charset="-128"/>
                <a:ea typeface="Hiragino Sans W1" panose="020B0400000000000000" pitchFamily="34" charset="-128"/>
              </a:rPr>
              <a:t>※</a:t>
            </a:r>
            <a:r>
              <a:rPr lang="ja-JP" altLang="en-US" sz="600">
                <a:solidFill>
                  <a:srgbClr val="FFFFFF"/>
                </a:solidFill>
                <a:latin typeface="Hiragino Sans W1" panose="020B0400000000000000" pitchFamily="34" charset="-128"/>
                <a:ea typeface="Hiragino Sans W1" panose="020B0400000000000000" pitchFamily="34" charset="-128"/>
              </a:rPr>
              <a:t> 想定リーチ数は全施設で放映をおこなった場合の数値です。審査状況によって想定数を下回るケースがございます。</a:t>
            </a:r>
            <a:endParaRPr lang="en-US" altLang="ja-JP" sz="600" dirty="0">
              <a:solidFill>
                <a:srgbClr val="FFFFFF"/>
              </a:solidFill>
              <a:latin typeface="Hiragino Sans W1" panose="020B0400000000000000" pitchFamily="34" charset="-128"/>
              <a:ea typeface="Hiragino Sans W1" panose="020B0400000000000000" pitchFamily="34" charset="-128"/>
            </a:endParaRPr>
          </a:p>
        </p:txBody>
      </p:sp>
      <p:cxnSp>
        <p:nvCxnSpPr>
          <p:cNvPr id="4" name="直線コネクタ 3">
            <a:extLst>
              <a:ext uri="{FF2B5EF4-FFF2-40B4-BE49-F238E27FC236}">
                <a16:creationId xmlns:a16="http://schemas.microsoft.com/office/drawing/2014/main" id="{7A4B74A6-B062-64DF-B964-EC125BE2210B}"/>
              </a:ext>
            </a:extLst>
          </p:cNvPr>
          <p:cNvCxnSpPr>
            <a:cxnSpLocks/>
          </p:cNvCxnSpPr>
          <p:nvPr/>
        </p:nvCxnSpPr>
        <p:spPr>
          <a:xfrm flipH="1">
            <a:off x="6857602" y="4609224"/>
            <a:ext cx="1008000" cy="0"/>
          </a:xfrm>
          <a:prstGeom prst="line">
            <a:avLst/>
          </a:prstGeom>
          <a:ln w="9525">
            <a:solidFill>
              <a:schemeClr val="bg1"/>
            </a:solidFill>
            <a:prstDash val="sysDash"/>
          </a:ln>
        </p:spPr>
        <p:style>
          <a:lnRef idx="1">
            <a:schemeClr val="accent1"/>
          </a:lnRef>
          <a:fillRef idx="0">
            <a:schemeClr val="accent1"/>
          </a:fillRef>
          <a:effectRef idx="0">
            <a:schemeClr val="accent1"/>
          </a:effectRef>
          <a:fontRef idx="minor">
            <a:schemeClr val="tx1"/>
          </a:fontRef>
        </p:style>
      </p:cxnSp>
      <p:cxnSp>
        <p:nvCxnSpPr>
          <p:cNvPr id="7" name="直線コネクタ 6">
            <a:extLst>
              <a:ext uri="{FF2B5EF4-FFF2-40B4-BE49-F238E27FC236}">
                <a16:creationId xmlns:a16="http://schemas.microsoft.com/office/drawing/2014/main" id="{13374107-9432-4282-D806-F0D5C21EF1D1}"/>
              </a:ext>
            </a:extLst>
          </p:cNvPr>
          <p:cNvCxnSpPr>
            <a:cxnSpLocks/>
          </p:cNvCxnSpPr>
          <p:nvPr/>
        </p:nvCxnSpPr>
        <p:spPr>
          <a:xfrm>
            <a:off x="9761120" y="1135012"/>
            <a:ext cx="0" cy="5004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直線コネクタ 7">
            <a:extLst>
              <a:ext uri="{FF2B5EF4-FFF2-40B4-BE49-F238E27FC236}">
                <a16:creationId xmlns:a16="http://schemas.microsoft.com/office/drawing/2014/main" id="{7F5D9F7F-BCC8-0F48-E3FA-3A63F174DD02}"/>
              </a:ext>
            </a:extLst>
          </p:cNvPr>
          <p:cNvCxnSpPr>
            <a:cxnSpLocks/>
          </p:cNvCxnSpPr>
          <p:nvPr/>
        </p:nvCxnSpPr>
        <p:spPr>
          <a:xfrm>
            <a:off x="9761119" y="393416"/>
            <a:ext cx="0" cy="576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テキスト ボックス 42">
            <a:extLst>
              <a:ext uri="{FF2B5EF4-FFF2-40B4-BE49-F238E27FC236}">
                <a16:creationId xmlns:a16="http://schemas.microsoft.com/office/drawing/2014/main" id="{AFF8019B-3812-1A6A-3271-DA5DE1D2FCC3}"/>
              </a:ext>
            </a:extLst>
          </p:cNvPr>
          <p:cNvSpPr txBox="1"/>
          <p:nvPr/>
        </p:nvSpPr>
        <p:spPr>
          <a:xfrm>
            <a:off x="2305086" y="3272173"/>
            <a:ext cx="946109" cy="707886"/>
          </a:xfrm>
          <a:prstGeom prst="rect">
            <a:avLst/>
          </a:prstGeom>
          <a:noFill/>
          <a:effectLst/>
        </p:spPr>
        <p:txBody>
          <a:bodyPr wrap="square" rtlCol="0">
            <a:spAutoFit/>
          </a:bodyPr>
          <a:lstStyle/>
          <a:p>
            <a:pPr algn="ctr"/>
            <a:r>
              <a:rPr lang="en-US" altLang="ja-JP" sz="4000" b="1" dirty="0">
                <a:solidFill>
                  <a:schemeClr val="bg1"/>
                </a:solidFill>
                <a:latin typeface="DIN Alternate" panose="020B0500000000000000" pitchFamily="34" charset="0"/>
                <a:ea typeface="Hiragino Sans W6" panose="020B0400000000000000" pitchFamily="34" charset="-128"/>
              </a:rPr>
              <a:t>30</a:t>
            </a:r>
            <a:endParaRPr lang="en-US" altLang="ja-JP" sz="3600" b="1" dirty="0">
              <a:solidFill>
                <a:schemeClr val="bg1"/>
              </a:solidFill>
              <a:latin typeface="DIN Alternate" panose="020B0500000000000000" pitchFamily="34" charset="0"/>
              <a:ea typeface="Hiragino Sans W6" panose="020B0400000000000000" pitchFamily="34" charset="-128"/>
            </a:endParaRPr>
          </a:p>
        </p:txBody>
      </p:sp>
      <p:sp>
        <p:nvSpPr>
          <p:cNvPr id="44" name="正方形/長方形 43">
            <a:extLst>
              <a:ext uri="{FF2B5EF4-FFF2-40B4-BE49-F238E27FC236}">
                <a16:creationId xmlns:a16="http://schemas.microsoft.com/office/drawing/2014/main" id="{7050DFA9-0D6E-02ED-FE04-E9A2A81A2DE9}"/>
              </a:ext>
            </a:extLst>
          </p:cNvPr>
          <p:cNvSpPr/>
          <p:nvPr/>
        </p:nvSpPr>
        <p:spPr>
          <a:xfrm>
            <a:off x="2269517" y="3062795"/>
            <a:ext cx="1254848" cy="276999"/>
          </a:xfrm>
          <a:prstGeom prst="rect">
            <a:avLst/>
          </a:prstGeom>
        </p:spPr>
        <p:txBody>
          <a:bodyPr wrap="square">
            <a:spAutoFit/>
          </a:bodyPr>
          <a:lstStyle/>
          <a:p>
            <a:pPr algn="ctr" fontAlgn="ctr"/>
            <a:r>
              <a:rPr lang="ja-JP" altLang="en-US" sz="1200">
                <a:solidFill>
                  <a:schemeClr val="bg1"/>
                </a:solidFill>
                <a:latin typeface="Hiragino Sans W3" panose="020B0400000000000000" pitchFamily="34" charset="-128"/>
                <a:ea typeface="Hiragino Sans W3" panose="020B0400000000000000" pitchFamily="34" charset="-128"/>
              </a:rPr>
              <a:t>動画 音声あり</a:t>
            </a:r>
            <a:endParaRPr lang="ja-JP" altLang="en-US" sz="800">
              <a:solidFill>
                <a:schemeClr val="bg1"/>
              </a:solidFill>
              <a:latin typeface="Hiragino Sans W3" panose="020B0400000000000000" pitchFamily="34" charset="-128"/>
              <a:ea typeface="Hiragino Sans W3" panose="020B0400000000000000" pitchFamily="34" charset="-128"/>
            </a:endParaRPr>
          </a:p>
        </p:txBody>
      </p:sp>
      <p:sp>
        <p:nvSpPr>
          <p:cNvPr id="45" name="正方形/長方形 44">
            <a:extLst>
              <a:ext uri="{FF2B5EF4-FFF2-40B4-BE49-F238E27FC236}">
                <a16:creationId xmlns:a16="http://schemas.microsoft.com/office/drawing/2014/main" id="{ADD548B2-CB3C-295B-6809-51DAEAAE2130}"/>
              </a:ext>
            </a:extLst>
          </p:cNvPr>
          <p:cNvSpPr/>
          <p:nvPr/>
        </p:nvSpPr>
        <p:spPr>
          <a:xfrm>
            <a:off x="2044049" y="4058188"/>
            <a:ext cx="925147" cy="307777"/>
          </a:xfrm>
          <a:prstGeom prst="rect">
            <a:avLst/>
          </a:prstGeom>
        </p:spPr>
        <p:txBody>
          <a:bodyPr wrap="square">
            <a:spAutoFit/>
          </a:bodyPr>
          <a:lstStyle/>
          <a:p>
            <a:pPr algn="ctr" fontAlgn="ctr"/>
            <a:r>
              <a:rPr lang="en-US" altLang="ja-JP" sz="1400" spc="-150" dirty="0">
                <a:solidFill>
                  <a:schemeClr val="bg1"/>
                </a:solidFill>
                <a:latin typeface="DIN Alternate" panose="020B0500000000000000" pitchFamily="34" charset="0"/>
                <a:ea typeface="Hiragino Sans W7" panose="020B0400000000000000" pitchFamily="34" charset="-128"/>
              </a:rPr>
              <a:t>15</a:t>
            </a:r>
            <a:endParaRPr lang="ja-JP" altLang="en-US" sz="1400" spc="-150">
              <a:solidFill>
                <a:schemeClr val="bg1"/>
              </a:solidFill>
              <a:latin typeface="Hiragino Sans W7" panose="020B0400000000000000" pitchFamily="34" charset="-128"/>
              <a:ea typeface="Hiragino Sans W7" panose="020B0400000000000000" pitchFamily="34" charset="-128"/>
            </a:endParaRPr>
          </a:p>
        </p:txBody>
      </p:sp>
      <p:sp>
        <p:nvSpPr>
          <p:cNvPr id="6" name="正方形/長方形 5">
            <a:extLst>
              <a:ext uri="{FF2B5EF4-FFF2-40B4-BE49-F238E27FC236}">
                <a16:creationId xmlns:a16="http://schemas.microsoft.com/office/drawing/2014/main" id="{E26BE92F-8338-3D92-1A5F-A3BE2DCE3678}"/>
              </a:ext>
            </a:extLst>
          </p:cNvPr>
          <p:cNvSpPr/>
          <p:nvPr/>
        </p:nvSpPr>
        <p:spPr>
          <a:xfrm>
            <a:off x="2313723" y="4097041"/>
            <a:ext cx="1405945" cy="246221"/>
          </a:xfrm>
          <a:prstGeom prst="rect">
            <a:avLst/>
          </a:prstGeom>
        </p:spPr>
        <p:txBody>
          <a:bodyPr wrap="square">
            <a:spAutoFit/>
          </a:bodyPr>
          <a:lstStyle/>
          <a:p>
            <a:pPr algn="ctr" fontAlgn="ctr"/>
            <a:r>
              <a:rPr lang="ja-JP" altLang="en-US" sz="1000">
                <a:solidFill>
                  <a:schemeClr val="bg1"/>
                </a:solidFill>
                <a:latin typeface="Hiragino Sans W3" panose="020B0400000000000000" pitchFamily="34" charset="-128"/>
                <a:ea typeface="Hiragino Sans W3" panose="020B0400000000000000" pitchFamily="34" charset="-128"/>
              </a:rPr>
              <a:t>秒</a:t>
            </a:r>
            <a:r>
              <a:rPr lang="en-US" altLang="ja-JP" sz="1000" dirty="0">
                <a:solidFill>
                  <a:schemeClr val="bg1"/>
                </a:solidFill>
                <a:latin typeface="Hiragino Sans W3" panose="020B0400000000000000" pitchFamily="34" charset="-128"/>
                <a:ea typeface="Hiragino Sans W3" panose="020B0400000000000000" pitchFamily="34" charset="-128"/>
              </a:rPr>
              <a:t> </a:t>
            </a:r>
            <a:r>
              <a:rPr lang="ja-JP" altLang="en-US" sz="1000">
                <a:solidFill>
                  <a:schemeClr val="bg1"/>
                </a:solidFill>
                <a:latin typeface="Hiragino Sans W3" panose="020B0400000000000000" pitchFamily="34" charset="-128"/>
                <a:ea typeface="Hiragino Sans W3" panose="020B0400000000000000" pitchFamily="34" charset="-128"/>
              </a:rPr>
              <a:t>✕</a:t>
            </a:r>
            <a:r>
              <a:rPr lang="en-US" altLang="ja-JP" sz="1000" dirty="0">
                <a:solidFill>
                  <a:schemeClr val="bg1"/>
                </a:solidFill>
                <a:latin typeface="Hiragino Sans W3" panose="020B0400000000000000" pitchFamily="34" charset="-128"/>
                <a:ea typeface="Hiragino Sans W3" panose="020B0400000000000000" pitchFamily="34" charset="-128"/>
              </a:rPr>
              <a:t>   </a:t>
            </a:r>
            <a:r>
              <a:rPr lang="ja-JP" altLang="en-US" sz="1000">
                <a:solidFill>
                  <a:schemeClr val="bg1"/>
                </a:solidFill>
                <a:latin typeface="Hiragino Sans W3" panose="020B0400000000000000" pitchFamily="34" charset="-128"/>
                <a:ea typeface="Hiragino Sans W3" panose="020B0400000000000000" pitchFamily="34" charset="-128"/>
              </a:rPr>
              <a:t>枠</a:t>
            </a:r>
            <a:r>
              <a:rPr lang="en-US" altLang="ja-JP" sz="1000" dirty="0">
                <a:solidFill>
                  <a:schemeClr val="bg1"/>
                </a:solidFill>
                <a:latin typeface="Hiragino Sans W3" panose="020B0400000000000000" pitchFamily="34" charset="-128"/>
                <a:ea typeface="Hiragino Sans W3" panose="020B0400000000000000" pitchFamily="34" charset="-128"/>
              </a:rPr>
              <a:t>   </a:t>
            </a:r>
            <a:r>
              <a:rPr lang="ja-JP" altLang="en-US" sz="1000">
                <a:solidFill>
                  <a:schemeClr val="bg1"/>
                </a:solidFill>
                <a:latin typeface="Hiragino Sans W3" panose="020B0400000000000000" pitchFamily="34" charset="-128"/>
                <a:ea typeface="Hiragino Sans W3" panose="020B0400000000000000" pitchFamily="34" charset="-128"/>
              </a:rPr>
              <a:t>可</a:t>
            </a:r>
          </a:p>
        </p:txBody>
      </p:sp>
      <p:sp>
        <p:nvSpPr>
          <p:cNvPr id="46" name="正方形/長方形 45">
            <a:extLst>
              <a:ext uri="{FF2B5EF4-FFF2-40B4-BE49-F238E27FC236}">
                <a16:creationId xmlns:a16="http://schemas.microsoft.com/office/drawing/2014/main" id="{ADD9BCA5-A17E-96AB-B9F4-FDF2B15F60A1}"/>
              </a:ext>
            </a:extLst>
          </p:cNvPr>
          <p:cNvSpPr/>
          <p:nvPr/>
        </p:nvSpPr>
        <p:spPr>
          <a:xfrm>
            <a:off x="2642470" y="4051470"/>
            <a:ext cx="621443" cy="307777"/>
          </a:xfrm>
          <a:prstGeom prst="rect">
            <a:avLst/>
          </a:prstGeom>
        </p:spPr>
        <p:txBody>
          <a:bodyPr wrap="square">
            <a:spAutoFit/>
          </a:bodyPr>
          <a:lstStyle/>
          <a:p>
            <a:pPr algn="ctr" fontAlgn="ctr"/>
            <a:r>
              <a:rPr lang="en-US" altLang="ja-JP" sz="1400" spc="-150" dirty="0">
                <a:solidFill>
                  <a:schemeClr val="bg1"/>
                </a:solidFill>
                <a:latin typeface="DIN Alternate" panose="020B0500000000000000" pitchFamily="34" charset="0"/>
                <a:ea typeface="Hiragino Sans W7" panose="020B0400000000000000" pitchFamily="34" charset="-128"/>
              </a:rPr>
              <a:t>2</a:t>
            </a:r>
            <a:endParaRPr lang="ja-JP" altLang="en-US" spc="-150">
              <a:solidFill>
                <a:schemeClr val="bg1"/>
              </a:solidFill>
              <a:latin typeface="Hiragino Sans W7" panose="020B0400000000000000" pitchFamily="34" charset="-128"/>
              <a:ea typeface="Hiragino Sans W7" panose="020B0400000000000000" pitchFamily="34" charset="-128"/>
            </a:endParaRPr>
          </a:p>
        </p:txBody>
      </p:sp>
      <p:sp>
        <p:nvSpPr>
          <p:cNvPr id="25" name="テキスト ボックス 24">
            <a:extLst>
              <a:ext uri="{FF2B5EF4-FFF2-40B4-BE49-F238E27FC236}">
                <a16:creationId xmlns:a16="http://schemas.microsoft.com/office/drawing/2014/main" id="{E28E669D-F7C9-DA23-4677-722BCB5EFFE7}"/>
              </a:ext>
            </a:extLst>
          </p:cNvPr>
          <p:cNvSpPr txBox="1"/>
          <p:nvPr/>
        </p:nvSpPr>
        <p:spPr>
          <a:xfrm>
            <a:off x="7107831" y="2937665"/>
            <a:ext cx="843222" cy="338554"/>
          </a:xfrm>
          <a:prstGeom prst="rect">
            <a:avLst/>
          </a:prstGeom>
          <a:noFill/>
          <a:effectLst/>
        </p:spPr>
        <p:txBody>
          <a:bodyPr wrap="square" rtlCol="0">
            <a:spAutoFit/>
          </a:bodyPr>
          <a:lstStyle/>
          <a:p>
            <a:pPr algn="ctr"/>
            <a:r>
              <a:rPr lang="ja-JP" altLang="en-US" sz="1600" b="1">
                <a:solidFill>
                  <a:schemeClr val="bg1"/>
                </a:solidFill>
                <a:latin typeface="Hiragino Sans W7" panose="020B0400000000000000" pitchFamily="34" charset="-128"/>
                <a:ea typeface="Hiragino Sans W7" panose="020B0400000000000000" pitchFamily="34" charset="-128"/>
              </a:rPr>
              <a:t>週間</a:t>
            </a:r>
            <a:endParaRPr lang="en-US" altLang="ja-JP" sz="1600" b="1" dirty="0">
              <a:solidFill>
                <a:schemeClr val="bg1"/>
              </a:solidFill>
              <a:latin typeface="Hiragino Sans W7" panose="020B0400000000000000" pitchFamily="34" charset="-128"/>
              <a:ea typeface="Hiragino Sans W7" panose="020B0400000000000000" pitchFamily="34" charset="-128"/>
            </a:endParaRPr>
          </a:p>
        </p:txBody>
      </p:sp>
      <p:sp>
        <p:nvSpPr>
          <p:cNvPr id="26" name="テキスト ボックス 25">
            <a:extLst>
              <a:ext uri="{FF2B5EF4-FFF2-40B4-BE49-F238E27FC236}">
                <a16:creationId xmlns:a16="http://schemas.microsoft.com/office/drawing/2014/main" id="{D8B9B667-2280-E93B-EE0F-D3D98DE7441E}"/>
              </a:ext>
            </a:extLst>
          </p:cNvPr>
          <p:cNvSpPr txBox="1"/>
          <p:nvPr/>
        </p:nvSpPr>
        <p:spPr>
          <a:xfrm>
            <a:off x="6693040" y="2697233"/>
            <a:ext cx="919637" cy="646331"/>
          </a:xfrm>
          <a:prstGeom prst="rect">
            <a:avLst/>
          </a:prstGeom>
          <a:noFill/>
          <a:effectLst/>
        </p:spPr>
        <p:txBody>
          <a:bodyPr wrap="square" rtlCol="0">
            <a:spAutoFit/>
          </a:bodyPr>
          <a:lstStyle/>
          <a:p>
            <a:pPr algn="ctr"/>
            <a:r>
              <a:rPr lang="en-US" altLang="ja-JP" sz="3600" b="1" dirty="0">
                <a:solidFill>
                  <a:schemeClr val="bg1"/>
                </a:solidFill>
                <a:latin typeface="DIN Alternate" panose="020B0500000000000000" pitchFamily="34" charset="0"/>
                <a:ea typeface="Hiragino Sans W6" panose="020B0400000000000000" pitchFamily="34" charset="-128"/>
              </a:rPr>
              <a:t>4</a:t>
            </a:r>
            <a:endParaRPr lang="en-US" altLang="ja-JP" sz="3200" b="1" dirty="0">
              <a:solidFill>
                <a:schemeClr val="bg1"/>
              </a:solidFill>
              <a:latin typeface="DIN Alternate" panose="020B0500000000000000" pitchFamily="34" charset="0"/>
              <a:ea typeface="Hiragino Sans W6" panose="020B0400000000000000" pitchFamily="34" charset="-128"/>
            </a:endParaRPr>
          </a:p>
        </p:txBody>
      </p:sp>
      <p:grpSp>
        <p:nvGrpSpPr>
          <p:cNvPr id="28" name="グループ化 27">
            <a:extLst>
              <a:ext uri="{FF2B5EF4-FFF2-40B4-BE49-F238E27FC236}">
                <a16:creationId xmlns:a16="http://schemas.microsoft.com/office/drawing/2014/main" id="{7E94316F-F907-4662-AEDE-6571F85759C9}"/>
              </a:ext>
            </a:extLst>
          </p:cNvPr>
          <p:cNvGrpSpPr/>
          <p:nvPr/>
        </p:nvGrpSpPr>
        <p:grpSpPr>
          <a:xfrm>
            <a:off x="9666947" y="2584149"/>
            <a:ext cx="1498916" cy="898845"/>
            <a:chOff x="11060847" y="5041551"/>
            <a:chExt cx="1498916" cy="898845"/>
          </a:xfrm>
        </p:grpSpPr>
        <p:sp>
          <p:nvSpPr>
            <p:cNvPr id="29" name="正方形/長方形 28">
              <a:extLst>
                <a:ext uri="{FF2B5EF4-FFF2-40B4-BE49-F238E27FC236}">
                  <a16:creationId xmlns:a16="http://schemas.microsoft.com/office/drawing/2014/main" id="{5C34359B-E819-4266-BD82-5FE62FE3375E}"/>
                </a:ext>
              </a:extLst>
            </p:cNvPr>
            <p:cNvSpPr/>
            <p:nvPr/>
          </p:nvSpPr>
          <p:spPr>
            <a:xfrm>
              <a:off x="11316462" y="5463342"/>
              <a:ext cx="1082348" cy="477054"/>
            </a:xfrm>
            <a:prstGeom prst="rect">
              <a:avLst/>
            </a:prstGeom>
          </p:spPr>
          <p:txBody>
            <a:bodyPr wrap="none">
              <a:spAutoFit/>
            </a:bodyPr>
            <a:lstStyle/>
            <a:p>
              <a:pPr fontAlgn="ctr">
                <a:lnSpc>
                  <a:spcPct val="150000"/>
                </a:lnSpc>
              </a:pPr>
              <a:r>
                <a:rPr lang="ja-JP" altLang="en-US" sz="1000">
                  <a:solidFill>
                    <a:schemeClr val="bg1"/>
                  </a:solidFill>
                  <a:latin typeface="Hiragino Sans W3" panose="020B0400000000000000" pitchFamily="34" charset="-128"/>
                  <a:ea typeface="Hiragino Sans W3" panose="020B0400000000000000" pitchFamily="34" charset="-128"/>
                </a:rPr>
                <a:t>想定リーチ単価</a:t>
              </a:r>
              <a:endParaRPr lang="en-US" altLang="ja-JP" sz="1000" dirty="0">
                <a:solidFill>
                  <a:schemeClr val="bg1"/>
                </a:solidFill>
                <a:latin typeface="Hiragino Sans W3" panose="020B0400000000000000" pitchFamily="34" charset="-128"/>
                <a:ea typeface="Hiragino Sans W3" panose="020B0400000000000000" pitchFamily="34" charset="-128"/>
              </a:endParaRPr>
            </a:p>
            <a:p>
              <a:pPr fontAlgn="ctr"/>
              <a:r>
                <a:rPr lang="en-US" altLang="ja-JP" sz="1000" b="1" dirty="0">
                  <a:solidFill>
                    <a:schemeClr val="bg1"/>
                  </a:solidFill>
                  <a:latin typeface="DIN Alternate" panose="020B0500000000000000" pitchFamily="34" charset="0"/>
                  <a:ea typeface="Hiragino Sans W6" panose="020B0400000000000000" pitchFamily="34" charset="-128"/>
                </a:rPr>
                <a:t>1.4 </a:t>
              </a:r>
              <a:r>
                <a:rPr lang="ja-JP" altLang="en-US" sz="1000">
                  <a:solidFill>
                    <a:schemeClr val="bg1"/>
                  </a:solidFill>
                  <a:latin typeface="Hiragino Sans W3" panose="020B0400000000000000" pitchFamily="34" charset="-128"/>
                  <a:ea typeface="Hiragino Sans W3" panose="020B0400000000000000" pitchFamily="34" charset="-128"/>
                </a:rPr>
                <a:t>円</a:t>
              </a:r>
              <a:endParaRPr lang="en-US" altLang="ja-JP" sz="1000" dirty="0">
                <a:solidFill>
                  <a:schemeClr val="bg1"/>
                </a:solidFill>
                <a:latin typeface="Hiragino Sans W3" panose="020B0400000000000000" pitchFamily="34" charset="-128"/>
                <a:ea typeface="Hiragino Sans W3" panose="020B0400000000000000" pitchFamily="34" charset="-128"/>
              </a:endParaRPr>
            </a:p>
          </p:txBody>
        </p:sp>
        <p:sp>
          <p:nvSpPr>
            <p:cNvPr id="47" name="正方形/長方形 46">
              <a:extLst>
                <a:ext uri="{FF2B5EF4-FFF2-40B4-BE49-F238E27FC236}">
                  <a16:creationId xmlns:a16="http://schemas.microsoft.com/office/drawing/2014/main" id="{1C26DF01-C460-5EA7-1887-B06807AF94AD}"/>
                </a:ext>
              </a:extLst>
            </p:cNvPr>
            <p:cNvSpPr/>
            <p:nvPr/>
          </p:nvSpPr>
          <p:spPr>
            <a:xfrm>
              <a:off x="11848485" y="5205185"/>
              <a:ext cx="711278" cy="338554"/>
            </a:xfrm>
            <a:prstGeom prst="rect">
              <a:avLst/>
            </a:prstGeom>
          </p:spPr>
          <p:txBody>
            <a:bodyPr wrap="square">
              <a:spAutoFit/>
            </a:bodyPr>
            <a:lstStyle/>
            <a:p>
              <a:pPr algn="ctr" fontAlgn="ctr"/>
              <a:r>
                <a:rPr lang="ja-JP" altLang="en-US" sz="1600" b="1">
                  <a:solidFill>
                    <a:schemeClr val="bg1"/>
                  </a:solidFill>
                  <a:latin typeface="Hiragino Sans W7" panose="020B0400000000000000" pitchFamily="34" charset="-128"/>
                  <a:ea typeface="Hiragino Sans W7" panose="020B0400000000000000" pitchFamily="34" charset="-128"/>
                </a:rPr>
                <a:t>万円</a:t>
              </a:r>
              <a:endParaRPr lang="en-US" altLang="ja-JP" sz="1600" b="1" dirty="0">
                <a:solidFill>
                  <a:schemeClr val="bg1"/>
                </a:solidFill>
                <a:latin typeface="Hiragino Sans W7" panose="020B0400000000000000" pitchFamily="34" charset="-128"/>
                <a:ea typeface="Hiragino Sans W7" panose="020B0400000000000000" pitchFamily="34" charset="-128"/>
              </a:endParaRPr>
            </a:p>
          </p:txBody>
        </p:sp>
        <p:sp>
          <p:nvSpPr>
            <p:cNvPr id="62" name="正方形/長方形 61">
              <a:extLst>
                <a:ext uri="{FF2B5EF4-FFF2-40B4-BE49-F238E27FC236}">
                  <a16:creationId xmlns:a16="http://schemas.microsoft.com/office/drawing/2014/main" id="{90B3BDDC-F500-5500-8DB2-F8C943E1522E}"/>
                </a:ext>
              </a:extLst>
            </p:cNvPr>
            <p:cNvSpPr/>
            <p:nvPr/>
          </p:nvSpPr>
          <p:spPr>
            <a:xfrm>
              <a:off x="11060847" y="5041551"/>
              <a:ext cx="1230056" cy="584775"/>
            </a:xfrm>
            <a:prstGeom prst="rect">
              <a:avLst/>
            </a:prstGeom>
          </p:spPr>
          <p:txBody>
            <a:bodyPr wrap="square">
              <a:spAutoFit/>
            </a:bodyPr>
            <a:lstStyle/>
            <a:p>
              <a:pPr algn="ctr" fontAlgn="ctr"/>
              <a:r>
                <a:rPr lang="en-US" altLang="ja-JP" sz="3200" b="1" dirty="0">
                  <a:solidFill>
                    <a:schemeClr val="bg1"/>
                  </a:solidFill>
                  <a:latin typeface="DIN Alternate" panose="020B0500000000000000" pitchFamily="34" charset="0"/>
                  <a:ea typeface="Hiragino Sans W7" panose="020B0400000000000000" pitchFamily="34" charset="-128"/>
                </a:rPr>
                <a:t>750</a:t>
              </a:r>
              <a:endParaRPr lang="en-US" altLang="ja-JP" b="1" dirty="0">
                <a:solidFill>
                  <a:schemeClr val="bg1"/>
                </a:solidFill>
                <a:latin typeface="Hiragino Sans W7" panose="020B0400000000000000" pitchFamily="34" charset="-128"/>
                <a:ea typeface="Hiragino Sans W7" panose="020B0400000000000000" pitchFamily="34" charset="-128"/>
              </a:endParaRPr>
            </a:p>
          </p:txBody>
        </p:sp>
      </p:grpSp>
      <p:sp>
        <p:nvSpPr>
          <p:cNvPr id="67" name="正方形/長方形 66">
            <a:extLst>
              <a:ext uri="{FF2B5EF4-FFF2-40B4-BE49-F238E27FC236}">
                <a16:creationId xmlns:a16="http://schemas.microsoft.com/office/drawing/2014/main" id="{C7E64716-937F-2804-E22E-0734C6648801}"/>
              </a:ext>
            </a:extLst>
          </p:cNvPr>
          <p:cNvSpPr/>
          <p:nvPr/>
        </p:nvSpPr>
        <p:spPr>
          <a:xfrm>
            <a:off x="9129019" y="2918681"/>
            <a:ext cx="721831" cy="307777"/>
          </a:xfrm>
          <a:prstGeom prst="rect">
            <a:avLst/>
          </a:prstGeom>
        </p:spPr>
        <p:txBody>
          <a:bodyPr wrap="square">
            <a:spAutoFit/>
          </a:bodyPr>
          <a:lstStyle/>
          <a:p>
            <a:pPr algn="ctr" fontAlgn="ctr"/>
            <a:r>
              <a:rPr lang="ja-JP" altLang="en-US" sz="1400" b="1">
                <a:solidFill>
                  <a:schemeClr val="bg1"/>
                </a:solidFill>
                <a:latin typeface="Hiragino Sans W7" panose="020B0400000000000000" pitchFamily="34" charset="-128"/>
                <a:ea typeface="Hiragino Sans W7" panose="020B0400000000000000" pitchFamily="34" charset="-128"/>
              </a:rPr>
              <a:t>人</a:t>
            </a:r>
            <a:endParaRPr lang="en-US" altLang="ja-JP" sz="1400" b="1" dirty="0">
              <a:solidFill>
                <a:schemeClr val="bg1"/>
              </a:solidFill>
              <a:latin typeface="Hiragino Sans W7" panose="020B0400000000000000" pitchFamily="34" charset="-128"/>
              <a:ea typeface="Hiragino Sans W7" panose="020B0400000000000000" pitchFamily="34" charset="-128"/>
            </a:endParaRPr>
          </a:p>
        </p:txBody>
      </p:sp>
      <p:sp>
        <p:nvSpPr>
          <p:cNvPr id="69" name="テキスト ボックス 68">
            <a:extLst>
              <a:ext uri="{FF2B5EF4-FFF2-40B4-BE49-F238E27FC236}">
                <a16:creationId xmlns:a16="http://schemas.microsoft.com/office/drawing/2014/main" id="{B3F9B333-FABA-A258-7346-E8A758BB2BE4}"/>
              </a:ext>
            </a:extLst>
          </p:cNvPr>
          <p:cNvSpPr txBox="1"/>
          <p:nvPr/>
        </p:nvSpPr>
        <p:spPr>
          <a:xfrm>
            <a:off x="7107831" y="5294064"/>
            <a:ext cx="843222" cy="338554"/>
          </a:xfrm>
          <a:prstGeom prst="rect">
            <a:avLst/>
          </a:prstGeom>
          <a:noFill/>
          <a:effectLst/>
        </p:spPr>
        <p:txBody>
          <a:bodyPr wrap="square" rtlCol="0">
            <a:spAutoFit/>
          </a:bodyPr>
          <a:lstStyle/>
          <a:p>
            <a:pPr algn="ctr"/>
            <a:r>
              <a:rPr lang="ja-JP" altLang="en-US" sz="1600" b="1">
                <a:solidFill>
                  <a:schemeClr val="bg1"/>
                </a:solidFill>
                <a:latin typeface="Hiragino Sans W7" panose="020B0400000000000000" pitchFamily="34" charset="-128"/>
                <a:ea typeface="Hiragino Sans W7" panose="020B0400000000000000" pitchFamily="34" charset="-128"/>
              </a:rPr>
              <a:t>週間</a:t>
            </a:r>
            <a:endParaRPr lang="en-US" altLang="ja-JP" sz="1600" b="1" dirty="0">
              <a:solidFill>
                <a:schemeClr val="bg1"/>
              </a:solidFill>
              <a:latin typeface="Hiragino Sans W7" panose="020B0400000000000000" pitchFamily="34" charset="-128"/>
              <a:ea typeface="Hiragino Sans W7" panose="020B0400000000000000" pitchFamily="34" charset="-128"/>
            </a:endParaRPr>
          </a:p>
        </p:txBody>
      </p:sp>
      <p:sp>
        <p:nvSpPr>
          <p:cNvPr id="70" name="テキスト ボックス 69">
            <a:extLst>
              <a:ext uri="{FF2B5EF4-FFF2-40B4-BE49-F238E27FC236}">
                <a16:creationId xmlns:a16="http://schemas.microsoft.com/office/drawing/2014/main" id="{35287DA0-D136-3A33-815A-E21FF5179B9B}"/>
              </a:ext>
            </a:extLst>
          </p:cNvPr>
          <p:cNvSpPr txBox="1"/>
          <p:nvPr/>
        </p:nvSpPr>
        <p:spPr>
          <a:xfrm>
            <a:off x="6693040" y="5053632"/>
            <a:ext cx="919637" cy="646331"/>
          </a:xfrm>
          <a:prstGeom prst="rect">
            <a:avLst/>
          </a:prstGeom>
          <a:noFill/>
          <a:effectLst/>
        </p:spPr>
        <p:txBody>
          <a:bodyPr wrap="square" rtlCol="0">
            <a:spAutoFit/>
          </a:bodyPr>
          <a:lstStyle/>
          <a:p>
            <a:pPr algn="ctr"/>
            <a:r>
              <a:rPr lang="en-US" altLang="ja-JP" sz="3600" b="1" dirty="0">
                <a:solidFill>
                  <a:schemeClr val="bg1"/>
                </a:solidFill>
                <a:latin typeface="DIN Alternate" panose="020B0500000000000000" pitchFamily="34" charset="0"/>
                <a:ea typeface="Hiragino Sans W6" panose="020B0400000000000000" pitchFamily="34" charset="-128"/>
              </a:rPr>
              <a:t>1</a:t>
            </a:r>
            <a:endParaRPr lang="en-US" altLang="ja-JP" sz="3200" b="1" dirty="0">
              <a:solidFill>
                <a:schemeClr val="bg1"/>
              </a:solidFill>
              <a:latin typeface="DIN Alternate" panose="020B0500000000000000" pitchFamily="34" charset="0"/>
              <a:ea typeface="Hiragino Sans W6" panose="020B0400000000000000" pitchFamily="34" charset="-128"/>
            </a:endParaRPr>
          </a:p>
        </p:txBody>
      </p:sp>
      <p:sp>
        <p:nvSpPr>
          <p:cNvPr id="71" name="正方形/長方形 70">
            <a:extLst>
              <a:ext uri="{FF2B5EF4-FFF2-40B4-BE49-F238E27FC236}">
                <a16:creationId xmlns:a16="http://schemas.microsoft.com/office/drawing/2014/main" id="{8B555631-3819-257E-77A5-4E6F876D7AF2}"/>
              </a:ext>
            </a:extLst>
          </p:cNvPr>
          <p:cNvSpPr/>
          <p:nvPr/>
        </p:nvSpPr>
        <p:spPr>
          <a:xfrm>
            <a:off x="8027340" y="5028167"/>
            <a:ext cx="1420171" cy="461665"/>
          </a:xfrm>
          <a:prstGeom prst="rect">
            <a:avLst/>
          </a:prstGeom>
        </p:spPr>
        <p:txBody>
          <a:bodyPr wrap="square">
            <a:spAutoFit/>
          </a:bodyPr>
          <a:lstStyle/>
          <a:p>
            <a:pPr algn="ctr" fontAlgn="ctr"/>
            <a:r>
              <a:rPr lang="en-US" altLang="ja-JP" sz="2400" b="1" dirty="0">
                <a:solidFill>
                  <a:schemeClr val="bg1"/>
                </a:solidFill>
                <a:latin typeface="DIN Alternate" panose="020B0500000000000000" pitchFamily="34" charset="0"/>
                <a:ea typeface="Hiragino Sans W7" panose="020B0400000000000000" pitchFamily="34" charset="-128"/>
              </a:rPr>
              <a:t>1,300,000</a:t>
            </a:r>
            <a:endParaRPr lang="en-US" altLang="ja-JP" sz="1400" b="1" dirty="0">
              <a:solidFill>
                <a:schemeClr val="bg1"/>
              </a:solidFill>
              <a:latin typeface="Hiragino Sans W7" panose="020B0400000000000000" pitchFamily="34" charset="-128"/>
              <a:ea typeface="Hiragino Sans W7" panose="020B0400000000000000" pitchFamily="34" charset="-128"/>
            </a:endParaRPr>
          </a:p>
        </p:txBody>
      </p:sp>
      <p:sp>
        <p:nvSpPr>
          <p:cNvPr id="72" name="正方形/長方形 71">
            <a:extLst>
              <a:ext uri="{FF2B5EF4-FFF2-40B4-BE49-F238E27FC236}">
                <a16:creationId xmlns:a16="http://schemas.microsoft.com/office/drawing/2014/main" id="{9F9103B3-F928-A60D-8BA4-077B46674D3E}"/>
              </a:ext>
            </a:extLst>
          </p:cNvPr>
          <p:cNvSpPr/>
          <p:nvPr/>
        </p:nvSpPr>
        <p:spPr>
          <a:xfrm>
            <a:off x="9129019" y="5108830"/>
            <a:ext cx="721831" cy="307777"/>
          </a:xfrm>
          <a:prstGeom prst="rect">
            <a:avLst/>
          </a:prstGeom>
        </p:spPr>
        <p:txBody>
          <a:bodyPr wrap="square">
            <a:spAutoFit/>
          </a:bodyPr>
          <a:lstStyle/>
          <a:p>
            <a:pPr algn="ctr" fontAlgn="ctr"/>
            <a:r>
              <a:rPr lang="ja-JP" altLang="en-US" sz="1400" b="1">
                <a:solidFill>
                  <a:schemeClr val="bg1"/>
                </a:solidFill>
                <a:latin typeface="Hiragino Sans W7" panose="020B0400000000000000" pitchFamily="34" charset="-128"/>
                <a:ea typeface="Hiragino Sans W7" panose="020B0400000000000000" pitchFamily="34" charset="-128"/>
              </a:rPr>
              <a:t>人</a:t>
            </a:r>
            <a:endParaRPr lang="en-US" altLang="ja-JP" sz="1400" b="1" dirty="0">
              <a:solidFill>
                <a:schemeClr val="bg1"/>
              </a:solidFill>
              <a:latin typeface="Hiragino Sans W7" panose="020B0400000000000000" pitchFamily="34" charset="-128"/>
              <a:ea typeface="Hiragino Sans W7" panose="020B0400000000000000" pitchFamily="34" charset="-128"/>
            </a:endParaRPr>
          </a:p>
        </p:txBody>
      </p:sp>
      <p:grpSp>
        <p:nvGrpSpPr>
          <p:cNvPr id="73" name="グループ化 72">
            <a:extLst>
              <a:ext uri="{FF2B5EF4-FFF2-40B4-BE49-F238E27FC236}">
                <a16:creationId xmlns:a16="http://schemas.microsoft.com/office/drawing/2014/main" id="{403CDAEC-40A4-3ED6-D709-1B1E1CA2F0A4}"/>
              </a:ext>
            </a:extLst>
          </p:cNvPr>
          <p:cNvGrpSpPr/>
          <p:nvPr/>
        </p:nvGrpSpPr>
        <p:grpSpPr>
          <a:xfrm>
            <a:off x="9655679" y="4904984"/>
            <a:ext cx="1498799" cy="900955"/>
            <a:chOff x="10860244" y="1541142"/>
            <a:chExt cx="1498799" cy="900955"/>
          </a:xfrm>
        </p:grpSpPr>
        <p:sp>
          <p:nvSpPr>
            <p:cNvPr id="79" name="正方形/長方形 78">
              <a:extLst>
                <a:ext uri="{FF2B5EF4-FFF2-40B4-BE49-F238E27FC236}">
                  <a16:creationId xmlns:a16="http://schemas.microsoft.com/office/drawing/2014/main" id="{D030025F-8A2F-E8AF-C6E0-079806BCB2CF}"/>
                </a:ext>
              </a:extLst>
            </p:cNvPr>
            <p:cNvSpPr/>
            <p:nvPr/>
          </p:nvSpPr>
          <p:spPr>
            <a:xfrm>
              <a:off x="11124281" y="1965043"/>
              <a:ext cx="1082348" cy="477054"/>
            </a:xfrm>
            <a:prstGeom prst="rect">
              <a:avLst/>
            </a:prstGeom>
          </p:spPr>
          <p:txBody>
            <a:bodyPr wrap="none">
              <a:spAutoFit/>
            </a:bodyPr>
            <a:lstStyle/>
            <a:p>
              <a:pPr fontAlgn="ctr">
                <a:lnSpc>
                  <a:spcPct val="150000"/>
                </a:lnSpc>
              </a:pPr>
              <a:r>
                <a:rPr lang="ja-JP" altLang="en-US" sz="1000">
                  <a:solidFill>
                    <a:schemeClr val="bg1"/>
                  </a:solidFill>
                  <a:latin typeface="Hiragino Sans W3" panose="020B0400000000000000" pitchFamily="34" charset="-128"/>
                  <a:ea typeface="Hiragino Sans W3" panose="020B0400000000000000" pitchFamily="34" charset="-128"/>
                </a:rPr>
                <a:t>想定リーチ単価</a:t>
              </a:r>
              <a:endParaRPr lang="en-US" altLang="ja-JP" sz="1000" dirty="0">
                <a:solidFill>
                  <a:schemeClr val="bg1"/>
                </a:solidFill>
                <a:latin typeface="Hiragino Sans W3" panose="020B0400000000000000" pitchFamily="34" charset="-128"/>
                <a:ea typeface="Hiragino Sans W3" panose="020B0400000000000000" pitchFamily="34" charset="-128"/>
              </a:endParaRPr>
            </a:p>
            <a:p>
              <a:pPr fontAlgn="ctr"/>
              <a:r>
                <a:rPr lang="en-US" altLang="ja-JP" sz="1000" b="1" dirty="0">
                  <a:solidFill>
                    <a:schemeClr val="bg1"/>
                  </a:solidFill>
                  <a:latin typeface="DIN Alternate" panose="020B0500000000000000" pitchFamily="34" charset="0"/>
                  <a:ea typeface="Hiragino Sans W6" panose="020B0400000000000000" pitchFamily="34" charset="-128"/>
                </a:rPr>
                <a:t>1.5 </a:t>
              </a:r>
              <a:r>
                <a:rPr lang="ja-JP" altLang="en-US" sz="1000">
                  <a:solidFill>
                    <a:schemeClr val="bg1"/>
                  </a:solidFill>
                  <a:latin typeface="Hiragino Sans W3" panose="020B0400000000000000" pitchFamily="34" charset="-128"/>
                  <a:ea typeface="Hiragino Sans W3" panose="020B0400000000000000" pitchFamily="34" charset="-128"/>
                </a:rPr>
                <a:t>円</a:t>
              </a:r>
              <a:endParaRPr lang="en-US" altLang="ja-JP" sz="1000" dirty="0">
                <a:solidFill>
                  <a:schemeClr val="bg1"/>
                </a:solidFill>
                <a:latin typeface="Hiragino Sans W3" panose="020B0400000000000000" pitchFamily="34" charset="-128"/>
                <a:ea typeface="Hiragino Sans W3" panose="020B0400000000000000" pitchFamily="34" charset="-128"/>
              </a:endParaRPr>
            </a:p>
          </p:txBody>
        </p:sp>
        <p:sp>
          <p:nvSpPr>
            <p:cNvPr id="80" name="正方形/長方形 79">
              <a:extLst>
                <a:ext uri="{FF2B5EF4-FFF2-40B4-BE49-F238E27FC236}">
                  <a16:creationId xmlns:a16="http://schemas.microsoft.com/office/drawing/2014/main" id="{BB8D04B3-E55F-B3BF-F7A2-AE1C01B1B084}"/>
                </a:ext>
              </a:extLst>
            </p:cNvPr>
            <p:cNvSpPr/>
            <p:nvPr/>
          </p:nvSpPr>
          <p:spPr>
            <a:xfrm>
              <a:off x="11647765" y="1706886"/>
              <a:ext cx="711278" cy="338554"/>
            </a:xfrm>
            <a:prstGeom prst="rect">
              <a:avLst/>
            </a:prstGeom>
          </p:spPr>
          <p:txBody>
            <a:bodyPr wrap="square">
              <a:spAutoFit/>
            </a:bodyPr>
            <a:lstStyle/>
            <a:p>
              <a:pPr algn="ctr" fontAlgn="ctr"/>
              <a:r>
                <a:rPr lang="ja-JP" altLang="en-US" sz="1600" b="1">
                  <a:solidFill>
                    <a:schemeClr val="bg1"/>
                  </a:solidFill>
                  <a:latin typeface="Hiragino Sans W7" panose="020B0400000000000000" pitchFamily="34" charset="-128"/>
                  <a:ea typeface="Hiragino Sans W7" panose="020B0400000000000000" pitchFamily="34" charset="-128"/>
                </a:rPr>
                <a:t>万円</a:t>
              </a:r>
              <a:endParaRPr lang="en-US" altLang="ja-JP" sz="1600" b="1" dirty="0">
                <a:solidFill>
                  <a:schemeClr val="bg1"/>
                </a:solidFill>
                <a:latin typeface="Hiragino Sans W7" panose="020B0400000000000000" pitchFamily="34" charset="-128"/>
                <a:ea typeface="Hiragino Sans W7" panose="020B0400000000000000" pitchFamily="34" charset="-128"/>
              </a:endParaRPr>
            </a:p>
          </p:txBody>
        </p:sp>
        <p:sp>
          <p:nvSpPr>
            <p:cNvPr id="82" name="正方形/長方形 81">
              <a:extLst>
                <a:ext uri="{FF2B5EF4-FFF2-40B4-BE49-F238E27FC236}">
                  <a16:creationId xmlns:a16="http://schemas.microsoft.com/office/drawing/2014/main" id="{FE69E448-3F77-898D-8EC1-F3A084A1DEF1}"/>
                </a:ext>
              </a:extLst>
            </p:cNvPr>
            <p:cNvSpPr/>
            <p:nvPr/>
          </p:nvSpPr>
          <p:spPr>
            <a:xfrm>
              <a:off x="10860244" y="1541142"/>
              <a:ext cx="1230056" cy="584775"/>
            </a:xfrm>
            <a:prstGeom prst="rect">
              <a:avLst/>
            </a:prstGeom>
          </p:spPr>
          <p:txBody>
            <a:bodyPr wrap="square">
              <a:spAutoFit/>
            </a:bodyPr>
            <a:lstStyle/>
            <a:p>
              <a:pPr algn="ctr" fontAlgn="ctr"/>
              <a:r>
                <a:rPr lang="en-US" altLang="ja-JP" sz="3200" b="1" dirty="0">
                  <a:solidFill>
                    <a:schemeClr val="bg1"/>
                  </a:solidFill>
                  <a:latin typeface="DIN Alternate" panose="020B0500000000000000" pitchFamily="34" charset="0"/>
                  <a:ea typeface="Hiragino Sans W7" panose="020B0400000000000000" pitchFamily="34" charset="-128"/>
                </a:rPr>
                <a:t>200</a:t>
              </a:r>
              <a:endParaRPr lang="en-US" altLang="ja-JP" b="1" dirty="0">
                <a:solidFill>
                  <a:schemeClr val="bg1"/>
                </a:solidFill>
                <a:latin typeface="Hiragino Sans W7" panose="020B0400000000000000" pitchFamily="34" charset="-128"/>
                <a:ea typeface="Hiragino Sans W7" panose="020B0400000000000000" pitchFamily="34" charset="-128"/>
              </a:endParaRPr>
            </a:p>
          </p:txBody>
        </p:sp>
      </p:grpSp>
      <p:sp>
        <p:nvSpPr>
          <p:cNvPr id="20" name="正方形/長方形 19">
            <a:extLst>
              <a:ext uri="{FF2B5EF4-FFF2-40B4-BE49-F238E27FC236}">
                <a16:creationId xmlns:a16="http://schemas.microsoft.com/office/drawing/2014/main" id="{4D7A6B89-C39F-0E89-A79B-4CFC38763780}"/>
              </a:ext>
            </a:extLst>
          </p:cNvPr>
          <p:cNvSpPr/>
          <p:nvPr/>
        </p:nvSpPr>
        <p:spPr>
          <a:xfrm>
            <a:off x="8027340" y="2824955"/>
            <a:ext cx="1474192" cy="461665"/>
          </a:xfrm>
          <a:prstGeom prst="rect">
            <a:avLst/>
          </a:prstGeom>
        </p:spPr>
        <p:txBody>
          <a:bodyPr wrap="square">
            <a:spAutoFit/>
          </a:bodyPr>
          <a:lstStyle/>
          <a:p>
            <a:pPr algn="ctr" fontAlgn="ctr"/>
            <a:r>
              <a:rPr lang="en-US" altLang="ja-JP" sz="2400" b="1" dirty="0">
                <a:solidFill>
                  <a:schemeClr val="bg1"/>
                </a:solidFill>
                <a:latin typeface="DIN Alternate" panose="020B0500000000000000" pitchFamily="34" charset="0"/>
                <a:ea typeface="Hiragino Sans W7" panose="020B0400000000000000" pitchFamily="34" charset="-128"/>
              </a:rPr>
              <a:t>5,200,000</a:t>
            </a:r>
            <a:endParaRPr lang="en-US" altLang="ja-JP" sz="1400" b="1" dirty="0">
              <a:solidFill>
                <a:schemeClr val="bg1"/>
              </a:solidFill>
              <a:latin typeface="Hiragino Sans W7" panose="020B0400000000000000" pitchFamily="34" charset="-128"/>
              <a:ea typeface="Hiragino Sans W7" panose="020B0400000000000000" pitchFamily="34" charset="-128"/>
            </a:endParaRPr>
          </a:p>
        </p:txBody>
      </p:sp>
      <p:pic>
        <p:nvPicPr>
          <p:cNvPr id="3" name="図 2" descr="テキスト&#10;&#10;自動的に生成された説明">
            <a:extLst>
              <a:ext uri="{FF2B5EF4-FFF2-40B4-BE49-F238E27FC236}">
                <a16:creationId xmlns:a16="http://schemas.microsoft.com/office/drawing/2014/main" id="{71DAF10B-F785-10C8-0F30-43CD5D83169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16200000">
            <a:off x="-225716" y="6026259"/>
            <a:ext cx="998858" cy="317072"/>
          </a:xfrm>
          <a:prstGeom prst="rect">
            <a:avLst/>
          </a:prstGeom>
        </p:spPr>
      </p:pic>
      <p:sp>
        <p:nvSpPr>
          <p:cNvPr id="10" name="スライド番号プレースホルダ 3">
            <a:extLst>
              <a:ext uri="{FF2B5EF4-FFF2-40B4-BE49-F238E27FC236}">
                <a16:creationId xmlns:a16="http://schemas.microsoft.com/office/drawing/2014/main" id="{014F6A96-023B-090F-BAEB-319060AB0A10}"/>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algn="r">
              <a:defRPr/>
            </a:pPr>
            <a:r>
              <a:rPr lang="en-US" altLang="ja-JP" sz="1100" dirty="0">
                <a:solidFill>
                  <a:schemeClr val="bg1"/>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chemeClr val="bg1"/>
                </a:solidFill>
                <a:latin typeface="DIN Alternate" panose="020B0500000000000000" pitchFamily="34" charset="0"/>
                <a:ea typeface="Hiragino Sans W1" panose="020B0300000000000000" pitchFamily="34" charset="-128"/>
              </a:rPr>
              <a:pPr algn="r">
                <a:defRPr/>
              </a:pPr>
              <a:t>28</a:t>
            </a:fld>
            <a:endParaRPr lang="en-US" altLang="ja-JP" sz="1100" dirty="0">
              <a:solidFill>
                <a:schemeClr val="bg1"/>
              </a:solidFill>
              <a:latin typeface="DIN Alternate" panose="020B0500000000000000" pitchFamily="34" charset="0"/>
              <a:ea typeface="Hiragino Sans W1" panose="020B0300000000000000" pitchFamily="34" charset="-128"/>
            </a:endParaRPr>
          </a:p>
        </p:txBody>
      </p:sp>
      <p:sp>
        <p:nvSpPr>
          <p:cNvPr id="11" name="正方形/長方形 10">
            <a:extLst>
              <a:ext uri="{FF2B5EF4-FFF2-40B4-BE49-F238E27FC236}">
                <a16:creationId xmlns:a16="http://schemas.microsoft.com/office/drawing/2014/main" id="{65CDD8D8-A6A8-8971-65E6-CEB5E1470F56}"/>
              </a:ext>
            </a:extLst>
          </p:cNvPr>
          <p:cNvSpPr/>
          <p:nvPr/>
        </p:nvSpPr>
        <p:spPr>
          <a:xfrm>
            <a:off x="10056319" y="702630"/>
            <a:ext cx="825867" cy="246221"/>
          </a:xfrm>
          <a:prstGeom prst="rect">
            <a:avLst/>
          </a:prstGeom>
        </p:spPr>
        <p:txBody>
          <a:bodyPr wrap="none">
            <a:spAutoFit/>
          </a:bodyPr>
          <a:lstStyle/>
          <a:p>
            <a:r>
              <a:rPr lang="ja-JP" altLang="en-US" sz="1000" b="1">
                <a:solidFill>
                  <a:schemeClr val="bg1"/>
                </a:solidFill>
                <a:latin typeface="DIN Condensed" pitchFamily="2" charset="0"/>
                <a:ea typeface="Hiragino Sans W7" panose="020B0400000000000000" pitchFamily="34" charset="-128"/>
              </a:rPr>
              <a:t>（グロス）</a:t>
            </a:r>
            <a:endParaRPr lang="ja-JP" altLang="en-US" sz="1000">
              <a:latin typeface="DIN Condensed" pitchFamily="2" charset="0"/>
              <a:ea typeface="Hiragino Sans W5" panose="020B0400000000000000" pitchFamily="34" charset="-128"/>
            </a:endParaRPr>
          </a:p>
        </p:txBody>
      </p:sp>
      <p:sp>
        <p:nvSpPr>
          <p:cNvPr id="2" name="正方形/長方形 1">
            <a:extLst>
              <a:ext uri="{FF2B5EF4-FFF2-40B4-BE49-F238E27FC236}">
                <a16:creationId xmlns:a16="http://schemas.microsoft.com/office/drawing/2014/main" id="{AD282E02-A5BD-782D-CB0F-03FC1539DF9B}"/>
              </a:ext>
            </a:extLst>
          </p:cNvPr>
          <p:cNvSpPr/>
          <p:nvPr/>
        </p:nvSpPr>
        <p:spPr>
          <a:xfrm>
            <a:off x="8270239" y="6442414"/>
            <a:ext cx="3344571" cy="298480"/>
          </a:xfrm>
          <a:prstGeom prst="rect">
            <a:avLst/>
          </a:prstGeom>
        </p:spPr>
        <p:txBody>
          <a:bodyPr wrap="square">
            <a:sp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prstClr val="white"/>
                </a:solidFill>
                <a:effectLst/>
                <a:uLnTx/>
                <a:uFillTx/>
                <a:latin typeface="DIN Alternate" panose="020B0500000000000000" pitchFamily="34" charset="0"/>
                <a:ea typeface="Hiragino Sans W3" panose="020B0400000000000000" pitchFamily="34" charset="-128"/>
                <a:cs typeface="+mn-cs"/>
              </a:rPr>
              <a:t>© News Technology Co., Ltd. </a:t>
            </a:r>
            <a:r>
              <a:rPr kumimoji="1" lang="ja-JP" altLang="en-US" sz="1000" b="0" i="0" u="none" strike="noStrike" kern="1200" cap="none" spc="0" normalizeH="0" baseline="0" noProof="0">
                <a:ln>
                  <a:noFill/>
                </a:ln>
                <a:solidFill>
                  <a:prstClr val="white"/>
                </a:solidFill>
                <a:effectLst/>
                <a:uLnTx/>
                <a:uFillTx/>
                <a:latin typeface="DIN Alternate" panose="020B0500000000000000" pitchFamily="34" charset="0"/>
                <a:ea typeface="Hiragino Sans W1" panose="020B0300000000000000" pitchFamily="34" charset="-128"/>
                <a:cs typeface="+mn-cs"/>
              </a:rPr>
              <a:t>│</a:t>
            </a:r>
            <a:endParaRPr kumimoji="1" lang="ja-JP" altLang="en-US" sz="900" b="0" i="0" u="none" strike="noStrike" kern="1200" cap="none" spc="0" normalizeH="0" baseline="0" noProof="0">
              <a:ln>
                <a:noFill/>
              </a:ln>
              <a:solidFill>
                <a:prstClr val="white"/>
              </a:solidFill>
              <a:effectLst/>
              <a:uLnTx/>
              <a:uFillTx/>
              <a:latin typeface="DIN Alternate" panose="020B0500000000000000" pitchFamily="34" charset="0"/>
              <a:ea typeface="Hiragino Sans W3" panose="020B0400000000000000" pitchFamily="34" charset="-128"/>
              <a:cs typeface="+mn-cs"/>
            </a:endParaRPr>
          </a:p>
        </p:txBody>
      </p:sp>
      <p:sp>
        <p:nvSpPr>
          <p:cNvPr id="9" name="正方形/長方形 8">
            <a:extLst>
              <a:ext uri="{FF2B5EF4-FFF2-40B4-BE49-F238E27FC236}">
                <a16:creationId xmlns:a16="http://schemas.microsoft.com/office/drawing/2014/main" id="{229A59CC-C8AB-30E6-47EF-BB3ECA0F225E}"/>
              </a:ext>
            </a:extLst>
          </p:cNvPr>
          <p:cNvSpPr/>
          <p:nvPr/>
        </p:nvSpPr>
        <p:spPr>
          <a:xfrm>
            <a:off x="1024024" y="-5061"/>
            <a:ext cx="3626996" cy="3429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nSpc>
                <a:spcPct val="150000"/>
              </a:lnSpc>
            </a:pPr>
            <a:r>
              <a:rPr lang="en-US" altLang="ja-JP" sz="1200" dirty="0">
                <a:solidFill>
                  <a:schemeClr val="bg1"/>
                </a:solidFill>
                <a:latin typeface="DIN Alternate" panose="020B0500000000000000" pitchFamily="34" charset="0"/>
                <a:ea typeface="Hiragino Sans W2" panose="020B0300000000000000" pitchFamily="34" charset="-128"/>
              </a:rPr>
              <a:t>MEDIA MENU	</a:t>
            </a:r>
            <a:r>
              <a:rPr lang="ja-JP" altLang="en-US" sz="1200">
                <a:solidFill>
                  <a:schemeClr val="bg1"/>
                </a:solidFill>
                <a:latin typeface="DIN Alternate" panose="020B0500000000000000" pitchFamily="34" charset="0"/>
                <a:ea typeface="Hiragino Sans W2" panose="020B0300000000000000" pitchFamily="34" charset="-128"/>
              </a:rPr>
              <a:t>　</a:t>
            </a:r>
            <a:r>
              <a:rPr lang="en-US" altLang="ja-JP" sz="1200" dirty="0">
                <a:solidFill>
                  <a:schemeClr val="bg1"/>
                </a:solidFill>
                <a:latin typeface="DIN Alternate" panose="020B0500000000000000" pitchFamily="34" charset="0"/>
                <a:ea typeface="Hiragino Sans W2" panose="020B0300000000000000" pitchFamily="34" charset="-128"/>
              </a:rPr>
              <a:t>|</a:t>
            </a:r>
            <a:r>
              <a:rPr lang="ja-JP" altLang="en-US" sz="1200">
                <a:solidFill>
                  <a:schemeClr val="bg1"/>
                </a:solidFill>
                <a:latin typeface="DIN Alternate" panose="020B0500000000000000" pitchFamily="34" charset="0"/>
                <a:ea typeface="Hiragino Sans W2" panose="020B0300000000000000" pitchFamily="34" charset="-128"/>
              </a:rPr>
              <a:t>　</a:t>
            </a:r>
            <a:r>
              <a:rPr lang="en-US" altLang="ja-JP" sz="1200" dirty="0">
                <a:solidFill>
                  <a:schemeClr val="bg1"/>
                </a:solidFill>
                <a:latin typeface="DIN Alternate" panose="020B0500000000000000" pitchFamily="34" charset="0"/>
                <a:ea typeface="Hiragino Sans W2" panose="020B0300000000000000" pitchFamily="34" charset="-128"/>
              </a:rPr>
              <a:t>January to March 2026</a:t>
            </a:r>
          </a:p>
        </p:txBody>
      </p:sp>
      <p:sp>
        <p:nvSpPr>
          <p:cNvPr id="101" name="テキスト ボックス 100">
            <a:extLst>
              <a:ext uri="{FF2B5EF4-FFF2-40B4-BE49-F238E27FC236}">
                <a16:creationId xmlns:a16="http://schemas.microsoft.com/office/drawing/2014/main" id="{36A0E9B0-E391-1C52-17F1-AD76A3E0631C}"/>
              </a:ext>
            </a:extLst>
          </p:cNvPr>
          <p:cNvSpPr txBox="1"/>
          <p:nvPr/>
        </p:nvSpPr>
        <p:spPr>
          <a:xfrm>
            <a:off x="3660552" y="3951843"/>
            <a:ext cx="1500099" cy="307777"/>
          </a:xfrm>
          <a:prstGeom prst="rect">
            <a:avLst/>
          </a:prstGeom>
          <a:noFill/>
          <a:effectLst/>
        </p:spPr>
        <p:txBody>
          <a:bodyPr wrap="square" rtlCol="0">
            <a:spAutoFit/>
          </a:bodyPr>
          <a:lstStyle/>
          <a:p>
            <a:pPr algn="ctr"/>
            <a:r>
              <a:rPr lang="ja-JP" altLang="en-US" sz="1100">
                <a:solidFill>
                  <a:schemeClr val="bg1"/>
                </a:solidFill>
                <a:latin typeface="Hiragino Sans W3" panose="020B0400000000000000" pitchFamily="34" charset="-128"/>
                <a:ea typeface="Hiragino Sans W3" panose="020B0400000000000000" pitchFamily="34" charset="-128"/>
              </a:rPr>
              <a:t>（</a:t>
            </a:r>
            <a:r>
              <a:rPr lang="en-US" altLang="ja-JP" sz="1100" dirty="0">
                <a:solidFill>
                  <a:schemeClr val="bg1"/>
                </a:solidFill>
                <a:latin typeface="Hiragino Sans W3" panose="020B0400000000000000" pitchFamily="34" charset="-128"/>
                <a:ea typeface="Hiragino Sans W3" panose="020B0400000000000000" pitchFamily="34" charset="-128"/>
              </a:rPr>
              <a:t> </a:t>
            </a:r>
            <a:r>
              <a:rPr lang="en-US" altLang="ja-JP" sz="1400" dirty="0">
                <a:solidFill>
                  <a:schemeClr val="bg1"/>
                </a:solidFill>
                <a:latin typeface="DIN Alternate" panose="020B0500000000000000" pitchFamily="34" charset="0"/>
                <a:ea typeface="Hiragino Sans W3" panose="020B0400000000000000" pitchFamily="34" charset="-128"/>
              </a:rPr>
              <a:t>413</a:t>
            </a:r>
            <a:r>
              <a:rPr lang="ja-JP" altLang="en-US" sz="1100">
                <a:solidFill>
                  <a:schemeClr val="bg1"/>
                </a:solidFill>
                <a:latin typeface="Hiragino Sans W3" panose="020B0400000000000000" pitchFamily="34" charset="-128"/>
                <a:ea typeface="Hiragino Sans W3" panose="020B0400000000000000" pitchFamily="34" charset="-128"/>
              </a:rPr>
              <a:t>施設</a:t>
            </a:r>
            <a:r>
              <a:rPr lang="en-US" altLang="ja-JP" sz="1100" dirty="0">
                <a:solidFill>
                  <a:schemeClr val="bg1"/>
                </a:solidFill>
                <a:latin typeface="Hiragino Sans W3" panose="020B0400000000000000" pitchFamily="34" charset="-128"/>
                <a:ea typeface="Hiragino Sans W3" panose="020B0400000000000000" pitchFamily="34" charset="-128"/>
              </a:rPr>
              <a:t> </a:t>
            </a:r>
            <a:r>
              <a:rPr lang="ja-JP" altLang="en-US" sz="1100">
                <a:solidFill>
                  <a:schemeClr val="bg1"/>
                </a:solidFill>
                <a:latin typeface="Hiragino Sans W3" panose="020B0400000000000000" pitchFamily="34" charset="-128"/>
                <a:ea typeface="Hiragino Sans W3" panose="020B0400000000000000" pitchFamily="34" charset="-128"/>
              </a:rPr>
              <a:t>）</a:t>
            </a:r>
            <a:endParaRPr lang="en-US" altLang="ja-JP" sz="1100" dirty="0">
              <a:solidFill>
                <a:schemeClr val="bg1"/>
              </a:solidFill>
              <a:latin typeface="Hiragino Sans W3" panose="020B0400000000000000" pitchFamily="34" charset="-128"/>
              <a:ea typeface="Hiragino Sans W3" panose="020B0400000000000000" pitchFamily="34" charset="-128"/>
            </a:endParaRPr>
          </a:p>
        </p:txBody>
      </p:sp>
      <p:grpSp>
        <p:nvGrpSpPr>
          <p:cNvPr id="19" name="グループ化 18">
            <a:extLst>
              <a:ext uri="{FF2B5EF4-FFF2-40B4-BE49-F238E27FC236}">
                <a16:creationId xmlns:a16="http://schemas.microsoft.com/office/drawing/2014/main" id="{9F3D646D-047D-A75C-F3B2-29E788ACC7D2}"/>
              </a:ext>
            </a:extLst>
          </p:cNvPr>
          <p:cNvGrpSpPr/>
          <p:nvPr/>
        </p:nvGrpSpPr>
        <p:grpSpPr>
          <a:xfrm>
            <a:off x="3506451" y="3075747"/>
            <a:ext cx="1703080" cy="958792"/>
            <a:chOff x="3439947" y="3075550"/>
            <a:chExt cx="1703080" cy="958792"/>
          </a:xfrm>
        </p:grpSpPr>
        <p:sp>
          <p:nvSpPr>
            <p:cNvPr id="97" name="テキスト ボックス 96">
              <a:extLst>
                <a:ext uri="{FF2B5EF4-FFF2-40B4-BE49-F238E27FC236}">
                  <a16:creationId xmlns:a16="http://schemas.microsoft.com/office/drawing/2014/main" id="{FEC9EC91-93A9-B7B8-15CC-DFEE0D899C8C}"/>
                </a:ext>
              </a:extLst>
            </p:cNvPr>
            <p:cNvSpPr txBox="1"/>
            <p:nvPr/>
          </p:nvSpPr>
          <p:spPr>
            <a:xfrm>
              <a:off x="3629806" y="3264901"/>
              <a:ext cx="1296959" cy="769441"/>
            </a:xfrm>
            <a:prstGeom prst="rect">
              <a:avLst/>
            </a:prstGeom>
            <a:noFill/>
            <a:effectLst/>
          </p:spPr>
          <p:txBody>
            <a:bodyPr wrap="square" rtlCol="0">
              <a:spAutoFit/>
            </a:bodyPr>
            <a:lstStyle/>
            <a:p>
              <a:pPr algn="ctr"/>
              <a:r>
                <a:rPr lang="en-US" altLang="ja-JP" sz="4400" b="1" dirty="0">
                  <a:solidFill>
                    <a:schemeClr val="bg1"/>
                  </a:solidFill>
                  <a:latin typeface="DIN Alternate" panose="020B0500000000000000" pitchFamily="34" charset="0"/>
                  <a:ea typeface="Hiragino Sans W6" panose="020B0400000000000000" pitchFamily="34" charset="-128"/>
                </a:rPr>
                <a:t>515</a:t>
              </a:r>
              <a:endParaRPr lang="en-US" altLang="ja-JP" sz="4000" b="1" dirty="0">
                <a:solidFill>
                  <a:schemeClr val="bg1"/>
                </a:solidFill>
                <a:latin typeface="DIN Alternate" panose="020B0500000000000000" pitchFamily="34" charset="0"/>
                <a:ea typeface="Hiragino Sans W6" panose="020B0400000000000000" pitchFamily="34" charset="-128"/>
              </a:endParaRPr>
            </a:p>
          </p:txBody>
        </p:sp>
        <p:sp>
          <p:nvSpPr>
            <p:cNvPr id="99" name="テキスト ボックス 98">
              <a:extLst>
                <a:ext uri="{FF2B5EF4-FFF2-40B4-BE49-F238E27FC236}">
                  <a16:creationId xmlns:a16="http://schemas.microsoft.com/office/drawing/2014/main" id="{1D6EFBBD-EBC8-F7E2-4AAF-CBCEAC23B1CD}"/>
                </a:ext>
              </a:extLst>
            </p:cNvPr>
            <p:cNvSpPr txBox="1"/>
            <p:nvPr/>
          </p:nvSpPr>
          <p:spPr>
            <a:xfrm>
              <a:off x="3439947" y="3075550"/>
              <a:ext cx="1703080" cy="261610"/>
            </a:xfrm>
            <a:prstGeom prst="rect">
              <a:avLst/>
            </a:prstGeom>
            <a:noFill/>
            <a:effectLst/>
          </p:spPr>
          <p:txBody>
            <a:bodyPr wrap="square" rtlCol="0">
              <a:spAutoFit/>
            </a:bodyPr>
            <a:lstStyle/>
            <a:p>
              <a:pPr algn="ctr"/>
              <a:r>
                <a:rPr lang="ja-JP" altLang="en-US" sz="1100">
                  <a:solidFill>
                    <a:schemeClr val="bg1"/>
                  </a:solidFill>
                  <a:latin typeface="Hiragino Sans W3" panose="020B0400000000000000" pitchFamily="34" charset="-128"/>
                  <a:ea typeface="Hiragino Sans W3" panose="020B0400000000000000" pitchFamily="34" charset="-128"/>
                </a:rPr>
                <a:t>サイネージ面数</a:t>
              </a:r>
              <a:endParaRPr lang="en-US" altLang="ja-JP" sz="1100" dirty="0">
                <a:solidFill>
                  <a:schemeClr val="bg1"/>
                </a:solidFill>
                <a:latin typeface="Hiragino Sans W3" panose="020B0400000000000000" pitchFamily="34" charset="-128"/>
                <a:ea typeface="Hiragino Sans W3" panose="020B0400000000000000" pitchFamily="34" charset="-128"/>
              </a:endParaRPr>
            </a:p>
          </p:txBody>
        </p:sp>
        <p:sp>
          <p:nvSpPr>
            <p:cNvPr id="102" name="正方形/長方形 101">
              <a:extLst>
                <a:ext uri="{FF2B5EF4-FFF2-40B4-BE49-F238E27FC236}">
                  <a16:creationId xmlns:a16="http://schemas.microsoft.com/office/drawing/2014/main" id="{847EC355-74E7-26C8-D43E-4A7480DAAB7B}"/>
                </a:ext>
              </a:extLst>
            </p:cNvPr>
            <p:cNvSpPr/>
            <p:nvPr/>
          </p:nvSpPr>
          <p:spPr>
            <a:xfrm>
              <a:off x="4695915" y="3613092"/>
              <a:ext cx="435260" cy="338554"/>
            </a:xfrm>
            <a:prstGeom prst="rect">
              <a:avLst/>
            </a:prstGeom>
          </p:spPr>
          <p:txBody>
            <a:bodyPr wrap="square">
              <a:spAutoFit/>
            </a:bodyPr>
            <a:lstStyle/>
            <a:p>
              <a:pPr fontAlgn="ctr"/>
              <a:r>
                <a:rPr lang="ja-JP" altLang="en-US" sz="1600">
                  <a:solidFill>
                    <a:schemeClr val="bg1"/>
                  </a:solidFill>
                  <a:latin typeface="Hiragino Sans W3" panose="020B0400000000000000" pitchFamily="34" charset="-128"/>
                  <a:ea typeface="Hiragino Sans W3" panose="020B0400000000000000" pitchFamily="34" charset="-128"/>
                </a:rPr>
                <a:t>面</a:t>
              </a:r>
              <a:endParaRPr lang="en-US" altLang="ja-JP" sz="1600" dirty="0">
                <a:solidFill>
                  <a:schemeClr val="bg1"/>
                </a:solidFill>
                <a:latin typeface="Hiragino Sans W3" panose="020B0400000000000000" pitchFamily="34" charset="-128"/>
                <a:ea typeface="Hiragino Sans W3" panose="020B0400000000000000" pitchFamily="34" charset="-128"/>
              </a:endParaRPr>
            </a:p>
          </p:txBody>
        </p:sp>
      </p:grpSp>
      <p:sp>
        <p:nvSpPr>
          <p:cNvPr id="14" name="正方形/長方形 13">
            <a:extLst>
              <a:ext uri="{FF2B5EF4-FFF2-40B4-BE49-F238E27FC236}">
                <a16:creationId xmlns:a16="http://schemas.microsoft.com/office/drawing/2014/main" id="{03F9ED72-32F7-6EBE-7680-5E3ED03B1A45}"/>
              </a:ext>
            </a:extLst>
          </p:cNvPr>
          <p:cNvSpPr/>
          <p:nvPr/>
        </p:nvSpPr>
        <p:spPr>
          <a:xfrm>
            <a:off x="8104143" y="3346863"/>
            <a:ext cx="1391728" cy="384721"/>
          </a:xfrm>
          <a:prstGeom prst="rect">
            <a:avLst/>
          </a:prstGeom>
        </p:spPr>
        <p:txBody>
          <a:bodyPr wrap="none">
            <a:spAutoFit/>
          </a:bodyPr>
          <a:lstStyle/>
          <a:p>
            <a:pPr fontAlgn="ctr"/>
            <a:r>
              <a:rPr lang="ja-JP" altLang="en-US" sz="1000">
                <a:solidFill>
                  <a:schemeClr val="bg1"/>
                </a:solidFill>
                <a:latin typeface="Hiragino Sans W3" panose="020B0400000000000000" pitchFamily="34" charset="-128"/>
                <a:ea typeface="Hiragino Sans W3" panose="020B0400000000000000" pitchFamily="34" charset="-128"/>
              </a:rPr>
              <a:t>想定表示回数</a:t>
            </a:r>
            <a:br>
              <a:rPr lang="en-US" altLang="ja-JP" sz="1000" dirty="0">
                <a:solidFill>
                  <a:schemeClr val="bg1"/>
                </a:solidFill>
                <a:latin typeface="Hiragino Sans W3" panose="020B0400000000000000" pitchFamily="34" charset="-128"/>
                <a:ea typeface="Hiragino Sans W3" panose="020B0400000000000000" pitchFamily="34" charset="-128"/>
              </a:rPr>
            </a:br>
            <a:r>
              <a:rPr lang="en-US" altLang="ja-JP" sz="900" dirty="0">
                <a:solidFill>
                  <a:schemeClr val="bg1"/>
                </a:solidFill>
                <a:latin typeface="DIN Alternate" panose="020B0500000000000000" pitchFamily="34" charset="0"/>
                <a:ea typeface="Hiragino Sans W6" panose="020B0400000000000000" pitchFamily="34" charset="-128"/>
              </a:rPr>
              <a:t>1,400,000 〜 2,000,000 </a:t>
            </a:r>
            <a:r>
              <a:rPr lang="ja-JP" altLang="en-US" sz="900" b="1">
                <a:solidFill>
                  <a:schemeClr val="bg1"/>
                </a:solidFill>
                <a:latin typeface="DIN Alternate" panose="020B0500000000000000" pitchFamily="34" charset="0"/>
                <a:ea typeface="Hiragino Sans W6" panose="020B0400000000000000" pitchFamily="34" charset="-128"/>
              </a:rPr>
              <a:t>回</a:t>
            </a:r>
            <a:endParaRPr lang="en-US" altLang="ja-JP" sz="900" dirty="0">
              <a:solidFill>
                <a:schemeClr val="bg1"/>
              </a:solidFill>
              <a:latin typeface="Hiragino Sans W3" panose="020B0400000000000000" pitchFamily="34" charset="-128"/>
              <a:ea typeface="Hiragino Sans W3" panose="020B0400000000000000" pitchFamily="34" charset="-128"/>
            </a:endParaRPr>
          </a:p>
        </p:txBody>
      </p:sp>
      <p:sp>
        <p:nvSpPr>
          <p:cNvPr id="15" name="正方形/長方形 14">
            <a:extLst>
              <a:ext uri="{FF2B5EF4-FFF2-40B4-BE49-F238E27FC236}">
                <a16:creationId xmlns:a16="http://schemas.microsoft.com/office/drawing/2014/main" id="{1C705330-5AFC-02E2-AC84-58F3E9BA4675}"/>
              </a:ext>
            </a:extLst>
          </p:cNvPr>
          <p:cNvSpPr/>
          <p:nvPr/>
        </p:nvSpPr>
        <p:spPr>
          <a:xfrm>
            <a:off x="8104143" y="5499052"/>
            <a:ext cx="1250663" cy="384721"/>
          </a:xfrm>
          <a:prstGeom prst="rect">
            <a:avLst/>
          </a:prstGeom>
        </p:spPr>
        <p:txBody>
          <a:bodyPr wrap="none">
            <a:spAutoFit/>
          </a:bodyPr>
          <a:lstStyle/>
          <a:p>
            <a:pPr fontAlgn="ctr"/>
            <a:r>
              <a:rPr lang="ja-JP" altLang="en-US" sz="1000">
                <a:solidFill>
                  <a:schemeClr val="bg1"/>
                </a:solidFill>
                <a:latin typeface="Hiragino Sans W3" panose="020B0400000000000000" pitchFamily="34" charset="-128"/>
                <a:ea typeface="Hiragino Sans W3" panose="020B0400000000000000" pitchFamily="34" charset="-128"/>
              </a:rPr>
              <a:t>想定表示回数</a:t>
            </a:r>
            <a:br>
              <a:rPr lang="en-US" altLang="ja-JP" sz="1000" dirty="0">
                <a:solidFill>
                  <a:schemeClr val="bg1"/>
                </a:solidFill>
                <a:latin typeface="Hiragino Sans W3" panose="020B0400000000000000" pitchFamily="34" charset="-128"/>
                <a:ea typeface="Hiragino Sans W3" panose="020B0400000000000000" pitchFamily="34" charset="-128"/>
              </a:rPr>
            </a:br>
            <a:r>
              <a:rPr lang="en-US" altLang="ja-JP" sz="900" dirty="0">
                <a:solidFill>
                  <a:schemeClr val="bg1"/>
                </a:solidFill>
                <a:latin typeface="DIN Alternate" panose="020B0500000000000000" pitchFamily="34" charset="0"/>
                <a:ea typeface="Hiragino Sans W6" panose="020B0400000000000000" pitchFamily="34" charset="-128"/>
              </a:rPr>
              <a:t>350,000 〜 500,000 </a:t>
            </a:r>
            <a:r>
              <a:rPr lang="ja-JP" altLang="en-US" sz="900" b="1">
                <a:solidFill>
                  <a:schemeClr val="bg1"/>
                </a:solidFill>
                <a:latin typeface="DIN Alternate" panose="020B0500000000000000" pitchFamily="34" charset="0"/>
                <a:ea typeface="Hiragino Sans W6" panose="020B0400000000000000" pitchFamily="34" charset="-128"/>
              </a:rPr>
              <a:t>回</a:t>
            </a:r>
            <a:endParaRPr lang="en-US" altLang="ja-JP" sz="900" dirty="0">
              <a:solidFill>
                <a:schemeClr val="bg1"/>
              </a:solidFill>
              <a:latin typeface="Hiragino Sans W3" panose="020B0400000000000000" pitchFamily="34" charset="-128"/>
              <a:ea typeface="Hiragino Sans W3" panose="020B0400000000000000" pitchFamily="34" charset="-128"/>
            </a:endParaRPr>
          </a:p>
        </p:txBody>
      </p:sp>
    </p:spTree>
    <p:extLst>
      <p:ext uri="{BB962C8B-B14F-4D97-AF65-F5344CB8AC3E}">
        <p14:creationId xmlns:p14="http://schemas.microsoft.com/office/powerpoint/2010/main" val="17478370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図 11">
            <a:extLst>
              <a:ext uri="{FF2B5EF4-FFF2-40B4-BE49-F238E27FC236}">
                <a16:creationId xmlns:a16="http://schemas.microsoft.com/office/drawing/2014/main" id="{FD2267DB-D039-CD46-9A79-17591AA649C5}"/>
              </a:ext>
            </a:extLst>
          </p:cNvPr>
          <p:cNvPicPr>
            <a:picLocks noChangeAspect="1"/>
          </p:cNvPicPr>
          <p:nvPr/>
        </p:nvPicPr>
        <p:blipFill>
          <a:blip r:embed="rId3"/>
          <a:stretch>
            <a:fillRect/>
          </a:stretch>
        </p:blipFill>
        <p:spPr>
          <a:xfrm>
            <a:off x="-1" y="0"/>
            <a:ext cx="12192001" cy="6858000"/>
          </a:xfrm>
          <a:prstGeom prst="rect">
            <a:avLst/>
          </a:prstGeom>
        </p:spPr>
      </p:pic>
      <p:sp>
        <p:nvSpPr>
          <p:cNvPr id="5" name="正方形/長方形 4">
            <a:extLst>
              <a:ext uri="{FF2B5EF4-FFF2-40B4-BE49-F238E27FC236}">
                <a16:creationId xmlns:a16="http://schemas.microsoft.com/office/drawing/2014/main" id="{48BE20EE-FAC7-F733-D8C2-0D4AE3F6D3AE}"/>
              </a:ext>
            </a:extLst>
          </p:cNvPr>
          <p:cNvSpPr/>
          <p:nvPr/>
        </p:nvSpPr>
        <p:spPr>
          <a:xfrm>
            <a:off x="153275" y="364707"/>
            <a:ext cx="6527800" cy="2568011"/>
          </a:xfrm>
          <a:prstGeom prst="rect">
            <a:avLst/>
          </a:prstGeom>
        </p:spPr>
        <p:txBody>
          <a:bodyPr wrap="square">
            <a:spAutoFit/>
          </a:bodyPr>
          <a:lstStyle/>
          <a:p>
            <a:pPr>
              <a:lnSpc>
                <a:spcPts val="9500"/>
              </a:lnSpc>
            </a:pPr>
            <a:r>
              <a:rPr lang="en-US" altLang="ja-JP" sz="11500" b="1" spc="200" dirty="0">
                <a:ln w="31750">
                  <a:solidFill>
                    <a:schemeClr val="bg1">
                      <a:alpha val="20000"/>
                    </a:schemeClr>
                  </a:solidFill>
                </a:ln>
                <a:noFill/>
                <a:latin typeface="DIN Alternate" panose="020B0500000000000000" pitchFamily="34" charset="0"/>
                <a:ea typeface="Hiragino Sans W6" panose="020B0400000000000000" pitchFamily="34" charset="-128"/>
              </a:rPr>
              <a:t>MEDIA</a:t>
            </a:r>
          </a:p>
          <a:p>
            <a:pPr>
              <a:lnSpc>
                <a:spcPts val="9500"/>
              </a:lnSpc>
            </a:pPr>
            <a:r>
              <a:rPr lang="en-US" altLang="ja-JP" sz="11500" b="1" spc="200" dirty="0">
                <a:ln w="31750">
                  <a:solidFill>
                    <a:schemeClr val="bg1">
                      <a:alpha val="20000"/>
                    </a:schemeClr>
                  </a:solidFill>
                </a:ln>
                <a:noFill/>
                <a:latin typeface="DIN Alternate" panose="020B0500000000000000" pitchFamily="34" charset="0"/>
                <a:ea typeface="Hiragino Sans W6" panose="020B0400000000000000" pitchFamily="34" charset="-128"/>
              </a:rPr>
              <a:t>MENU</a:t>
            </a:r>
          </a:p>
        </p:txBody>
      </p:sp>
      <p:pic>
        <p:nvPicPr>
          <p:cNvPr id="11" name="図 10" descr="テキスト&#10;&#10;自動的に生成された説明">
            <a:extLst>
              <a:ext uri="{FF2B5EF4-FFF2-40B4-BE49-F238E27FC236}">
                <a16:creationId xmlns:a16="http://schemas.microsoft.com/office/drawing/2014/main" id="{95BE5AA9-D91D-FE90-263B-50B5193A8BB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16200000">
            <a:off x="-225716" y="6026259"/>
            <a:ext cx="998858" cy="317072"/>
          </a:xfrm>
          <a:prstGeom prst="rect">
            <a:avLst/>
          </a:prstGeom>
        </p:spPr>
      </p:pic>
      <p:sp>
        <p:nvSpPr>
          <p:cNvPr id="16" name="スライド番号プレースホルダ 3">
            <a:extLst>
              <a:ext uri="{FF2B5EF4-FFF2-40B4-BE49-F238E27FC236}">
                <a16:creationId xmlns:a16="http://schemas.microsoft.com/office/drawing/2014/main" id="{EFB5C5F4-A1B7-5984-54A1-6A727D16660E}"/>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algn="r">
              <a:defRPr/>
            </a:pPr>
            <a:r>
              <a:rPr lang="en-US" altLang="ja-JP" sz="1100" dirty="0">
                <a:solidFill>
                  <a:schemeClr val="bg1"/>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chemeClr val="bg1"/>
                </a:solidFill>
                <a:latin typeface="DIN Alternate" panose="020B0500000000000000" pitchFamily="34" charset="0"/>
                <a:ea typeface="Hiragino Sans W1" panose="020B0300000000000000" pitchFamily="34" charset="-128"/>
              </a:rPr>
              <a:pPr algn="r">
                <a:defRPr/>
              </a:pPr>
              <a:t>29</a:t>
            </a:fld>
            <a:endParaRPr lang="en-US" altLang="ja-JP" sz="1100" dirty="0">
              <a:solidFill>
                <a:schemeClr val="bg1"/>
              </a:solidFill>
              <a:latin typeface="DIN Alternate" panose="020B0500000000000000" pitchFamily="34" charset="0"/>
              <a:ea typeface="Hiragino Sans W1" panose="020B0300000000000000" pitchFamily="34" charset="-128"/>
            </a:endParaRPr>
          </a:p>
        </p:txBody>
      </p:sp>
      <p:sp>
        <p:nvSpPr>
          <p:cNvPr id="2" name="正方形/長方形 1">
            <a:extLst>
              <a:ext uri="{FF2B5EF4-FFF2-40B4-BE49-F238E27FC236}">
                <a16:creationId xmlns:a16="http://schemas.microsoft.com/office/drawing/2014/main" id="{EB74E61E-B5C6-AC62-D720-7A2AB01A46FD}"/>
              </a:ext>
            </a:extLst>
          </p:cNvPr>
          <p:cNvSpPr/>
          <p:nvPr/>
        </p:nvSpPr>
        <p:spPr>
          <a:xfrm>
            <a:off x="8270239" y="6442414"/>
            <a:ext cx="3344571" cy="298480"/>
          </a:xfrm>
          <a:prstGeom prst="rect">
            <a:avLst/>
          </a:prstGeom>
        </p:spPr>
        <p:txBody>
          <a:bodyPr wrap="square">
            <a:sp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prstClr val="white"/>
                </a:solidFill>
                <a:effectLst/>
                <a:uLnTx/>
                <a:uFillTx/>
                <a:latin typeface="DIN Alternate" panose="020B0500000000000000" pitchFamily="34" charset="0"/>
                <a:ea typeface="Hiragino Sans W3" panose="020B0400000000000000" pitchFamily="34" charset="-128"/>
                <a:cs typeface="+mn-cs"/>
              </a:rPr>
              <a:t>© News Technology Co., Ltd. </a:t>
            </a:r>
            <a:r>
              <a:rPr kumimoji="1" lang="ja-JP" altLang="en-US" sz="1000" b="0" i="0" u="none" strike="noStrike" kern="1200" cap="none" spc="0" normalizeH="0" baseline="0" noProof="0">
                <a:ln>
                  <a:noFill/>
                </a:ln>
                <a:solidFill>
                  <a:prstClr val="white"/>
                </a:solidFill>
                <a:effectLst/>
                <a:uLnTx/>
                <a:uFillTx/>
                <a:latin typeface="DIN Alternate" panose="020B0500000000000000" pitchFamily="34" charset="0"/>
                <a:ea typeface="Hiragino Sans W1" panose="020B0300000000000000" pitchFamily="34" charset="-128"/>
                <a:cs typeface="+mn-cs"/>
              </a:rPr>
              <a:t>│</a:t>
            </a:r>
            <a:endParaRPr kumimoji="1" lang="ja-JP" altLang="en-US" sz="900" b="0" i="0" u="none" strike="noStrike" kern="1200" cap="none" spc="0" normalizeH="0" baseline="0" noProof="0">
              <a:ln>
                <a:noFill/>
              </a:ln>
              <a:solidFill>
                <a:prstClr val="white"/>
              </a:solidFill>
              <a:effectLst/>
              <a:uLnTx/>
              <a:uFillTx/>
              <a:latin typeface="DIN Alternate" panose="020B0500000000000000" pitchFamily="34" charset="0"/>
              <a:ea typeface="Hiragino Sans W3" panose="020B0400000000000000" pitchFamily="34" charset="-128"/>
              <a:cs typeface="+mn-cs"/>
            </a:endParaRPr>
          </a:p>
        </p:txBody>
      </p:sp>
      <p:sp>
        <p:nvSpPr>
          <p:cNvPr id="7" name="正方形/長方形 6">
            <a:extLst>
              <a:ext uri="{FF2B5EF4-FFF2-40B4-BE49-F238E27FC236}">
                <a16:creationId xmlns:a16="http://schemas.microsoft.com/office/drawing/2014/main" id="{14056FBA-DFB1-28A7-34EE-7858ED1A27F6}"/>
              </a:ext>
            </a:extLst>
          </p:cNvPr>
          <p:cNvSpPr/>
          <p:nvPr/>
        </p:nvSpPr>
        <p:spPr>
          <a:xfrm>
            <a:off x="1024024" y="-5061"/>
            <a:ext cx="3626996" cy="3429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nSpc>
                <a:spcPct val="150000"/>
              </a:lnSpc>
            </a:pPr>
            <a:r>
              <a:rPr lang="en-US" altLang="ja-JP" sz="1200" dirty="0">
                <a:solidFill>
                  <a:schemeClr val="bg1"/>
                </a:solidFill>
                <a:latin typeface="DIN Alternate" panose="020B0500000000000000" pitchFamily="34" charset="0"/>
                <a:ea typeface="Hiragino Sans W2" panose="020B0300000000000000" pitchFamily="34" charset="-128"/>
              </a:rPr>
              <a:t>MEDIA MENU	</a:t>
            </a:r>
            <a:r>
              <a:rPr lang="ja-JP" altLang="en-US" sz="1200">
                <a:solidFill>
                  <a:schemeClr val="bg1"/>
                </a:solidFill>
                <a:latin typeface="DIN Alternate" panose="020B0500000000000000" pitchFamily="34" charset="0"/>
                <a:ea typeface="Hiragino Sans W2" panose="020B0300000000000000" pitchFamily="34" charset="-128"/>
              </a:rPr>
              <a:t>　</a:t>
            </a:r>
            <a:r>
              <a:rPr lang="en-US" altLang="ja-JP" sz="1200" dirty="0">
                <a:solidFill>
                  <a:schemeClr val="bg1"/>
                </a:solidFill>
                <a:latin typeface="DIN Alternate" panose="020B0500000000000000" pitchFamily="34" charset="0"/>
                <a:ea typeface="Hiragino Sans W2" panose="020B0300000000000000" pitchFamily="34" charset="-128"/>
              </a:rPr>
              <a:t>|</a:t>
            </a:r>
            <a:r>
              <a:rPr lang="ja-JP" altLang="en-US" sz="1200">
                <a:solidFill>
                  <a:schemeClr val="bg1"/>
                </a:solidFill>
                <a:latin typeface="DIN Alternate" panose="020B0500000000000000" pitchFamily="34" charset="0"/>
                <a:ea typeface="Hiragino Sans W2" panose="020B0300000000000000" pitchFamily="34" charset="-128"/>
              </a:rPr>
              <a:t>　</a:t>
            </a:r>
            <a:r>
              <a:rPr lang="en-US" altLang="ja-JP" sz="1200" dirty="0">
                <a:solidFill>
                  <a:schemeClr val="bg1"/>
                </a:solidFill>
                <a:latin typeface="DIN Alternate" panose="020B0500000000000000" pitchFamily="34" charset="0"/>
                <a:ea typeface="Hiragino Sans W2" panose="020B0300000000000000" pitchFamily="34" charset="-128"/>
              </a:rPr>
              <a:t>January to March 2026</a:t>
            </a:r>
          </a:p>
        </p:txBody>
      </p:sp>
      <p:sp>
        <p:nvSpPr>
          <p:cNvPr id="33" name="テキスト ボックス 32">
            <a:extLst>
              <a:ext uri="{FF2B5EF4-FFF2-40B4-BE49-F238E27FC236}">
                <a16:creationId xmlns:a16="http://schemas.microsoft.com/office/drawing/2014/main" id="{DFAC3480-2519-D767-EA2E-CA060C90C503}"/>
              </a:ext>
            </a:extLst>
          </p:cNvPr>
          <p:cNvSpPr txBox="1"/>
          <p:nvPr/>
        </p:nvSpPr>
        <p:spPr>
          <a:xfrm>
            <a:off x="1040313" y="658938"/>
            <a:ext cx="1485776" cy="523220"/>
          </a:xfrm>
          <a:prstGeom prst="rect">
            <a:avLst/>
          </a:prstGeom>
          <a:noFill/>
          <a:effectLst/>
        </p:spPr>
        <p:txBody>
          <a:bodyPr wrap="square" rtlCol="0">
            <a:spAutoFit/>
          </a:bodyPr>
          <a:lstStyle/>
          <a:p>
            <a:pPr algn="ctr"/>
            <a:r>
              <a:rPr lang="ja-JP" altLang="en-US" sz="1400" b="1">
                <a:solidFill>
                  <a:schemeClr val="bg1"/>
                </a:solidFill>
                <a:latin typeface="Hiragino Sans W7" panose="020B0400000000000000" pitchFamily="34" charset="-128"/>
                <a:ea typeface="Hiragino Sans W7" panose="020B0400000000000000" pitchFamily="34" charset="-128"/>
              </a:rPr>
              <a:t>長期出稿</a:t>
            </a:r>
            <a:endParaRPr lang="en-US" altLang="ja-JP" sz="1400" b="1" dirty="0">
              <a:solidFill>
                <a:schemeClr val="bg1"/>
              </a:solidFill>
              <a:latin typeface="Hiragino Sans W7" panose="020B0400000000000000" pitchFamily="34" charset="-128"/>
              <a:ea typeface="Hiragino Sans W7" panose="020B0400000000000000" pitchFamily="34" charset="-128"/>
            </a:endParaRPr>
          </a:p>
          <a:p>
            <a:pPr algn="ctr"/>
            <a:r>
              <a:rPr lang="ja-JP" altLang="en-US" sz="1400" b="1">
                <a:solidFill>
                  <a:schemeClr val="bg1"/>
                </a:solidFill>
                <a:latin typeface="Hiragino Sans W7" panose="020B0400000000000000" pitchFamily="34" charset="-128"/>
                <a:ea typeface="Hiragino Sans W7" panose="020B0400000000000000" pitchFamily="34" charset="-128"/>
              </a:rPr>
              <a:t>特別料金</a:t>
            </a:r>
            <a:endParaRPr lang="en-US" altLang="ja-JP" sz="1400" b="1" dirty="0">
              <a:solidFill>
                <a:schemeClr val="bg1"/>
              </a:solidFill>
              <a:latin typeface="Hiragino Sans W7" panose="020B0400000000000000" pitchFamily="34" charset="-128"/>
              <a:ea typeface="Hiragino Sans W7" panose="020B0400000000000000" pitchFamily="34" charset="-128"/>
            </a:endParaRPr>
          </a:p>
        </p:txBody>
      </p:sp>
      <p:cxnSp>
        <p:nvCxnSpPr>
          <p:cNvPr id="34" name="直線コネクタ 33">
            <a:extLst>
              <a:ext uri="{FF2B5EF4-FFF2-40B4-BE49-F238E27FC236}">
                <a16:creationId xmlns:a16="http://schemas.microsoft.com/office/drawing/2014/main" id="{649A5FC6-E9AC-26E0-2881-254570F0D5BD}"/>
              </a:ext>
            </a:extLst>
          </p:cNvPr>
          <p:cNvCxnSpPr>
            <a:cxnSpLocks/>
          </p:cNvCxnSpPr>
          <p:nvPr/>
        </p:nvCxnSpPr>
        <p:spPr>
          <a:xfrm>
            <a:off x="2555121" y="414323"/>
            <a:ext cx="0" cy="1051754"/>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4" name="直線コネクタ 43">
            <a:extLst>
              <a:ext uri="{FF2B5EF4-FFF2-40B4-BE49-F238E27FC236}">
                <a16:creationId xmlns:a16="http://schemas.microsoft.com/office/drawing/2014/main" id="{6A9021FE-4F1B-358E-E6E4-9174F40F2743}"/>
              </a:ext>
            </a:extLst>
          </p:cNvPr>
          <p:cNvCxnSpPr>
            <a:cxnSpLocks/>
          </p:cNvCxnSpPr>
          <p:nvPr/>
        </p:nvCxnSpPr>
        <p:spPr>
          <a:xfrm>
            <a:off x="2555121" y="1692146"/>
            <a:ext cx="0" cy="4461566"/>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8" name="直線コネクタ 47">
            <a:extLst>
              <a:ext uri="{FF2B5EF4-FFF2-40B4-BE49-F238E27FC236}">
                <a16:creationId xmlns:a16="http://schemas.microsoft.com/office/drawing/2014/main" id="{D766CA1C-40F8-298D-52AD-803979A09561}"/>
              </a:ext>
            </a:extLst>
          </p:cNvPr>
          <p:cNvCxnSpPr>
            <a:cxnSpLocks/>
          </p:cNvCxnSpPr>
          <p:nvPr/>
        </p:nvCxnSpPr>
        <p:spPr>
          <a:xfrm>
            <a:off x="8133021" y="1692146"/>
            <a:ext cx="11919" cy="4461566"/>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3" name="直線コネクタ 122">
            <a:extLst>
              <a:ext uri="{FF2B5EF4-FFF2-40B4-BE49-F238E27FC236}">
                <a16:creationId xmlns:a16="http://schemas.microsoft.com/office/drawing/2014/main" id="{4A352D5C-88B5-5C3E-A81C-C2ED0E3D85CB}"/>
              </a:ext>
            </a:extLst>
          </p:cNvPr>
          <p:cNvCxnSpPr>
            <a:cxnSpLocks/>
          </p:cNvCxnSpPr>
          <p:nvPr/>
        </p:nvCxnSpPr>
        <p:spPr>
          <a:xfrm>
            <a:off x="5256503" y="377688"/>
            <a:ext cx="0" cy="1088389"/>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4" name="直線コネクタ 123">
            <a:extLst>
              <a:ext uri="{FF2B5EF4-FFF2-40B4-BE49-F238E27FC236}">
                <a16:creationId xmlns:a16="http://schemas.microsoft.com/office/drawing/2014/main" id="{0FDEC3CC-F82A-7C1B-42AF-046E5447657F}"/>
              </a:ext>
            </a:extLst>
          </p:cNvPr>
          <p:cNvCxnSpPr>
            <a:cxnSpLocks/>
          </p:cNvCxnSpPr>
          <p:nvPr/>
        </p:nvCxnSpPr>
        <p:spPr>
          <a:xfrm>
            <a:off x="5271989" y="1692146"/>
            <a:ext cx="0" cy="4461566"/>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5" name="直線コネクタ 124">
            <a:extLst>
              <a:ext uri="{FF2B5EF4-FFF2-40B4-BE49-F238E27FC236}">
                <a16:creationId xmlns:a16="http://schemas.microsoft.com/office/drawing/2014/main" id="{38B3D749-6BCC-626E-641E-420987A01794}"/>
              </a:ext>
            </a:extLst>
          </p:cNvPr>
          <p:cNvCxnSpPr>
            <a:cxnSpLocks/>
          </p:cNvCxnSpPr>
          <p:nvPr/>
        </p:nvCxnSpPr>
        <p:spPr>
          <a:xfrm flipH="1">
            <a:off x="2933233" y="4752221"/>
            <a:ext cx="2124000" cy="0"/>
          </a:xfrm>
          <a:prstGeom prst="line">
            <a:avLst/>
          </a:prstGeom>
          <a:ln w="9525">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126" name="正方形/長方形 125">
            <a:extLst>
              <a:ext uri="{FF2B5EF4-FFF2-40B4-BE49-F238E27FC236}">
                <a16:creationId xmlns:a16="http://schemas.microsoft.com/office/drawing/2014/main" id="{6624B2CA-A18D-BBB5-9D64-B51DB05221DB}"/>
              </a:ext>
            </a:extLst>
          </p:cNvPr>
          <p:cNvSpPr/>
          <p:nvPr/>
        </p:nvSpPr>
        <p:spPr>
          <a:xfrm>
            <a:off x="5670788" y="931492"/>
            <a:ext cx="912429" cy="346249"/>
          </a:xfrm>
          <a:prstGeom prst="rect">
            <a:avLst/>
          </a:prstGeom>
        </p:spPr>
        <p:txBody>
          <a:bodyPr wrap="none">
            <a:spAutoFit/>
          </a:bodyPr>
          <a:lstStyle/>
          <a:p>
            <a:pPr algn="ctr" fontAlgn="ctr">
              <a:lnSpc>
                <a:spcPct val="150000"/>
              </a:lnSpc>
            </a:pPr>
            <a:r>
              <a:rPr lang="ja-JP" altLang="en-US" sz="1100" b="1">
                <a:solidFill>
                  <a:schemeClr val="bg1"/>
                </a:solidFill>
                <a:latin typeface="Hiragino Sans W6" panose="020B0400000000000000" pitchFamily="34" charset="-128"/>
                <a:ea typeface="Hiragino Sans W6" panose="020B0400000000000000" pitchFamily="34" charset="-128"/>
              </a:rPr>
              <a:t>（</a:t>
            </a:r>
            <a:r>
              <a:rPr lang="en-US" altLang="ja-JP" sz="1100" b="1" dirty="0">
                <a:solidFill>
                  <a:schemeClr val="bg1"/>
                </a:solidFill>
                <a:latin typeface="Hiragino Sans W6" panose="020B0400000000000000" pitchFamily="34" charset="-128"/>
                <a:ea typeface="Hiragino Sans W6" panose="020B0400000000000000" pitchFamily="34" charset="-128"/>
              </a:rPr>
              <a:t> </a:t>
            </a:r>
            <a:r>
              <a:rPr lang="en-US" altLang="ja-JP" sz="1100" b="1" dirty="0">
                <a:solidFill>
                  <a:schemeClr val="bg1"/>
                </a:solidFill>
                <a:latin typeface="DIN Alternate" panose="020B0500000000000000" pitchFamily="34" charset="0"/>
                <a:ea typeface="Hiragino Sans W6" panose="020B0400000000000000" pitchFamily="34" charset="-128"/>
              </a:rPr>
              <a:t>3</a:t>
            </a:r>
            <a:r>
              <a:rPr lang="ja-JP" altLang="en-US" sz="1100" b="1">
                <a:solidFill>
                  <a:schemeClr val="bg1"/>
                </a:solidFill>
                <a:latin typeface="Hiragino Sans W6" panose="020B0400000000000000" pitchFamily="34" charset="-128"/>
                <a:ea typeface="Hiragino Sans W6" panose="020B0400000000000000" pitchFamily="34" charset="-128"/>
              </a:rPr>
              <a:t>ヶ月</a:t>
            </a:r>
            <a:r>
              <a:rPr lang="en-US" altLang="ja-JP" sz="1100" b="1" dirty="0">
                <a:solidFill>
                  <a:schemeClr val="bg1"/>
                </a:solidFill>
                <a:latin typeface="Hiragino Sans W6" panose="020B0400000000000000" pitchFamily="34" charset="-128"/>
                <a:ea typeface="Hiragino Sans W6" panose="020B0400000000000000" pitchFamily="34" charset="-128"/>
              </a:rPr>
              <a:t> </a:t>
            </a:r>
            <a:r>
              <a:rPr lang="ja-JP" altLang="en-US" sz="1100" b="1">
                <a:solidFill>
                  <a:schemeClr val="bg1"/>
                </a:solidFill>
                <a:latin typeface="Hiragino Sans W6" panose="020B0400000000000000" pitchFamily="34" charset="-128"/>
                <a:ea typeface="Hiragino Sans W6" panose="020B0400000000000000" pitchFamily="34" charset="-128"/>
              </a:rPr>
              <a:t>）</a:t>
            </a:r>
            <a:endParaRPr lang="en-US" altLang="ja-JP" sz="1400" b="1" dirty="0">
              <a:solidFill>
                <a:schemeClr val="bg1"/>
              </a:solidFill>
              <a:latin typeface="Hiragino Sans W6" panose="020B0400000000000000" pitchFamily="34" charset="-128"/>
              <a:ea typeface="Hiragino Sans W6" panose="020B0400000000000000" pitchFamily="34" charset="-128"/>
            </a:endParaRPr>
          </a:p>
        </p:txBody>
      </p:sp>
      <p:sp>
        <p:nvSpPr>
          <p:cNvPr id="128" name="正方形/長方形 127">
            <a:extLst>
              <a:ext uri="{FF2B5EF4-FFF2-40B4-BE49-F238E27FC236}">
                <a16:creationId xmlns:a16="http://schemas.microsoft.com/office/drawing/2014/main" id="{7D2BFE90-1891-DEF6-20D8-D79F8A3C7B5F}"/>
              </a:ext>
            </a:extLst>
          </p:cNvPr>
          <p:cNvSpPr/>
          <p:nvPr/>
        </p:nvSpPr>
        <p:spPr>
          <a:xfrm>
            <a:off x="8544776" y="931492"/>
            <a:ext cx="1045479" cy="346249"/>
          </a:xfrm>
          <a:prstGeom prst="rect">
            <a:avLst/>
          </a:prstGeom>
        </p:spPr>
        <p:txBody>
          <a:bodyPr wrap="none">
            <a:spAutoFit/>
          </a:bodyPr>
          <a:lstStyle/>
          <a:p>
            <a:pPr algn="ctr" fontAlgn="ctr">
              <a:lnSpc>
                <a:spcPct val="150000"/>
              </a:lnSpc>
            </a:pPr>
            <a:r>
              <a:rPr lang="ja-JP" altLang="en-US" sz="1100" b="1">
                <a:solidFill>
                  <a:schemeClr val="bg1"/>
                </a:solidFill>
                <a:latin typeface="Hiragino Sans W6" panose="020B0400000000000000" pitchFamily="34" charset="-128"/>
                <a:ea typeface="Hiragino Sans W6" panose="020B0400000000000000" pitchFamily="34" charset="-128"/>
              </a:rPr>
              <a:t>（</a:t>
            </a:r>
            <a:r>
              <a:rPr lang="en-US" altLang="ja-JP" sz="1100" b="1" dirty="0">
                <a:solidFill>
                  <a:schemeClr val="bg1"/>
                </a:solidFill>
                <a:latin typeface="Hiragino Sans W6" panose="020B0400000000000000" pitchFamily="34" charset="-128"/>
                <a:ea typeface="Hiragino Sans W6" panose="020B0400000000000000" pitchFamily="34" charset="-128"/>
              </a:rPr>
              <a:t> </a:t>
            </a:r>
            <a:r>
              <a:rPr lang="en-US" altLang="ja-JP" sz="1100" b="1" dirty="0">
                <a:solidFill>
                  <a:schemeClr val="bg1"/>
                </a:solidFill>
                <a:latin typeface="DIN Alternate" panose="020B0500000000000000" pitchFamily="34" charset="0"/>
                <a:ea typeface="Hiragino Sans W6" panose="020B0400000000000000" pitchFamily="34" charset="-128"/>
              </a:rPr>
              <a:t>6</a:t>
            </a:r>
            <a:r>
              <a:rPr lang="ja-JP" altLang="en-US" sz="1100" b="1">
                <a:solidFill>
                  <a:schemeClr val="bg1"/>
                </a:solidFill>
                <a:latin typeface="Hiragino Sans W6" panose="020B0400000000000000" pitchFamily="34" charset="-128"/>
                <a:ea typeface="Hiragino Sans W6" panose="020B0400000000000000" pitchFamily="34" charset="-128"/>
              </a:rPr>
              <a:t>ヶ月</a:t>
            </a:r>
            <a:r>
              <a:rPr lang="en-US" altLang="ja-JP" sz="1100" b="1" dirty="0">
                <a:solidFill>
                  <a:schemeClr val="bg1"/>
                </a:solidFill>
                <a:latin typeface="Hiragino Sans W6" panose="020B0400000000000000" pitchFamily="34" charset="-128"/>
                <a:ea typeface="Hiragino Sans W6" panose="020B0400000000000000" pitchFamily="34" charset="-128"/>
              </a:rPr>
              <a:t> ~ </a:t>
            </a:r>
            <a:r>
              <a:rPr lang="ja-JP" altLang="en-US" sz="1100" b="1">
                <a:solidFill>
                  <a:schemeClr val="bg1"/>
                </a:solidFill>
                <a:latin typeface="Hiragino Sans W6" panose="020B0400000000000000" pitchFamily="34" charset="-128"/>
                <a:ea typeface="Hiragino Sans W6" panose="020B0400000000000000" pitchFamily="34" charset="-128"/>
              </a:rPr>
              <a:t>）</a:t>
            </a:r>
            <a:endParaRPr lang="en-US" altLang="ja-JP" sz="1400" b="1" dirty="0">
              <a:solidFill>
                <a:schemeClr val="bg1"/>
              </a:solidFill>
              <a:latin typeface="Hiragino Sans W6" panose="020B0400000000000000" pitchFamily="34" charset="-128"/>
              <a:ea typeface="Hiragino Sans W6" panose="020B0400000000000000" pitchFamily="34" charset="-128"/>
            </a:endParaRPr>
          </a:p>
        </p:txBody>
      </p:sp>
      <p:sp>
        <p:nvSpPr>
          <p:cNvPr id="130" name="テキスト ボックス 129">
            <a:extLst>
              <a:ext uri="{FF2B5EF4-FFF2-40B4-BE49-F238E27FC236}">
                <a16:creationId xmlns:a16="http://schemas.microsoft.com/office/drawing/2014/main" id="{2C921AE2-8BC6-93E5-BDAE-3C5180BA0F1E}"/>
              </a:ext>
            </a:extLst>
          </p:cNvPr>
          <p:cNvSpPr txBox="1"/>
          <p:nvPr/>
        </p:nvSpPr>
        <p:spPr>
          <a:xfrm>
            <a:off x="5881054" y="765677"/>
            <a:ext cx="1074978" cy="338442"/>
          </a:xfrm>
          <a:prstGeom prst="rect">
            <a:avLst/>
          </a:prstGeom>
          <a:noFill/>
          <a:effectLst/>
        </p:spPr>
        <p:txBody>
          <a:bodyPr wrap="square" rtlCol="0">
            <a:spAutoFit/>
          </a:bodyPr>
          <a:lstStyle/>
          <a:p>
            <a:pPr algn="ctr"/>
            <a:r>
              <a:rPr lang="ja-JP" altLang="en-US" sz="1600" b="1">
                <a:solidFill>
                  <a:schemeClr val="bg1"/>
                </a:solidFill>
                <a:latin typeface="Hiragino Sans W7" panose="020B0400000000000000" pitchFamily="34" charset="-128"/>
                <a:ea typeface="Hiragino Sans W7" panose="020B0400000000000000" pitchFamily="34" charset="-128"/>
              </a:rPr>
              <a:t>週間</a:t>
            </a:r>
            <a:endParaRPr lang="en-US" altLang="ja-JP" sz="1600" b="1" dirty="0">
              <a:solidFill>
                <a:schemeClr val="bg1"/>
              </a:solidFill>
              <a:latin typeface="Hiragino Sans W7" panose="020B0400000000000000" pitchFamily="34" charset="-128"/>
              <a:ea typeface="Hiragino Sans W7" panose="020B0400000000000000" pitchFamily="34" charset="-128"/>
            </a:endParaRPr>
          </a:p>
        </p:txBody>
      </p:sp>
      <p:sp>
        <p:nvSpPr>
          <p:cNvPr id="131" name="テキスト ボックス 130">
            <a:extLst>
              <a:ext uri="{FF2B5EF4-FFF2-40B4-BE49-F238E27FC236}">
                <a16:creationId xmlns:a16="http://schemas.microsoft.com/office/drawing/2014/main" id="{014CEE31-7776-BE40-27F5-70DAF63C5615}"/>
              </a:ext>
            </a:extLst>
          </p:cNvPr>
          <p:cNvSpPr txBox="1"/>
          <p:nvPr/>
        </p:nvSpPr>
        <p:spPr>
          <a:xfrm>
            <a:off x="5263614" y="525538"/>
            <a:ext cx="1172396" cy="646117"/>
          </a:xfrm>
          <a:prstGeom prst="rect">
            <a:avLst/>
          </a:prstGeom>
          <a:noFill/>
          <a:effectLst/>
        </p:spPr>
        <p:txBody>
          <a:bodyPr wrap="square" rtlCol="0">
            <a:spAutoFit/>
          </a:bodyPr>
          <a:lstStyle/>
          <a:p>
            <a:pPr algn="ctr"/>
            <a:r>
              <a:rPr lang="en-US" altLang="ja-JP" sz="3600" b="1" dirty="0">
                <a:solidFill>
                  <a:schemeClr val="bg1"/>
                </a:solidFill>
                <a:latin typeface="DIN Alternate" panose="020B0500000000000000" pitchFamily="34" charset="0"/>
                <a:ea typeface="Hiragino Sans W6" panose="020B0400000000000000" pitchFamily="34" charset="-128"/>
              </a:rPr>
              <a:t>13</a:t>
            </a:r>
            <a:endParaRPr lang="en-US" altLang="ja-JP" sz="3200" b="1" dirty="0">
              <a:solidFill>
                <a:schemeClr val="bg1"/>
              </a:solidFill>
              <a:latin typeface="DIN Alternate" panose="020B0500000000000000" pitchFamily="34" charset="0"/>
              <a:ea typeface="Hiragino Sans W6" panose="020B0400000000000000" pitchFamily="34" charset="-128"/>
            </a:endParaRPr>
          </a:p>
        </p:txBody>
      </p:sp>
      <p:sp>
        <p:nvSpPr>
          <p:cNvPr id="132" name="テキスト ボックス 131">
            <a:extLst>
              <a:ext uri="{FF2B5EF4-FFF2-40B4-BE49-F238E27FC236}">
                <a16:creationId xmlns:a16="http://schemas.microsoft.com/office/drawing/2014/main" id="{14E6B48D-21CC-0728-9CB4-EFE758E6A949}"/>
              </a:ext>
            </a:extLst>
          </p:cNvPr>
          <p:cNvSpPr txBox="1"/>
          <p:nvPr/>
        </p:nvSpPr>
        <p:spPr>
          <a:xfrm>
            <a:off x="8951092" y="765677"/>
            <a:ext cx="1074978" cy="338442"/>
          </a:xfrm>
          <a:prstGeom prst="rect">
            <a:avLst/>
          </a:prstGeom>
          <a:noFill/>
          <a:effectLst/>
        </p:spPr>
        <p:txBody>
          <a:bodyPr wrap="square" rtlCol="0">
            <a:spAutoFit/>
          </a:bodyPr>
          <a:lstStyle/>
          <a:p>
            <a:pPr algn="ctr"/>
            <a:r>
              <a:rPr lang="ja-JP" altLang="en-US" sz="1600" b="1">
                <a:solidFill>
                  <a:schemeClr val="bg1"/>
                </a:solidFill>
                <a:latin typeface="Hiragino Sans W7" panose="020B0400000000000000" pitchFamily="34" charset="-128"/>
                <a:ea typeface="Hiragino Sans W7" panose="020B0400000000000000" pitchFamily="34" charset="-128"/>
              </a:rPr>
              <a:t>週間</a:t>
            </a:r>
            <a:r>
              <a:rPr lang="en-US" altLang="ja-JP" sz="1600" b="1" dirty="0">
                <a:solidFill>
                  <a:schemeClr val="bg1"/>
                </a:solidFill>
                <a:latin typeface="Hiragino Sans W7" panose="020B0400000000000000" pitchFamily="34" charset="-128"/>
                <a:ea typeface="Hiragino Sans W7" panose="020B0400000000000000" pitchFamily="34" charset="-128"/>
              </a:rPr>
              <a:t> ~</a:t>
            </a:r>
          </a:p>
        </p:txBody>
      </p:sp>
      <p:sp>
        <p:nvSpPr>
          <p:cNvPr id="134" name="テキスト ボックス 133">
            <a:extLst>
              <a:ext uri="{FF2B5EF4-FFF2-40B4-BE49-F238E27FC236}">
                <a16:creationId xmlns:a16="http://schemas.microsoft.com/office/drawing/2014/main" id="{E4400BC6-F025-259C-468A-EC71CB4F11D3}"/>
              </a:ext>
            </a:extLst>
          </p:cNvPr>
          <p:cNvSpPr txBox="1"/>
          <p:nvPr/>
        </p:nvSpPr>
        <p:spPr>
          <a:xfrm>
            <a:off x="8204128" y="525538"/>
            <a:ext cx="1172396" cy="646117"/>
          </a:xfrm>
          <a:prstGeom prst="rect">
            <a:avLst/>
          </a:prstGeom>
          <a:noFill/>
          <a:effectLst/>
        </p:spPr>
        <p:txBody>
          <a:bodyPr wrap="square" rtlCol="0">
            <a:spAutoFit/>
          </a:bodyPr>
          <a:lstStyle/>
          <a:p>
            <a:pPr algn="ctr"/>
            <a:r>
              <a:rPr lang="en-US" altLang="ja-JP" sz="3600" b="1" dirty="0">
                <a:solidFill>
                  <a:schemeClr val="bg1"/>
                </a:solidFill>
                <a:latin typeface="DIN Alternate" panose="020B0500000000000000" pitchFamily="34" charset="0"/>
                <a:ea typeface="Hiragino Sans W6" panose="020B0400000000000000" pitchFamily="34" charset="-128"/>
              </a:rPr>
              <a:t>26</a:t>
            </a:r>
            <a:endParaRPr lang="en-US" altLang="ja-JP" sz="3200" b="1" dirty="0">
              <a:solidFill>
                <a:schemeClr val="bg1"/>
              </a:solidFill>
              <a:latin typeface="DIN Alternate" panose="020B0500000000000000" pitchFamily="34" charset="0"/>
              <a:ea typeface="Hiragino Sans W6" panose="020B0400000000000000" pitchFamily="34" charset="-128"/>
            </a:endParaRPr>
          </a:p>
        </p:txBody>
      </p:sp>
      <p:sp>
        <p:nvSpPr>
          <p:cNvPr id="135" name="テキスト ボックス 134">
            <a:extLst>
              <a:ext uri="{FF2B5EF4-FFF2-40B4-BE49-F238E27FC236}">
                <a16:creationId xmlns:a16="http://schemas.microsoft.com/office/drawing/2014/main" id="{464876EE-C6FF-3AC6-4197-67D6C222918B}"/>
              </a:ext>
            </a:extLst>
          </p:cNvPr>
          <p:cNvSpPr txBox="1"/>
          <p:nvPr/>
        </p:nvSpPr>
        <p:spPr>
          <a:xfrm>
            <a:off x="3108159" y="765677"/>
            <a:ext cx="1074978" cy="338442"/>
          </a:xfrm>
          <a:prstGeom prst="rect">
            <a:avLst/>
          </a:prstGeom>
          <a:noFill/>
          <a:effectLst/>
        </p:spPr>
        <p:txBody>
          <a:bodyPr wrap="square" rtlCol="0">
            <a:spAutoFit/>
          </a:bodyPr>
          <a:lstStyle/>
          <a:p>
            <a:pPr algn="ctr"/>
            <a:r>
              <a:rPr lang="ja-JP" altLang="en-US" sz="1600" b="1">
                <a:solidFill>
                  <a:schemeClr val="bg1"/>
                </a:solidFill>
                <a:latin typeface="Hiragino Sans W7" panose="020B0400000000000000" pitchFamily="34" charset="-128"/>
                <a:ea typeface="Hiragino Sans W7" panose="020B0400000000000000" pitchFamily="34" charset="-128"/>
              </a:rPr>
              <a:t>週間</a:t>
            </a:r>
            <a:endParaRPr lang="en-US" altLang="ja-JP" sz="1600" b="1" dirty="0">
              <a:solidFill>
                <a:schemeClr val="bg1"/>
              </a:solidFill>
              <a:latin typeface="Hiragino Sans W7" panose="020B0400000000000000" pitchFamily="34" charset="-128"/>
              <a:ea typeface="Hiragino Sans W7" panose="020B0400000000000000" pitchFamily="34" charset="-128"/>
            </a:endParaRPr>
          </a:p>
        </p:txBody>
      </p:sp>
      <p:sp>
        <p:nvSpPr>
          <p:cNvPr id="136" name="テキスト ボックス 135">
            <a:extLst>
              <a:ext uri="{FF2B5EF4-FFF2-40B4-BE49-F238E27FC236}">
                <a16:creationId xmlns:a16="http://schemas.microsoft.com/office/drawing/2014/main" id="{B91EEC27-4BFC-2106-2E90-0CDA4D05D412}"/>
              </a:ext>
            </a:extLst>
          </p:cNvPr>
          <p:cNvSpPr txBox="1"/>
          <p:nvPr/>
        </p:nvSpPr>
        <p:spPr>
          <a:xfrm>
            <a:off x="2579365" y="525324"/>
            <a:ext cx="1172396" cy="646331"/>
          </a:xfrm>
          <a:prstGeom prst="rect">
            <a:avLst/>
          </a:prstGeom>
          <a:noFill/>
          <a:effectLst/>
        </p:spPr>
        <p:txBody>
          <a:bodyPr wrap="square" rtlCol="0">
            <a:spAutoFit/>
          </a:bodyPr>
          <a:lstStyle/>
          <a:p>
            <a:pPr algn="ctr"/>
            <a:r>
              <a:rPr lang="en-US" altLang="ja-JP" sz="3600" b="1" dirty="0">
                <a:solidFill>
                  <a:schemeClr val="bg1"/>
                </a:solidFill>
                <a:latin typeface="DIN Alternate" panose="020B0500000000000000" pitchFamily="34" charset="0"/>
                <a:ea typeface="Hiragino Sans W6" panose="020B0400000000000000" pitchFamily="34" charset="-128"/>
              </a:rPr>
              <a:t>8</a:t>
            </a:r>
            <a:endParaRPr lang="en-US" altLang="ja-JP" sz="3200" b="1" dirty="0">
              <a:solidFill>
                <a:schemeClr val="bg1"/>
              </a:solidFill>
              <a:latin typeface="DIN Alternate" panose="020B0500000000000000" pitchFamily="34" charset="0"/>
              <a:ea typeface="Hiragino Sans W6" panose="020B0400000000000000" pitchFamily="34" charset="-128"/>
            </a:endParaRPr>
          </a:p>
        </p:txBody>
      </p:sp>
      <p:sp>
        <p:nvSpPr>
          <p:cNvPr id="137" name="正方形/長方形 136">
            <a:extLst>
              <a:ext uri="{FF2B5EF4-FFF2-40B4-BE49-F238E27FC236}">
                <a16:creationId xmlns:a16="http://schemas.microsoft.com/office/drawing/2014/main" id="{A5DD73A6-6ED7-2884-A6FD-7397AE60F525}"/>
              </a:ext>
            </a:extLst>
          </p:cNvPr>
          <p:cNvSpPr/>
          <p:nvPr/>
        </p:nvSpPr>
        <p:spPr>
          <a:xfrm>
            <a:off x="2958028" y="931492"/>
            <a:ext cx="912430" cy="346249"/>
          </a:xfrm>
          <a:prstGeom prst="rect">
            <a:avLst/>
          </a:prstGeom>
        </p:spPr>
        <p:txBody>
          <a:bodyPr wrap="none">
            <a:spAutoFit/>
          </a:bodyPr>
          <a:lstStyle/>
          <a:p>
            <a:pPr algn="ctr" fontAlgn="ctr">
              <a:lnSpc>
                <a:spcPct val="150000"/>
              </a:lnSpc>
            </a:pPr>
            <a:r>
              <a:rPr lang="ja-JP" altLang="en-US" sz="1100" b="1">
                <a:solidFill>
                  <a:schemeClr val="bg1"/>
                </a:solidFill>
                <a:latin typeface="Hiragino Sans W6" panose="020B0400000000000000" pitchFamily="34" charset="-128"/>
                <a:ea typeface="Hiragino Sans W6" panose="020B0400000000000000" pitchFamily="34" charset="-128"/>
              </a:rPr>
              <a:t>（</a:t>
            </a:r>
            <a:r>
              <a:rPr lang="en-US" altLang="ja-JP" sz="1100" b="1" dirty="0">
                <a:solidFill>
                  <a:schemeClr val="bg1"/>
                </a:solidFill>
                <a:latin typeface="Hiragino Sans W6" panose="020B0400000000000000" pitchFamily="34" charset="-128"/>
                <a:ea typeface="Hiragino Sans W6" panose="020B0400000000000000" pitchFamily="34" charset="-128"/>
              </a:rPr>
              <a:t> </a:t>
            </a:r>
            <a:r>
              <a:rPr lang="en-US" altLang="ja-JP" sz="1100" b="1" dirty="0">
                <a:solidFill>
                  <a:schemeClr val="bg1"/>
                </a:solidFill>
                <a:latin typeface="DIN Alternate" panose="020B0500000000000000" pitchFamily="34" charset="0"/>
                <a:ea typeface="Hiragino Sans W6" panose="020B0400000000000000" pitchFamily="34" charset="-128"/>
              </a:rPr>
              <a:t>2</a:t>
            </a:r>
            <a:r>
              <a:rPr lang="ja-JP" altLang="en-US" sz="1100" b="1">
                <a:solidFill>
                  <a:schemeClr val="bg1"/>
                </a:solidFill>
                <a:latin typeface="Hiragino Sans W6" panose="020B0400000000000000" pitchFamily="34" charset="-128"/>
                <a:ea typeface="Hiragino Sans W6" panose="020B0400000000000000" pitchFamily="34" charset="-128"/>
              </a:rPr>
              <a:t>ヶ月</a:t>
            </a:r>
            <a:r>
              <a:rPr lang="en-US" altLang="ja-JP" sz="1100" b="1" dirty="0">
                <a:solidFill>
                  <a:schemeClr val="bg1"/>
                </a:solidFill>
                <a:latin typeface="Hiragino Sans W6" panose="020B0400000000000000" pitchFamily="34" charset="-128"/>
                <a:ea typeface="Hiragino Sans W6" panose="020B0400000000000000" pitchFamily="34" charset="-128"/>
              </a:rPr>
              <a:t> </a:t>
            </a:r>
            <a:r>
              <a:rPr lang="ja-JP" altLang="en-US" sz="1100" b="1">
                <a:solidFill>
                  <a:schemeClr val="bg1"/>
                </a:solidFill>
                <a:latin typeface="Hiragino Sans W6" panose="020B0400000000000000" pitchFamily="34" charset="-128"/>
                <a:ea typeface="Hiragino Sans W6" panose="020B0400000000000000" pitchFamily="34" charset="-128"/>
              </a:rPr>
              <a:t>）</a:t>
            </a:r>
            <a:endParaRPr lang="en-US" altLang="ja-JP" sz="1400" b="1" dirty="0">
              <a:solidFill>
                <a:schemeClr val="bg1"/>
              </a:solidFill>
              <a:latin typeface="Hiragino Sans W6" panose="020B0400000000000000" pitchFamily="34" charset="-128"/>
              <a:ea typeface="Hiragino Sans W6" panose="020B0400000000000000" pitchFamily="34" charset="-128"/>
            </a:endParaRPr>
          </a:p>
        </p:txBody>
      </p:sp>
      <p:sp>
        <p:nvSpPr>
          <p:cNvPr id="138" name="テキスト ボックス 137">
            <a:extLst>
              <a:ext uri="{FF2B5EF4-FFF2-40B4-BE49-F238E27FC236}">
                <a16:creationId xmlns:a16="http://schemas.microsoft.com/office/drawing/2014/main" id="{44172E8F-5516-02A9-468E-5C744861E484}"/>
              </a:ext>
            </a:extLst>
          </p:cNvPr>
          <p:cNvSpPr txBox="1"/>
          <p:nvPr/>
        </p:nvSpPr>
        <p:spPr>
          <a:xfrm>
            <a:off x="2826445" y="3624597"/>
            <a:ext cx="1228064" cy="261524"/>
          </a:xfrm>
          <a:prstGeom prst="rect">
            <a:avLst/>
          </a:prstGeom>
          <a:noFill/>
          <a:effectLst/>
        </p:spPr>
        <p:txBody>
          <a:bodyPr wrap="square" rtlCol="0">
            <a:spAutoFit/>
          </a:bodyPr>
          <a:lstStyle/>
          <a:p>
            <a:r>
              <a:rPr lang="ja-JP" altLang="en-US" sz="1050" b="1">
                <a:solidFill>
                  <a:schemeClr val="bg1"/>
                </a:solidFill>
                <a:latin typeface="DIN Alternate" panose="020B0500000000000000" pitchFamily="34" charset="0"/>
                <a:ea typeface="Hiragino Sans W6" panose="020B0400000000000000" pitchFamily="34" charset="-128"/>
              </a:rPr>
              <a:t>合計料金</a:t>
            </a:r>
            <a:endParaRPr lang="en-US" altLang="ja-JP" sz="1050" b="1" dirty="0">
              <a:solidFill>
                <a:schemeClr val="bg1"/>
              </a:solidFill>
              <a:latin typeface="DIN Alternate" panose="020B0500000000000000" pitchFamily="34" charset="0"/>
              <a:ea typeface="Hiragino Sans W6" panose="020B0400000000000000" pitchFamily="34" charset="-128"/>
            </a:endParaRPr>
          </a:p>
        </p:txBody>
      </p:sp>
      <p:sp>
        <p:nvSpPr>
          <p:cNvPr id="139" name="正方形/長方形 138">
            <a:extLst>
              <a:ext uri="{FF2B5EF4-FFF2-40B4-BE49-F238E27FC236}">
                <a16:creationId xmlns:a16="http://schemas.microsoft.com/office/drawing/2014/main" id="{0949B3EE-EBBE-CADF-15E7-3B120FF6091D}"/>
              </a:ext>
            </a:extLst>
          </p:cNvPr>
          <p:cNvSpPr/>
          <p:nvPr/>
        </p:nvSpPr>
        <p:spPr>
          <a:xfrm>
            <a:off x="4255492" y="4091137"/>
            <a:ext cx="902811" cy="461665"/>
          </a:xfrm>
          <a:prstGeom prst="rect">
            <a:avLst/>
          </a:prstGeom>
        </p:spPr>
        <p:txBody>
          <a:bodyPr wrap="none">
            <a:spAutoFit/>
          </a:bodyPr>
          <a:lstStyle/>
          <a:p>
            <a:pPr fontAlgn="ctr">
              <a:lnSpc>
                <a:spcPct val="150000"/>
              </a:lnSpc>
            </a:pPr>
            <a:r>
              <a:rPr lang="ja-JP" altLang="en-US" sz="800" b="1">
                <a:solidFill>
                  <a:schemeClr val="bg1">
                    <a:alpha val="79776"/>
                  </a:schemeClr>
                </a:solidFill>
                <a:latin typeface="Hiragino Sans W6" panose="020B0400000000000000" pitchFamily="34" charset="-128"/>
                <a:ea typeface="Hiragino Sans W6" panose="020B0400000000000000" pitchFamily="34" charset="-128"/>
              </a:rPr>
              <a:t>想定リーチ単価</a:t>
            </a:r>
            <a:endParaRPr lang="en-US" altLang="ja-JP" sz="800" b="1" dirty="0">
              <a:solidFill>
                <a:schemeClr val="bg1">
                  <a:alpha val="79776"/>
                </a:schemeClr>
              </a:solidFill>
              <a:latin typeface="Hiragino Sans W6" panose="020B0400000000000000" pitchFamily="34" charset="-128"/>
              <a:ea typeface="Hiragino Sans W6" panose="020B0400000000000000" pitchFamily="34" charset="-128"/>
            </a:endParaRPr>
          </a:p>
          <a:p>
            <a:pPr fontAlgn="ctr">
              <a:lnSpc>
                <a:spcPct val="150000"/>
              </a:lnSpc>
            </a:pPr>
            <a:r>
              <a:rPr lang="en-US" altLang="ja-JP" sz="800" b="1" dirty="0">
                <a:solidFill>
                  <a:schemeClr val="bg1">
                    <a:alpha val="79776"/>
                  </a:schemeClr>
                </a:solidFill>
                <a:latin typeface="DIN Alternate" panose="020B0500000000000000" pitchFamily="34" charset="0"/>
                <a:ea typeface="Hiragino Sans W6" panose="020B0400000000000000" pitchFamily="34" charset="-128"/>
              </a:rPr>
              <a:t>1.3 </a:t>
            </a:r>
            <a:r>
              <a:rPr lang="ja-JP" altLang="en-US" sz="800" b="1">
                <a:solidFill>
                  <a:schemeClr val="bg1">
                    <a:alpha val="79776"/>
                  </a:schemeClr>
                </a:solidFill>
                <a:latin typeface="Hiragino Sans W6" panose="020B0400000000000000" pitchFamily="34" charset="-128"/>
                <a:ea typeface="Hiragino Sans W6" panose="020B0400000000000000" pitchFamily="34" charset="-128"/>
              </a:rPr>
              <a:t>円</a:t>
            </a:r>
            <a:endParaRPr lang="en-US" altLang="ja-JP" sz="800" b="1" dirty="0">
              <a:solidFill>
                <a:schemeClr val="bg1">
                  <a:alpha val="79776"/>
                </a:schemeClr>
              </a:solidFill>
              <a:latin typeface="Hiragino Sans W6" panose="020B0400000000000000" pitchFamily="34" charset="-128"/>
              <a:ea typeface="Hiragino Sans W6" panose="020B0400000000000000" pitchFamily="34" charset="-128"/>
            </a:endParaRPr>
          </a:p>
        </p:txBody>
      </p:sp>
      <p:sp>
        <p:nvSpPr>
          <p:cNvPr id="140" name="正方形/長方形 139">
            <a:extLst>
              <a:ext uri="{FF2B5EF4-FFF2-40B4-BE49-F238E27FC236}">
                <a16:creationId xmlns:a16="http://schemas.microsoft.com/office/drawing/2014/main" id="{AC237065-F437-8635-3F38-28EB1B3E6164}"/>
              </a:ext>
            </a:extLst>
          </p:cNvPr>
          <p:cNvSpPr/>
          <p:nvPr/>
        </p:nvSpPr>
        <p:spPr>
          <a:xfrm>
            <a:off x="4572325" y="3903242"/>
            <a:ext cx="546548" cy="261610"/>
          </a:xfrm>
          <a:prstGeom prst="rect">
            <a:avLst/>
          </a:prstGeom>
        </p:spPr>
        <p:txBody>
          <a:bodyPr wrap="square">
            <a:spAutoFit/>
          </a:bodyPr>
          <a:lstStyle/>
          <a:p>
            <a:pPr algn="ctr" fontAlgn="ctr"/>
            <a:r>
              <a:rPr lang="ja-JP" altLang="en-US" sz="1050" b="1">
                <a:solidFill>
                  <a:schemeClr val="bg1">
                    <a:alpha val="79776"/>
                  </a:schemeClr>
                </a:solidFill>
                <a:latin typeface="Hiragino Sans W7" panose="020B0400000000000000" pitchFamily="34" charset="-128"/>
                <a:ea typeface="Hiragino Sans W7" panose="020B0400000000000000" pitchFamily="34" charset="-128"/>
              </a:rPr>
              <a:t>万円</a:t>
            </a:r>
            <a:endParaRPr lang="en-US" altLang="ja-JP" sz="1050" b="1" dirty="0">
              <a:solidFill>
                <a:schemeClr val="bg1">
                  <a:alpha val="79776"/>
                </a:schemeClr>
              </a:solidFill>
              <a:latin typeface="Hiragino Sans W7" panose="020B0400000000000000" pitchFamily="34" charset="-128"/>
              <a:ea typeface="Hiragino Sans W7" panose="020B0400000000000000" pitchFamily="34" charset="-128"/>
            </a:endParaRPr>
          </a:p>
        </p:txBody>
      </p:sp>
      <p:sp>
        <p:nvSpPr>
          <p:cNvPr id="141" name="テキスト ボックス 140">
            <a:extLst>
              <a:ext uri="{FF2B5EF4-FFF2-40B4-BE49-F238E27FC236}">
                <a16:creationId xmlns:a16="http://schemas.microsoft.com/office/drawing/2014/main" id="{B4BE2A51-DED3-4321-D647-D67E4825B8CB}"/>
              </a:ext>
            </a:extLst>
          </p:cNvPr>
          <p:cNvSpPr txBox="1"/>
          <p:nvPr/>
        </p:nvSpPr>
        <p:spPr>
          <a:xfrm>
            <a:off x="4191676" y="3600230"/>
            <a:ext cx="1228064" cy="230832"/>
          </a:xfrm>
          <a:prstGeom prst="rect">
            <a:avLst/>
          </a:prstGeom>
          <a:noFill/>
          <a:effectLst/>
        </p:spPr>
        <p:txBody>
          <a:bodyPr wrap="square" rtlCol="0">
            <a:spAutoFit/>
          </a:bodyPr>
          <a:lstStyle/>
          <a:p>
            <a:r>
              <a:rPr lang="ja-JP" altLang="en-US" sz="900" b="1">
                <a:solidFill>
                  <a:schemeClr val="bg1">
                    <a:alpha val="79776"/>
                  </a:schemeClr>
                </a:solidFill>
                <a:latin typeface="DIN Alternate" panose="020B0500000000000000" pitchFamily="34" charset="0"/>
                <a:ea typeface="Hiragino Sans W6" panose="020B0400000000000000" pitchFamily="34" charset="-128"/>
              </a:rPr>
              <a:t>掲載料金</a:t>
            </a:r>
            <a:r>
              <a:rPr lang="en-US" altLang="ja-JP" sz="900" b="1" dirty="0">
                <a:solidFill>
                  <a:schemeClr val="bg1">
                    <a:alpha val="79776"/>
                  </a:schemeClr>
                </a:solidFill>
                <a:latin typeface="DIN Alternate" panose="020B0500000000000000" pitchFamily="34" charset="0"/>
                <a:ea typeface="Hiragino Sans W6" panose="020B0400000000000000" pitchFamily="34" charset="-128"/>
              </a:rPr>
              <a:t>/</a:t>
            </a:r>
            <a:r>
              <a:rPr lang="ja-JP" altLang="en-US" sz="900" b="1">
                <a:solidFill>
                  <a:schemeClr val="bg1">
                    <a:alpha val="79776"/>
                  </a:schemeClr>
                </a:solidFill>
                <a:latin typeface="DIN Alternate" panose="020B0500000000000000" pitchFamily="34" charset="0"/>
                <a:ea typeface="Hiragino Sans W6" panose="020B0400000000000000" pitchFamily="34" charset="-128"/>
              </a:rPr>
              <a:t>週</a:t>
            </a:r>
            <a:endParaRPr lang="en-US" altLang="ja-JP" sz="900" b="1" dirty="0">
              <a:solidFill>
                <a:schemeClr val="bg1">
                  <a:alpha val="79776"/>
                </a:schemeClr>
              </a:solidFill>
              <a:latin typeface="DIN Alternate" panose="020B0500000000000000" pitchFamily="34" charset="0"/>
              <a:ea typeface="Hiragino Sans W6" panose="020B0400000000000000" pitchFamily="34" charset="-128"/>
            </a:endParaRPr>
          </a:p>
        </p:txBody>
      </p:sp>
      <p:sp>
        <p:nvSpPr>
          <p:cNvPr id="142" name="正方形/長方形 141">
            <a:extLst>
              <a:ext uri="{FF2B5EF4-FFF2-40B4-BE49-F238E27FC236}">
                <a16:creationId xmlns:a16="http://schemas.microsoft.com/office/drawing/2014/main" id="{FAD5234B-C3B5-D2D2-2BF5-2E36E340CCCF}"/>
              </a:ext>
            </a:extLst>
          </p:cNvPr>
          <p:cNvSpPr/>
          <p:nvPr/>
        </p:nvSpPr>
        <p:spPr>
          <a:xfrm>
            <a:off x="2678584" y="2047666"/>
            <a:ext cx="2333421" cy="584775"/>
          </a:xfrm>
          <a:prstGeom prst="rect">
            <a:avLst/>
          </a:prstGeom>
        </p:spPr>
        <p:txBody>
          <a:bodyPr wrap="square">
            <a:spAutoFit/>
          </a:bodyPr>
          <a:lstStyle/>
          <a:p>
            <a:pPr algn="ctr" fontAlgn="ctr"/>
            <a:r>
              <a:rPr lang="en-US" altLang="ja-JP" sz="3200" b="1" dirty="0">
                <a:solidFill>
                  <a:schemeClr val="bg1"/>
                </a:solidFill>
                <a:latin typeface="DIN Alternate" panose="020B0500000000000000" pitchFamily="34" charset="0"/>
                <a:ea typeface="Hiragino Sans W7" panose="020B0400000000000000" pitchFamily="34" charset="-128"/>
              </a:rPr>
              <a:t>10,400,000</a:t>
            </a:r>
            <a:endParaRPr lang="en-US" altLang="ja-JP" b="1" dirty="0">
              <a:solidFill>
                <a:schemeClr val="bg1"/>
              </a:solidFill>
              <a:latin typeface="Hiragino Sans W7" panose="020B0400000000000000" pitchFamily="34" charset="-128"/>
              <a:ea typeface="Hiragino Sans W7" panose="020B0400000000000000" pitchFamily="34" charset="-128"/>
            </a:endParaRPr>
          </a:p>
        </p:txBody>
      </p:sp>
      <p:sp>
        <p:nvSpPr>
          <p:cNvPr id="144" name="正方形/長方形 143">
            <a:extLst>
              <a:ext uri="{FF2B5EF4-FFF2-40B4-BE49-F238E27FC236}">
                <a16:creationId xmlns:a16="http://schemas.microsoft.com/office/drawing/2014/main" id="{74362F7A-AE5A-F4E8-D830-A67B024DF773}"/>
              </a:ext>
            </a:extLst>
          </p:cNvPr>
          <p:cNvSpPr/>
          <p:nvPr/>
        </p:nvSpPr>
        <p:spPr>
          <a:xfrm>
            <a:off x="4639093" y="2249793"/>
            <a:ext cx="610405" cy="307675"/>
          </a:xfrm>
          <a:prstGeom prst="rect">
            <a:avLst/>
          </a:prstGeom>
        </p:spPr>
        <p:txBody>
          <a:bodyPr wrap="square">
            <a:spAutoFit/>
          </a:bodyPr>
          <a:lstStyle/>
          <a:p>
            <a:pPr algn="ctr" fontAlgn="ctr"/>
            <a:r>
              <a:rPr lang="ja-JP" altLang="en-US" sz="1400" b="1">
                <a:solidFill>
                  <a:schemeClr val="bg1"/>
                </a:solidFill>
                <a:latin typeface="Hiragino Sans W7" panose="020B0400000000000000" pitchFamily="34" charset="-128"/>
                <a:ea typeface="Hiragino Sans W7" panose="020B0400000000000000" pitchFamily="34" charset="-128"/>
              </a:rPr>
              <a:t>人</a:t>
            </a:r>
            <a:endParaRPr lang="en-US" altLang="ja-JP" sz="1400" b="1" dirty="0">
              <a:solidFill>
                <a:schemeClr val="bg1"/>
              </a:solidFill>
              <a:latin typeface="Hiragino Sans W7" panose="020B0400000000000000" pitchFamily="34" charset="-128"/>
              <a:ea typeface="Hiragino Sans W7" panose="020B0400000000000000" pitchFamily="34" charset="-128"/>
            </a:endParaRPr>
          </a:p>
        </p:txBody>
      </p:sp>
      <p:sp>
        <p:nvSpPr>
          <p:cNvPr id="145" name="正方形/長方形 144">
            <a:extLst>
              <a:ext uri="{FF2B5EF4-FFF2-40B4-BE49-F238E27FC236}">
                <a16:creationId xmlns:a16="http://schemas.microsoft.com/office/drawing/2014/main" id="{3F33BA89-D9B0-456E-C46B-00677E259662}"/>
              </a:ext>
            </a:extLst>
          </p:cNvPr>
          <p:cNvSpPr/>
          <p:nvPr/>
        </p:nvSpPr>
        <p:spPr>
          <a:xfrm>
            <a:off x="3501030" y="4027681"/>
            <a:ext cx="906770" cy="338442"/>
          </a:xfrm>
          <a:prstGeom prst="rect">
            <a:avLst/>
          </a:prstGeom>
        </p:spPr>
        <p:txBody>
          <a:bodyPr wrap="square">
            <a:spAutoFit/>
          </a:bodyPr>
          <a:lstStyle/>
          <a:p>
            <a:pPr algn="ctr" fontAlgn="ctr"/>
            <a:r>
              <a:rPr lang="ja-JP" altLang="en-US" sz="1600" b="1">
                <a:solidFill>
                  <a:schemeClr val="bg1"/>
                </a:solidFill>
                <a:latin typeface="Hiragino Sans W7" panose="020B0400000000000000" pitchFamily="34" charset="-128"/>
                <a:ea typeface="Hiragino Sans W7" panose="020B0400000000000000" pitchFamily="34" charset="-128"/>
              </a:rPr>
              <a:t>万円</a:t>
            </a:r>
            <a:endParaRPr lang="en-US" altLang="ja-JP" sz="1600" b="1" dirty="0">
              <a:solidFill>
                <a:schemeClr val="bg1"/>
              </a:solidFill>
              <a:latin typeface="Hiragino Sans W7" panose="020B0400000000000000" pitchFamily="34" charset="-128"/>
              <a:ea typeface="Hiragino Sans W7" panose="020B0400000000000000" pitchFamily="34" charset="-128"/>
            </a:endParaRPr>
          </a:p>
        </p:txBody>
      </p:sp>
      <p:sp>
        <p:nvSpPr>
          <p:cNvPr id="146" name="正方形/長方形 145">
            <a:extLst>
              <a:ext uri="{FF2B5EF4-FFF2-40B4-BE49-F238E27FC236}">
                <a16:creationId xmlns:a16="http://schemas.microsoft.com/office/drawing/2014/main" id="{55C87D7F-4F8A-05A0-04BC-93AC79E59194}"/>
              </a:ext>
            </a:extLst>
          </p:cNvPr>
          <p:cNvSpPr/>
          <p:nvPr/>
        </p:nvSpPr>
        <p:spPr>
          <a:xfrm>
            <a:off x="4202126" y="3819186"/>
            <a:ext cx="942529" cy="369332"/>
          </a:xfrm>
          <a:prstGeom prst="rect">
            <a:avLst/>
          </a:prstGeom>
        </p:spPr>
        <p:txBody>
          <a:bodyPr wrap="square">
            <a:spAutoFit/>
          </a:bodyPr>
          <a:lstStyle/>
          <a:p>
            <a:pPr fontAlgn="ctr"/>
            <a:r>
              <a:rPr lang="en-US" altLang="ja-JP" b="1" dirty="0">
                <a:solidFill>
                  <a:schemeClr val="bg1">
                    <a:alpha val="79776"/>
                  </a:schemeClr>
                </a:solidFill>
                <a:latin typeface="DIN Alternate" panose="020B0500000000000000" pitchFamily="34" charset="0"/>
                <a:ea typeface="Hiragino Sans W7" panose="020B0400000000000000" pitchFamily="34" charset="-128"/>
              </a:rPr>
              <a:t>170</a:t>
            </a:r>
            <a:endParaRPr lang="en-US" altLang="ja-JP" sz="1200" b="1" dirty="0">
              <a:solidFill>
                <a:schemeClr val="bg1">
                  <a:alpha val="79776"/>
                </a:schemeClr>
              </a:solidFill>
              <a:latin typeface="Hiragino Sans W7" panose="020B0400000000000000" pitchFamily="34" charset="-128"/>
              <a:ea typeface="Hiragino Sans W7" panose="020B0400000000000000" pitchFamily="34" charset="-128"/>
            </a:endParaRPr>
          </a:p>
        </p:txBody>
      </p:sp>
      <p:sp>
        <p:nvSpPr>
          <p:cNvPr id="147" name="正方形/長方形 146">
            <a:extLst>
              <a:ext uri="{FF2B5EF4-FFF2-40B4-BE49-F238E27FC236}">
                <a16:creationId xmlns:a16="http://schemas.microsoft.com/office/drawing/2014/main" id="{5E76410E-0AC5-88AF-AC43-4E56763587B9}"/>
              </a:ext>
            </a:extLst>
          </p:cNvPr>
          <p:cNvSpPr/>
          <p:nvPr/>
        </p:nvSpPr>
        <p:spPr>
          <a:xfrm>
            <a:off x="2812884" y="3873611"/>
            <a:ext cx="1568132" cy="584775"/>
          </a:xfrm>
          <a:prstGeom prst="rect">
            <a:avLst/>
          </a:prstGeom>
        </p:spPr>
        <p:txBody>
          <a:bodyPr wrap="square">
            <a:spAutoFit/>
          </a:bodyPr>
          <a:lstStyle/>
          <a:p>
            <a:pPr fontAlgn="ctr"/>
            <a:r>
              <a:rPr lang="en-US" altLang="ja-JP" sz="3200" b="1" dirty="0">
                <a:solidFill>
                  <a:schemeClr val="bg1"/>
                </a:solidFill>
                <a:latin typeface="DIN Alternate" panose="020B0500000000000000" pitchFamily="34" charset="0"/>
                <a:ea typeface="Hiragino Sans W7" panose="020B0400000000000000" pitchFamily="34" charset="-128"/>
              </a:rPr>
              <a:t>1360</a:t>
            </a:r>
            <a:endParaRPr lang="en-US" altLang="ja-JP" b="1" dirty="0">
              <a:solidFill>
                <a:schemeClr val="bg1"/>
              </a:solidFill>
              <a:latin typeface="Hiragino Sans W7" panose="020B0400000000000000" pitchFamily="34" charset="-128"/>
              <a:ea typeface="Hiragino Sans W7" panose="020B0400000000000000" pitchFamily="34" charset="-128"/>
            </a:endParaRPr>
          </a:p>
        </p:txBody>
      </p:sp>
      <p:cxnSp>
        <p:nvCxnSpPr>
          <p:cNvPr id="148" name="直線コネクタ 147">
            <a:extLst>
              <a:ext uri="{FF2B5EF4-FFF2-40B4-BE49-F238E27FC236}">
                <a16:creationId xmlns:a16="http://schemas.microsoft.com/office/drawing/2014/main" id="{6118455C-213E-5B12-17A8-4A9C311DF43B}"/>
              </a:ext>
            </a:extLst>
          </p:cNvPr>
          <p:cNvCxnSpPr>
            <a:cxnSpLocks/>
          </p:cNvCxnSpPr>
          <p:nvPr/>
        </p:nvCxnSpPr>
        <p:spPr>
          <a:xfrm flipH="1">
            <a:off x="5618121" y="4763647"/>
            <a:ext cx="2124000" cy="0"/>
          </a:xfrm>
          <a:prstGeom prst="line">
            <a:avLst/>
          </a:prstGeom>
          <a:ln w="9525">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149" name="テキスト ボックス 148">
            <a:extLst>
              <a:ext uri="{FF2B5EF4-FFF2-40B4-BE49-F238E27FC236}">
                <a16:creationId xmlns:a16="http://schemas.microsoft.com/office/drawing/2014/main" id="{915CEDED-A672-C754-59A9-441416849CE6}"/>
              </a:ext>
            </a:extLst>
          </p:cNvPr>
          <p:cNvSpPr txBox="1"/>
          <p:nvPr/>
        </p:nvSpPr>
        <p:spPr>
          <a:xfrm>
            <a:off x="5487250" y="3623293"/>
            <a:ext cx="1228064" cy="261524"/>
          </a:xfrm>
          <a:prstGeom prst="rect">
            <a:avLst/>
          </a:prstGeom>
          <a:noFill/>
          <a:effectLst/>
        </p:spPr>
        <p:txBody>
          <a:bodyPr wrap="square" rtlCol="0">
            <a:spAutoFit/>
          </a:bodyPr>
          <a:lstStyle/>
          <a:p>
            <a:r>
              <a:rPr lang="ja-JP" altLang="en-US" sz="1050" b="1">
                <a:solidFill>
                  <a:schemeClr val="bg1"/>
                </a:solidFill>
                <a:latin typeface="DIN Alternate" panose="020B0500000000000000" pitchFamily="34" charset="0"/>
                <a:ea typeface="Hiragino Sans W6" panose="020B0400000000000000" pitchFamily="34" charset="-128"/>
              </a:rPr>
              <a:t>合計料金</a:t>
            </a:r>
            <a:endParaRPr lang="en-US" altLang="ja-JP" sz="1050" b="1" dirty="0">
              <a:solidFill>
                <a:schemeClr val="bg1"/>
              </a:solidFill>
              <a:latin typeface="DIN Alternate" panose="020B0500000000000000" pitchFamily="34" charset="0"/>
              <a:ea typeface="Hiragino Sans W6" panose="020B0400000000000000" pitchFamily="34" charset="-128"/>
            </a:endParaRPr>
          </a:p>
        </p:txBody>
      </p:sp>
      <p:sp>
        <p:nvSpPr>
          <p:cNvPr id="150" name="正方形/長方形 149">
            <a:extLst>
              <a:ext uri="{FF2B5EF4-FFF2-40B4-BE49-F238E27FC236}">
                <a16:creationId xmlns:a16="http://schemas.microsoft.com/office/drawing/2014/main" id="{BC00AD87-3D5E-3E16-F19B-DF36AB54FFB9}"/>
              </a:ext>
            </a:extLst>
          </p:cNvPr>
          <p:cNvSpPr/>
          <p:nvPr/>
        </p:nvSpPr>
        <p:spPr>
          <a:xfrm>
            <a:off x="5479018" y="2047666"/>
            <a:ext cx="2100765" cy="584775"/>
          </a:xfrm>
          <a:prstGeom prst="rect">
            <a:avLst/>
          </a:prstGeom>
        </p:spPr>
        <p:txBody>
          <a:bodyPr wrap="square">
            <a:spAutoFit/>
          </a:bodyPr>
          <a:lstStyle/>
          <a:p>
            <a:pPr algn="ctr" fontAlgn="ctr"/>
            <a:r>
              <a:rPr lang="en-US" altLang="ja-JP" sz="3200" b="1" dirty="0">
                <a:solidFill>
                  <a:schemeClr val="bg1"/>
                </a:solidFill>
                <a:latin typeface="DIN Alternate" panose="020B0500000000000000" pitchFamily="34" charset="0"/>
                <a:ea typeface="Hiragino Sans W7" panose="020B0400000000000000" pitchFamily="34" charset="-128"/>
              </a:rPr>
              <a:t>16,900,000</a:t>
            </a:r>
            <a:endParaRPr lang="en-US" altLang="ja-JP" b="1" dirty="0">
              <a:solidFill>
                <a:schemeClr val="bg1"/>
              </a:solidFill>
              <a:latin typeface="Hiragino Sans W7" panose="020B0400000000000000" pitchFamily="34" charset="-128"/>
              <a:ea typeface="Hiragino Sans W7" panose="020B0400000000000000" pitchFamily="34" charset="-128"/>
            </a:endParaRPr>
          </a:p>
        </p:txBody>
      </p:sp>
      <p:sp>
        <p:nvSpPr>
          <p:cNvPr id="152" name="正方形/長方形 151">
            <a:extLst>
              <a:ext uri="{FF2B5EF4-FFF2-40B4-BE49-F238E27FC236}">
                <a16:creationId xmlns:a16="http://schemas.microsoft.com/office/drawing/2014/main" id="{9347DA51-C25B-FE5C-B3F2-BB752D201335}"/>
              </a:ext>
            </a:extLst>
          </p:cNvPr>
          <p:cNvSpPr/>
          <p:nvPr/>
        </p:nvSpPr>
        <p:spPr>
          <a:xfrm>
            <a:off x="7304594" y="2249793"/>
            <a:ext cx="579429" cy="307675"/>
          </a:xfrm>
          <a:prstGeom prst="rect">
            <a:avLst/>
          </a:prstGeom>
        </p:spPr>
        <p:txBody>
          <a:bodyPr wrap="square">
            <a:spAutoFit/>
          </a:bodyPr>
          <a:lstStyle/>
          <a:p>
            <a:pPr algn="ctr" fontAlgn="ctr"/>
            <a:r>
              <a:rPr lang="ja-JP" altLang="en-US" sz="1400" b="1">
                <a:solidFill>
                  <a:schemeClr val="bg1"/>
                </a:solidFill>
                <a:latin typeface="Hiragino Sans W7" panose="020B0400000000000000" pitchFamily="34" charset="-128"/>
                <a:ea typeface="Hiragino Sans W7" panose="020B0400000000000000" pitchFamily="34" charset="-128"/>
              </a:rPr>
              <a:t>人</a:t>
            </a:r>
            <a:endParaRPr lang="en-US" altLang="ja-JP" sz="1400" b="1" dirty="0">
              <a:solidFill>
                <a:schemeClr val="bg1"/>
              </a:solidFill>
              <a:latin typeface="Hiragino Sans W7" panose="020B0400000000000000" pitchFamily="34" charset="-128"/>
              <a:ea typeface="Hiragino Sans W7" panose="020B0400000000000000" pitchFamily="34" charset="-128"/>
            </a:endParaRPr>
          </a:p>
        </p:txBody>
      </p:sp>
      <p:sp>
        <p:nvSpPr>
          <p:cNvPr id="153" name="正方形/長方形 152">
            <a:extLst>
              <a:ext uri="{FF2B5EF4-FFF2-40B4-BE49-F238E27FC236}">
                <a16:creationId xmlns:a16="http://schemas.microsoft.com/office/drawing/2014/main" id="{85C37724-F59E-4851-C2A1-47610CE73807}"/>
              </a:ext>
            </a:extLst>
          </p:cNvPr>
          <p:cNvSpPr/>
          <p:nvPr/>
        </p:nvSpPr>
        <p:spPr>
          <a:xfrm>
            <a:off x="6173282" y="4027681"/>
            <a:ext cx="906770" cy="338442"/>
          </a:xfrm>
          <a:prstGeom prst="rect">
            <a:avLst/>
          </a:prstGeom>
        </p:spPr>
        <p:txBody>
          <a:bodyPr wrap="square">
            <a:spAutoFit/>
          </a:bodyPr>
          <a:lstStyle/>
          <a:p>
            <a:pPr algn="ctr" fontAlgn="ctr"/>
            <a:r>
              <a:rPr lang="ja-JP" altLang="en-US" sz="1600" b="1">
                <a:solidFill>
                  <a:schemeClr val="bg1"/>
                </a:solidFill>
                <a:latin typeface="Hiragino Sans W7" panose="020B0400000000000000" pitchFamily="34" charset="-128"/>
                <a:ea typeface="Hiragino Sans W7" panose="020B0400000000000000" pitchFamily="34" charset="-128"/>
              </a:rPr>
              <a:t>万円</a:t>
            </a:r>
            <a:endParaRPr lang="en-US" altLang="ja-JP" sz="1600" b="1" dirty="0">
              <a:solidFill>
                <a:schemeClr val="bg1"/>
              </a:solidFill>
              <a:latin typeface="Hiragino Sans W7" panose="020B0400000000000000" pitchFamily="34" charset="-128"/>
              <a:ea typeface="Hiragino Sans W7" panose="020B0400000000000000" pitchFamily="34" charset="-128"/>
            </a:endParaRPr>
          </a:p>
        </p:txBody>
      </p:sp>
      <p:sp>
        <p:nvSpPr>
          <p:cNvPr id="154" name="正方形/長方形 153">
            <a:extLst>
              <a:ext uri="{FF2B5EF4-FFF2-40B4-BE49-F238E27FC236}">
                <a16:creationId xmlns:a16="http://schemas.microsoft.com/office/drawing/2014/main" id="{5DE7ECEB-D478-1BD6-7016-74061FBCE9F0}"/>
              </a:ext>
            </a:extLst>
          </p:cNvPr>
          <p:cNvSpPr/>
          <p:nvPr/>
        </p:nvSpPr>
        <p:spPr>
          <a:xfrm>
            <a:off x="5467257" y="3856234"/>
            <a:ext cx="1568132" cy="584775"/>
          </a:xfrm>
          <a:prstGeom prst="rect">
            <a:avLst/>
          </a:prstGeom>
        </p:spPr>
        <p:txBody>
          <a:bodyPr wrap="square">
            <a:spAutoFit/>
          </a:bodyPr>
          <a:lstStyle/>
          <a:p>
            <a:pPr fontAlgn="ctr"/>
            <a:r>
              <a:rPr lang="en-US" altLang="ja-JP" sz="3200" b="1" dirty="0">
                <a:solidFill>
                  <a:schemeClr val="bg1"/>
                </a:solidFill>
                <a:latin typeface="DIN Alternate" panose="020B0500000000000000" pitchFamily="34" charset="0"/>
                <a:ea typeface="Hiragino Sans W7" panose="020B0400000000000000" pitchFamily="34" charset="-128"/>
              </a:rPr>
              <a:t>1950</a:t>
            </a:r>
            <a:endParaRPr lang="en-US" altLang="ja-JP" b="1" dirty="0">
              <a:solidFill>
                <a:schemeClr val="bg1"/>
              </a:solidFill>
              <a:latin typeface="Hiragino Sans W7" panose="020B0400000000000000" pitchFamily="34" charset="-128"/>
              <a:ea typeface="Hiragino Sans W7" panose="020B0400000000000000" pitchFamily="34" charset="-128"/>
            </a:endParaRPr>
          </a:p>
        </p:txBody>
      </p:sp>
      <p:cxnSp>
        <p:nvCxnSpPr>
          <p:cNvPr id="155" name="直線コネクタ 154">
            <a:extLst>
              <a:ext uri="{FF2B5EF4-FFF2-40B4-BE49-F238E27FC236}">
                <a16:creationId xmlns:a16="http://schemas.microsoft.com/office/drawing/2014/main" id="{34474D03-E426-74E3-91DE-946EA3360492}"/>
              </a:ext>
            </a:extLst>
          </p:cNvPr>
          <p:cNvCxnSpPr>
            <a:cxnSpLocks/>
          </p:cNvCxnSpPr>
          <p:nvPr/>
        </p:nvCxnSpPr>
        <p:spPr>
          <a:xfrm flipH="1">
            <a:off x="8440006" y="4763647"/>
            <a:ext cx="2520000" cy="0"/>
          </a:xfrm>
          <a:prstGeom prst="line">
            <a:avLst/>
          </a:prstGeom>
          <a:ln w="9525">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156" name="テキスト ボックス 155">
            <a:extLst>
              <a:ext uri="{FF2B5EF4-FFF2-40B4-BE49-F238E27FC236}">
                <a16:creationId xmlns:a16="http://schemas.microsoft.com/office/drawing/2014/main" id="{B0EB990D-B605-E8E5-C4E9-7859F61CD98E}"/>
              </a:ext>
            </a:extLst>
          </p:cNvPr>
          <p:cNvSpPr txBox="1"/>
          <p:nvPr/>
        </p:nvSpPr>
        <p:spPr>
          <a:xfrm>
            <a:off x="8288764" y="3622561"/>
            <a:ext cx="1228064" cy="261524"/>
          </a:xfrm>
          <a:prstGeom prst="rect">
            <a:avLst/>
          </a:prstGeom>
          <a:noFill/>
          <a:effectLst/>
        </p:spPr>
        <p:txBody>
          <a:bodyPr wrap="square" rtlCol="0">
            <a:spAutoFit/>
          </a:bodyPr>
          <a:lstStyle/>
          <a:p>
            <a:r>
              <a:rPr lang="ja-JP" altLang="en-US" sz="1050" b="1">
                <a:solidFill>
                  <a:schemeClr val="bg1"/>
                </a:solidFill>
                <a:latin typeface="DIN Alternate" panose="020B0500000000000000" pitchFamily="34" charset="0"/>
                <a:ea typeface="Hiragino Sans W6" panose="020B0400000000000000" pitchFamily="34" charset="-128"/>
              </a:rPr>
              <a:t>合計料金</a:t>
            </a:r>
            <a:endParaRPr lang="en-US" altLang="ja-JP" sz="1050" b="1" dirty="0">
              <a:solidFill>
                <a:schemeClr val="bg1"/>
              </a:solidFill>
              <a:latin typeface="DIN Alternate" panose="020B0500000000000000" pitchFamily="34" charset="0"/>
              <a:ea typeface="Hiragino Sans W6" panose="020B0400000000000000" pitchFamily="34" charset="-128"/>
            </a:endParaRPr>
          </a:p>
        </p:txBody>
      </p:sp>
      <p:sp>
        <p:nvSpPr>
          <p:cNvPr id="158" name="正方形/長方形 157">
            <a:extLst>
              <a:ext uri="{FF2B5EF4-FFF2-40B4-BE49-F238E27FC236}">
                <a16:creationId xmlns:a16="http://schemas.microsoft.com/office/drawing/2014/main" id="{6DCDEB92-CA70-E0A8-E506-255D8EBDFDCF}"/>
              </a:ext>
            </a:extLst>
          </p:cNvPr>
          <p:cNvSpPr/>
          <p:nvPr/>
        </p:nvSpPr>
        <p:spPr>
          <a:xfrm>
            <a:off x="10155028" y="2249793"/>
            <a:ext cx="633160" cy="307675"/>
          </a:xfrm>
          <a:prstGeom prst="rect">
            <a:avLst/>
          </a:prstGeom>
        </p:spPr>
        <p:txBody>
          <a:bodyPr wrap="square">
            <a:spAutoFit/>
          </a:bodyPr>
          <a:lstStyle/>
          <a:p>
            <a:pPr algn="ctr" fontAlgn="ctr"/>
            <a:r>
              <a:rPr lang="ja-JP" altLang="en-US" sz="1400" b="1">
                <a:solidFill>
                  <a:schemeClr val="bg1"/>
                </a:solidFill>
                <a:latin typeface="Hiragino Sans W7" panose="020B0400000000000000" pitchFamily="34" charset="-128"/>
                <a:ea typeface="Hiragino Sans W7" panose="020B0400000000000000" pitchFamily="34" charset="-128"/>
              </a:rPr>
              <a:t>人</a:t>
            </a:r>
            <a:endParaRPr lang="en-US" altLang="ja-JP" sz="1400" b="1" dirty="0">
              <a:solidFill>
                <a:schemeClr val="bg1"/>
              </a:solidFill>
              <a:latin typeface="Hiragino Sans W7" panose="020B0400000000000000" pitchFamily="34" charset="-128"/>
              <a:ea typeface="Hiragino Sans W7" panose="020B0400000000000000" pitchFamily="34" charset="-128"/>
            </a:endParaRPr>
          </a:p>
        </p:txBody>
      </p:sp>
      <p:sp>
        <p:nvSpPr>
          <p:cNvPr id="159" name="正方形/長方形 158">
            <a:extLst>
              <a:ext uri="{FF2B5EF4-FFF2-40B4-BE49-F238E27FC236}">
                <a16:creationId xmlns:a16="http://schemas.microsoft.com/office/drawing/2014/main" id="{B1BC8CC6-AF51-F8BC-C6D6-1CD1DC34D443}"/>
              </a:ext>
            </a:extLst>
          </p:cNvPr>
          <p:cNvSpPr/>
          <p:nvPr/>
        </p:nvSpPr>
        <p:spPr>
          <a:xfrm>
            <a:off x="9002260" y="4014219"/>
            <a:ext cx="1104854" cy="338442"/>
          </a:xfrm>
          <a:prstGeom prst="rect">
            <a:avLst/>
          </a:prstGeom>
        </p:spPr>
        <p:txBody>
          <a:bodyPr wrap="square">
            <a:spAutoFit/>
          </a:bodyPr>
          <a:lstStyle/>
          <a:p>
            <a:pPr algn="ctr" fontAlgn="ctr"/>
            <a:r>
              <a:rPr lang="ja-JP" altLang="en-US" sz="1600" b="1">
                <a:solidFill>
                  <a:schemeClr val="bg1"/>
                </a:solidFill>
                <a:latin typeface="Hiragino Sans W7" panose="020B0400000000000000" pitchFamily="34" charset="-128"/>
                <a:ea typeface="Hiragino Sans W7" panose="020B0400000000000000" pitchFamily="34" charset="-128"/>
              </a:rPr>
              <a:t>万円</a:t>
            </a:r>
            <a:r>
              <a:rPr lang="en-US" altLang="ja-JP" sz="1600" b="1" dirty="0">
                <a:solidFill>
                  <a:schemeClr val="bg1"/>
                </a:solidFill>
                <a:latin typeface="Hiragino Sans W7" panose="020B0400000000000000" pitchFamily="34" charset="-128"/>
                <a:ea typeface="Hiragino Sans W7" panose="020B0400000000000000" pitchFamily="34" charset="-128"/>
              </a:rPr>
              <a:t>~</a:t>
            </a:r>
          </a:p>
        </p:txBody>
      </p:sp>
      <p:sp>
        <p:nvSpPr>
          <p:cNvPr id="160" name="正方形/長方形 159">
            <a:extLst>
              <a:ext uri="{FF2B5EF4-FFF2-40B4-BE49-F238E27FC236}">
                <a16:creationId xmlns:a16="http://schemas.microsoft.com/office/drawing/2014/main" id="{CC725857-8849-FD19-111A-EB3A4F84DA0D}"/>
              </a:ext>
            </a:extLst>
          </p:cNvPr>
          <p:cNvSpPr/>
          <p:nvPr/>
        </p:nvSpPr>
        <p:spPr>
          <a:xfrm>
            <a:off x="8311946" y="3870095"/>
            <a:ext cx="1568132" cy="584582"/>
          </a:xfrm>
          <a:prstGeom prst="rect">
            <a:avLst/>
          </a:prstGeom>
        </p:spPr>
        <p:txBody>
          <a:bodyPr wrap="square">
            <a:spAutoFit/>
          </a:bodyPr>
          <a:lstStyle/>
          <a:p>
            <a:pPr fontAlgn="ctr"/>
            <a:r>
              <a:rPr lang="en-US" altLang="ja-JP" sz="3200" b="1" dirty="0">
                <a:solidFill>
                  <a:schemeClr val="bg1"/>
                </a:solidFill>
                <a:latin typeface="DIN Alternate" panose="020B0500000000000000" pitchFamily="34" charset="0"/>
                <a:ea typeface="Hiragino Sans W7" panose="020B0400000000000000" pitchFamily="34" charset="-128"/>
              </a:rPr>
              <a:t>3380</a:t>
            </a:r>
            <a:endParaRPr lang="en-US" altLang="ja-JP" b="1" dirty="0">
              <a:solidFill>
                <a:schemeClr val="bg1"/>
              </a:solidFill>
              <a:latin typeface="Hiragino Sans W7" panose="020B0400000000000000" pitchFamily="34" charset="-128"/>
              <a:ea typeface="Hiragino Sans W7" panose="020B0400000000000000" pitchFamily="34" charset="-128"/>
            </a:endParaRPr>
          </a:p>
        </p:txBody>
      </p:sp>
      <p:sp>
        <p:nvSpPr>
          <p:cNvPr id="161" name="テキスト ボックス 160">
            <a:extLst>
              <a:ext uri="{FF2B5EF4-FFF2-40B4-BE49-F238E27FC236}">
                <a16:creationId xmlns:a16="http://schemas.microsoft.com/office/drawing/2014/main" id="{80D0B0C9-3098-EE11-35EE-EEEAB18BF894}"/>
              </a:ext>
            </a:extLst>
          </p:cNvPr>
          <p:cNvSpPr txBox="1"/>
          <p:nvPr/>
        </p:nvSpPr>
        <p:spPr>
          <a:xfrm>
            <a:off x="1103729" y="3948369"/>
            <a:ext cx="1206143" cy="584582"/>
          </a:xfrm>
          <a:prstGeom prst="rect">
            <a:avLst/>
          </a:prstGeom>
          <a:noFill/>
          <a:effectLst/>
        </p:spPr>
        <p:txBody>
          <a:bodyPr wrap="square" rtlCol="0">
            <a:spAutoFit/>
          </a:bodyPr>
          <a:lstStyle/>
          <a:p>
            <a:pPr algn="ctr"/>
            <a:r>
              <a:rPr lang="en-US" altLang="ja-JP" sz="3200" b="1" dirty="0">
                <a:solidFill>
                  <a:schemeClr val="bg1"/>
                </a:solidFill>
                <a:latin typeface="DIN Alternate" panose="020B0500000000000000" pitchFamily="34" charset="0"/>
                <a:ea typeface="Hiragino Sans W6" panose="020B0400000000000000" pitchFamily="34" charset="-128"/>
              </a:rPr>
              <a:t>30</a:t>
            </a:r>
            <a:endParaRPr lang="en-US" altLang="ja-JP" sz="2800" b="1" dirty="0">
              <a:solidFill>
                <a:schemeClr val="bg1"/>
              </a:solidFill>
              <a:latin typeface="DIN Alternate" panose="020B0500000000000000" pitchFamily="34" charset="0"/>
              <a:ea typeface="Hiragino Sans W6" panose="020B0400000000000000" pitchFamily="34" charset="-128"/>
            </a:endParaRPr>
          </a:p>
        </p:txBody>
      </p:sp>
      <p:sp>
        <p:nvSpPr>
          <p:cNvPr id="162" name="正方形/長方形 161">
            <a:extLst>
              <a:ext uri="{FF2B5EF4-FFF2-40B4-BE49-F238E27FC236}">
                <a16:creationId xmlns:a16="http://schemas.microsoft.com/office/drawing/2014/main" id="{E2FDFD1D-5185-28A3-28A6-2DC7CDEDD738}"/>
              </a:ext>
            </a:extLst>
          </p:cNvPr>
          <p:cNvSpPr/>
          <p:nvPr/>
        </p:nvSpPr>
        <p:spPr>
          <a:xfrm>
            <a:off x="1176742" y="4162655"/>
            <a:ext cx="1599738" cy="276907"/>
          </a:xfrm>
          <a:prstGeom prst="rect">
            <a:avLst/>
          </a:prstGeom>
        </p:spPr>
        <p:txBody>
          <a:bodyPr wrap="square">
            <a:spAutoFit/>
          </a:bodyPr>
          <a:lstStyle/>
          <a:p>
            <a:pPr algn="ctr" fontAlgn="ctr"/>
            <a:r>
              <a:rPr lang="en-US" altLang="ja-JP" sz="1200" dirty="0">
                <a:solidFill>
                  <a:schemeClr val="bg1"/>
                </a:solidFill>
                <a:latin typeface="Hiragino Sans W3" panose="020B0400000000000000" pitchFamily="34" charset="-128"/>
                <a:ea typeface="Hiragino Sans W3" panose="020B0400000000000000" pitchFamily="34" charset="-128"/>
              </a:rPr>
              <a:t>    </a:t>
            </a:r>
            <a:r>
              <a:rPr lang="ja-JP" altLang="en-US" sz="1200">
                <a:solidFill>
                  <a:schemeClr val="bg1"/>
                </a:solidFill>
                <a:latin typeface="Hiragino Sans W3" panose="020B0400000000000000" pitchFamily="34" charset="-128"/>
                <a:ea typeface="Hiragino Sans W3" panose="020B0400000000000000" pitchFamily="34" charset="-128"/>
              </a:rPr>
              <a:t>秒</a:t>
            </a:r>
            <a:endParaRPr lang="ja-JP" altLang="en-US" sz="400">
              <a:solidFill>
                <a:schemeClr val="bg1"/>
              </a:solidFill>
              <a:latin typeface="Hiragino Sans W3" panose="020B0400000000000000" pitchFamily="34" charset="-128"/>
              <a:ea typeface="Hiragino Sans W3" panose="020B0400000000000000" pitchFamily="34" charset="-128"/>
            </a:endParaRPr>
          </a:p>
        </p:txBody>
      </p:sp>
      <p:sp>
        <p:nvSpPr>
          <p:cNvPr id="174" name="正方形/長方形 173">
            <a:extLst>
              <a:ext uri="{FF2B5EF4-FFF2-40B4-BE49-F238E27FC236}">
                <a16:creationId xmlns:a16="http://schemas.microsoft.com/office/drawing/2014/main" id="{A1EE7B73-1AA4-40D2-19CD-DA6BA6F56F6D}"/>
              </a:ext>
            </a:extLst>
          </p:cNvPr>
          <p:cNvSpPr/>
          <p:nvPr/>
        </p:nvSpPr>
        <p:spPr>
          <a:xfrm>
            <a:off x="8302686" y="2097770"/>
            <a:ext cx="2176180" cy="584775"/>
          </a:xfrm>
          <a:prstGeom prst="rect">
            <a:avLst/>
          </a:prstGeom>
        </p:spPr>
        <p:txBody>
          <a:bodyPr wrap="square">
            <a:spAutoFit/>
          </a:bodyPr>
          <a:lstStyle/>
          <a:p>
            <a:pPr algn="ctr" fontAlgn="ctr"/>
            <a:r>
              <a:rPr lang="en-US" altLang="ja-JP" sz="3200" b="1" dirty="0">
                <a:solidFill>
                  <a:schemeClr val="bg1"/>
                </a:solidFill>
                <a:latin typeface="DIN Alternate" panose="020B0500000000000000" pitchFamily="34" charset="0"/>
                <a:ea typeface="Hiragino Sans W7" panose="020B0400000000000000" pitchFamily="34" charset="-128"/>
              </a:rPr>
              <a:t>33,800,000</a:t>
            </a:r>
          </a:p>
        </p:txBody>
      </p:sp>
      <p:cxnSp>
        <p:nvCxnSpPr>
          <p:cNvPr id="175" name="直線コネクタ 174">
            <a:extLst>
              <a:ext uri="{FF2B5EF4-FFF2-40B4-BE49-F238E27FC236}">
                <a16:creationId xmlns:a16="http://schemas.microsoft.com/office/drawing/2014/main" id="{9773B862-F7BD-E226-EA56-F78283D5C700}"/>
              </a:ext>
            </a:extLst>
          </p:cNvPr>
          <p:cNvCxnSpPr>
            <a:cxnSpLocks/>
          </p:cNvCxnSpPr>
          <p:nvPr/>
        </p:nvCxnSpPr>
        <p:spPr>
          <a:xfrm>
            <a:off x="8144940" y="377688"/>
            <a:ext cx="0" cy="1088389"/>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80" name="テキスト ボックス 179">
            <a:extLst>
              <a:ext uri="{FF2B5EF4-FFF2-40B4-BE49-F238E27FC236}">
                <a16:creationId xmlns:a16="http://schemas.microsoft.com/office/drawing/2014/main" id="{6E6307F2-BAB0-2DEE-A0CF-04C9D654981E}"/>
              </a:ext>
            </a:extLst>
          </p:cNvPr>
          <p:cNvSpPr txBox="1"/>
          <p:nvPr/>
        </p:nvSpPr>
        <p:spPr>
          <a:xfrm>
            <a:off x="1056819" y="3680838"/>
            <a:ext cx="1485776" cy="307777"/>
          </a:xfrm>
          <a:prstGeom prst="rect">
            <a:avLst/>
          </a:prstGeom>
          <a:noFill/>
          <a:effectLst/>
        </p:spPr>
        <p:txBody>
          <a:bodyPr wrap="square" rtlCol="0">
            <a:spAutoFit/>
          </a:bodyPr>
          <a:lstStyle/>
          <a:p>
            <a:pPr algn="ctr"/>
            <a:r>
              <a:rPr lang="en-US" altLang="ja-JP" sz="1400" b="1" dirty="0">
                <a:solidFill>
                  <a:schemeClr val="bg1"/>
                </a:solidFill>
                <a:latin typeface="Hiragino Sans W7" panose="020B0400000000000000" pitchFamily="34" charset="-128"/>
                <a:ea typeface="Hiragino Sans W7" panose="020B0400000000000000" pitchFamily="34" charset="-128"/>
              </a:rPr>
              <a:t>1</a:t>
            </a:r>
            <a:r>
              <a:rPr lang="ja-JP" altLang="en-US" sz="1400" b="1">
                <a:solidFill>
                  <a:schemeClr val="bg1"/>
                </a:solidFill>
                <a:latin typeface="Hiragino Sans W7" panose="020B0400000000000000" pitchFamily="34" charset="-128"/>
                <a:ea typeface="Hiragino Sans W7" panose="020B0400000000000000" pitchFamily="34" charset="-128"/>
              </a:rPr>
              <a:t>枠購入</a:t>
            </a:r>
            <a:endParaRPr lang="en-US" altLang="ja-JP" sz="1400" b="1" dirty="0">
              <a:solidFill>
                <a:schemeClr val="bg1"/>
              </a:solidFill>
              <a:latin typeface="Hiragino Sans W7" panose="020B0400000000000000" pitchFamily="34" charset="-128"/>
              <a:ea typeface="Hiragino Sans W7" panose="020B0400000000000000" pitchFamily="34" charset="-128"/>
            </a:endParaRPr>
          </a:p>
        </p:txBody>
      </p:sp>
      <p:cxnSp>
        <p:nvCxnSpPr>
          <p:cNvPr id="184" name="直線コネクタ 183">
            <a:extLst>
              <a:ext uri="{FF2B5EF4-FFF2-40B4-BE49-F238E27FC236}">
                <a16:creationId xmlns:a16="http://schemas.microsoft.com/office/drawing/2014/main" id="{04467AAD-B2F6-019D-63C2-17787242F219}"/>
              </a:ext>
            </a:extLst>
          </p:cNvPr>
          <p:cNvCxnSpPr>
            <a:cxnSpLocks/>
          </p:cNvCxnSpPr>
          <p:nvPr/>
        </p:nvCxnSpPr>
        <p:spPr>
          <a:xfrm flipH="1">
            <a:off x="1020313" y="3253907"/>
            <a:ext cx="10188000" cy="0"/>
          </a:xfrm>
          <a:prstGeom prst="line">
            <a:avLst/>
          </a:prstGeom>
          <a:ln w="9525">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185" name="正方形/長方形 184">
            <a:extLst>
              <a:ext uri="{FF2B5EF4-FFF2-40B4-BE49-F238E27FC236}">
                <a16:creationId xmlns:a16="http://schemas.microsoft.com/office/drawing/2014/main" id="{033011AE-5980-ABDE-625C-56C76F806FFF}"/>
              </a:ext>
            </a:extLst>
          </p:cNvPr>
          <p:cNvSpPr/>
          <p:nvPr/>
        </p:nvSpPr>
        <p:spPr>
          <a:xfrm>
            <a:off x="6987268" y="4092809"/>
            <a:ext cx="902811" cy="461665"/>
          </a:xfrm>
          <a:prstGeom prst="rect">
            <a:avLst/>
          </a:prstGeom>
        </p:spPr>
        <p:txBody>
          <a:bodyPr wrap="none">
            <a:spAutoFit/>
          </a:bodyPr>
          <a:lstStyle/>
          <a:p>
            <a:pPr fontAlgn="ctr">
              <a:lnSpc>
                <a:spcPct val="150000"/>
              </a:lnSpc>
            </a:pPr>
            <a:r>
              <a:rPr lang="ja-JP" altLang="en-US" sz="800" b="1">
                <a:solidFill>
                  <a:schemeClr val="bg1">
                    <a:alpha val="79776"/>
                  </a:schemeClr>
                </a:solidFill>
                <a:latin typeface="Hiragino Sans W6" panose="020B0400000000000000" pitchFamily="34" charset="-128"/>
                <a:ea typeface="Hiragino Sans W6" panose="020B0400000000000000" pitchFamily="34" charset="-128"/>
              </a:rPr>
              <a:t>想定リーチ単価</a:t>
            </a:r>
            <a:endParaRPr lang="en-US" altLang="ja-JP" sz="800" b="1" dirty="0">
              <a:solidFill>
                <a:schemeClr val="bg1">
                  <a:alpha val="79776"/>
                </a:schemeClr>
              </a:solidFill>
              <a:latin typeface="Hiragino Sans W6" panose="020B0400000000000000" pitchFamily="34" charset="-128"/>
              <a:ea typeface="Hiragino Sans W6" panose="020B0400000000000000" pitchFamily="34" charset="-128"/>
            </a:endParaRPr>
          </a:p>
          <a:p>
            <a:pPr fontAlgn="ctr">
              <a:lnSpc>
                <a:spcPct val="150000"/>
              </a:lnSpc>
            </a:pPr>
            <a:r>
              <a:rPr lang="en-US" altLang="ja-JP" sz="800" b="1" dirty="0">
                <a:solidFill>
                  <a:schemeClr val="bg1">
                    <a:alpha val="79776"/>
                  </a:schemeClr>
                </a:solidFill>
                <a:latin typeface="DIN Alternate" panose="020B0500000000000000" pitchFamily="34" charset="0"/>
                <a:ea typeface="Hiragino Sans W6" panose="020B0400000000000000" pitchFamily="34" charset="-128"/>
              </a:rPr>
              <a:t>1.2 </a:t>
            </a:r>
            <a:r>
              <a:rPr lang="ja-JP" altLang="en-US" sz="800" b="1">
                <a:solidFill>
                  <a:schemeClr val="bg1">
                    <a:alpha val="79776"/>
                  </a:schemeClr>
                </a:solidFill>
                <a:latin typeface="Hiragino Sans W6" panose="020B0400000000000000" pitchFamily="34" charset="-128"/>
                <a:ea typeface="Hiragino Sans W6" panose="020B0400000000000000" pitchFamily="34" charset="-128"/>
              </a:rPr>
              <a:t>円</a:t>
            </a:r>
            <a:endParaRPr lang="en-US" altLang="ja-JP" sz="800" b="1" dirty="0">
              <a:solidFill>
                <a:schemeClr val="bg1">
                  <a:alpha val="79776"/>
                </a:schemeClr>
              </a:solidFill>
              <a:latin typeface="Hiragino Sans W6" panose="020B0400000000000000" pitchFamily="34" charset="-128"/>
              <a:ea typeface="Hiragino Sans W6" panose="020B0400000000000000" pitchFamily="34" charset="-128"/>
            </a:endParaRPr>
          </a:p>
        </p:txBody>
      </p:sp>
      <p:sp>
        <p:nvSpPr>
          <p:cNvPr id="186" name="正方形/長方形 185">
            <a:extLst>
              <a:ext uri="{FF2B5EF4-FFF2-40B4-BE49-F238E27FC236}">
                <a16:creationId xmlns:a16="http://schemas.microsoft.com/office/drawing/2014/main" id="{3E2694E7-961A-F0F5-872E-855FF1A40067}"/>
              </a:ext>
            </a:extLst>
          </p:cNvPr>
          <p:cNvSpPr/>
          <p:nvPr/>
        </p:nvSpPr>
        <p:spPr>
          <a:xfrm>
            <a:off x="7304101" y="3904914"/>
            <a:ext cx="546548" cy="261610"/>
          </a:xfrm>
          <a:prstGeom prst="rect">
            <a:avLst/>
          </a:prstGeom>
        </p:spPr>
        <p:txBody>
          <a:bodyPr wrap="square">
            <a:spAutoFit/>
          </a:bodyPr>
          <a:lstStyle/>
          <a:p>
            <a:pPr algn="ctr" fontAlgn="ctr"/>
            <a:r>
              <a:rPr lang="ja-JP" altLang="en-US" sz="1050" b="1">
                <a:solidFill>
                  <a:schemeClr val="bg1">
                    <a:alpha val="79776"/>
                  </a:schemeClr>
                </a:solidFill>
                <a:latin typeface="Hiragino Sans W7" panose="020B0400000000000000" pitchFamily="34" charset="-128"/>
                <a:ea typeface="Hiragino Sans W7" panose="020B0400000000000000" pitchFamily="34" charset="-128"/>
              </a:rPr>
              <a:t>万円</a:t>
            </a:r>
            <a:endParaRPr lang="en-US" altLang="ja-JP" sz="1050" b="1" dirty="0">
              <a:solidFill>
                <a:schemeClr val="bg1">
                  <a:alpha val="79776"/>
                </a:schemeClr>
              </a:solidFill>
              <a:latin typeface="Hiragino Sans W7" panose="020B0400000000000000" pitchFamily="34" charset="-128"/>
              <a:ea typeface="Hiragino Sans W7" panose="020B0400000000000000" pitchFamily="34" charset="-128"/>
            </a:endParaRPr>
          </a:p>
        </p:txBody>
      </p:sp>
      <p:sp>
        <p:nvSpPr>
          <p:cNvPr id="187" name="テキスト ボックス 186">
            <a:extLst>
              <a:ext uri="{FF2B5EF4-FFF2-40B4-BE49-F238E27FC236}">
                <a16:creationId xmlns:a16="http://schemas.microsoft.com/office/drawing/2014/main" id="{FEEE797E-4E71-E0D0-04E1-EECA964E3D9C}"/>
              </a:ext>
            </a:extLst>
          </p:cNvPr>
          <p:cNvSpPr txBox="1"/>
          <p:nvPr/>
        </p:nvSpPr>
        <p:spPr>
          <a:xfrm>
            <a:off x="6953432" y="3601902"/>
            <a:ext cx="1228064" cy="230832"/>
          </a:xfrm>
          <a:prstGeom prst="rect">
            <a:avLst/>
          </a:prstGeom>
          <a:noFill/>
          <a:effectLst/>
        </p:spPr>
        <p:txBody>
          <a:bodyPr wrap="square" rtlCol="0">
            <a:spAutoFit/>
          </a:bodyPr>
          <a:lstStyle/>
          <a:p>
            <a:r>
              <a:rPr lang="ja-JP" altLang="en-US" sz="900" b="1">
                <a:solidFill>
                  <a:schemeClr val="bg1">
                    <a:alpha val="79776"/>
                  </a:schemeClr>
                </a:solidFill>
                <a:latin typeface="DIN Alternate" panose="020B0500000000000000" pitchFamily="34" charset="0"/>
                <a:ea typeface="Hiragino Sans W6" panose="020B0400000000000000" pitchFamily="34" charset="-128"/>
              </a:rPr>
              <a:t>掲載料金</a:t>
            </a:r>
            <a:r>
              <a:rPr lang="en-US" altLang="ja-JP" sz="900" b="1" dirty="0">
                <a:solidFill>
                  <a:schemeClr val="bg1">
                    <a:alpha val="79776"/>
                  </a:schemeClr>
                </a:solidFill>
                <a:latin typeface="DIN Alternate" panose="020B0500000000000000" pitchFamily="34" charset="0"/>
                <a:ea typeface="Hiragino Sans W6" panose="020B0400000000000000" pitchFamily="34" charset="-128"/>
              </a:rPr>
              <a:t>/</a:t>
            </a:r>
            <a:r>
              <a:rPr lang="ja-JP" altLang="en-US" sz="900" b="1">
                <a:solidFill>
                  <a:schemeClr val="bg1">
                    <a:alpha val="79776"/>
                  </a:schemeClr>
                </a:solidFill>
                <a:latin typeface="DIN Alternate" panose="020B0500000000000000" pitchFamily="34" charset="0"/>
                <a:ea typeface="Hiragino Sans W6" panose="020B0400000000000000" pitchFamily="34" charset="-128"/>
              </a:rPr>
              <a:t>週</a:t>
            </a:r>
            <a:endParaRPr lang="en-US" altLang="ja-JP" sz="900" b="1" dirty="0">
              <a:solidFill>
                <a:schemeClr val="bg1">
                  <a:alpha val="79776"/>
                </a:schemeClr>
              </a:solidFill>
              <a:latin typeface="DIN Alternate" panose="020B0500000000000000" pitchFamily="34" charset="0"/>
              <a:ea typeface="Hiragino Sans W6" panose="020B0400000000000000" pitchFamily="34" charset="-128"/>
            </a:endParaRPr>
          </a:p>
        </p:txBody>
      </p:sp>
      <p:sp>
        <p:nvSpPr>
          <p:cNvPr id="191" name="正方形/長方形 190">
            <a:extLst>
              <a:ext uri="{FF2B5EF4-FFF2-40B4-BE49-F238E27FC236}">
                <a16:creationId xmlns:a16="http://schemas.microsoft.com/office/drawing/2014/main" id="{2C1E15C0-0A4F-F596-BF6D-ACAFAD090315}"/>
              </a:ext>
            </a:extLst>
          </p:cNvPr>
          <p:cNvSpPr/>
          <p:nvPr/>
        </p:nvSpPr>
        <p:spPr>
          <a:xfrm>
            <a:off x="6933902" y="3820858"/>
            <a:ext cx="942529" cy="369332"/>
          </a:xfrm>
          <a:prstGeom prst="rect">
            <a:avLst/>
          </a:prstGeom>
        </p:spPr>
        <p:txBody>
          <a:bodyPr wrap="square">
            <a:spAutoFit/>
          </a:bodyPr>
          <a:lstStyle/>
          <a:p>
            <a:pPr fontAlgn="ctr"/>
            <a:r>
              <a:rPr lang="en-US" altLang="ja-JP" b="1" dirty="0">
                <a:solidFill>
                  <a:schemeClr val="bg1">
                    <a:alpha val="79776"/>
                  </a:schemeClr>
                </a:solidFill>
                <a:latin typeface="DIN Alternate" panose="020B0500000000000000" pitchFamily="34" charset="0"/>
                <a:ea typeface="Hiragino Sans W7" panose="020B0400000000000000" pitchFamily="34" charset="-128"/>
              </a:rPr>
              <a:t>150</a:t>
            </a:r>
            <a:endParaRPr lang="en-US" altLang="ja-JP" sz="1200" b="1" dirty="0">
              <a:solidFill>
                <a:schemeClr val="bg1">
                  <a:alpha val="79776"/>
                </a:schemeClr>
              </a:solidFill>
              <a:latin typeface="Hiragino Sans W7" panose="020B0400000000000000" pitchFamily="34" charset="-128"/>
              <a:ea typeface="Hiragino Sans W7" panose="020B0400000000000000" pitchFamily="34" charset="-128"/>
            </a:endParaRPr>
          </a:p>
        </p:txBody>
      </p:sp>
      <p:sp>
        <p:nvSpPr>
          <p:cNvPr id="193" name="正方形/長方形 192">
            <a:extLst>
              <a:ext uri="{FF2B5EF4-FFF2-40B4-BE49-F238E27FC236}">
                <a16:creationId xmlns:a16="http://schemas.microsoft.com/office/drawing/2014/main" id="{402FA173-38E4-3087-4535-E788C247C64C}"/>
              </a:ext>
            </a:extLst>
          </p:cNvPr>
          <p:cNvSpPr/>
          <p:nvPr/>
        </p:nvSpPr>
        <p:spPr>
          <a:xfrm>
            <a:off x="10025873" y="4119727"/>
            <a:ext cx="902811" cy="461665"/>
          </a:xfrm>
          <a:prstGeom prst="rect">
            <a:avLst/>
          </a:prstGeom>
        </p:spPr>
        <p:txBody>
          <a:bodyPr wrap="none">
            <a:spAutoFit/>
          </a:bodyPr>
          <a:lstStyle/>
          <a:p>
            <a:pPr fontAlgn="ctr">
              <a:lnSpc>
                <a:spcPct val="150000"/>
              </a:lnSpc>
            </a:pPr>
            <a:r>
              <a:rPr lang="ja-JP" altLang="en-US" sz="800" b="1">
                <a:solidFill>
                  <a:schemeClr val="bg1">
                    <a:alpha val="79776"/>
                  </a:schemeClr>
                </a:solidFill>
                <a:latin typeface="Hiragino Sans W6" panose="020B0400000000000000" pitchFamily="34" charset="-128"/>
                <a:ea typeface="Hiragino Sans W6" panose="020B0400000000000000" pitchFamily="34" charset="-128"/>
              </a:rPr>
              <a:t>想定リーチ単価</a:t>
            </a:r>
            <a:endParaRPr lang="en-US" altLang="ja-JP" sz="800" b="1" dirty="0">
              <a:solidFill>
                <a:schemeClr val="bg1">
                  <a:alpha val="79776"/>
                </a:schemeClr>
              </a:solidFill>
              <a:latin typeface="Hiragino Sans W6" panose="020B0400000000000000" pitchFamily="34" charset="-128"/>
              <a:ea typeface="Hiragino Sans W6" panose="020B0400000000000000" pitchFamily="34" charset="-128"/>
            </a:endParaRPr>
          </a:p>
          <a:p>
            <a:pPr fontAlgn="ctr">
              <a:lnSpc>
                <a:spcPct val="150000"/>
              </a:lnSpc>
            </a:pPr>
            <a:r>
              <a:rPr lang="en-US" altLang="ja-JP" sz="800" b="1" dirty="0">
                <a:solidFill>
                  <a:schemeClr val="bg1">
                    <a:alpha val="79776"/>
                  </a:schemeClr>
                </a:solidFill>
                <a:latin typeface="DIN Alternate" panose="020B0500000000000000" pitchFamily="34" charset="0"/>
                <a:ea typeface="Hiragino Sans W6" panose="020B0400000000000000" pitchFamily="34" charset="-128"/>
              </a:rPr>
              <a:t>1.0 </a:t>
            </a:r>
            <a:r>
              <a:rPr lang="ja-JP" altLang="en-US" sz="800" b="1">
                <a:solidFill>
                  <a:schemeClr val="bg1">
                    <a:alpha val="79776"/>
                  </a:schemeClr>
                </a:solidFill>
                <a:latin typeface="Hiragino Sans W6" panose="020B0400000000000000" pitchFamily="34" charset="-128"/>
                <a:ea typeface="Hiragino Sans W6" panose="020B0400000000000000" pitchFamily="34" charset="-128"/>
              </a:rPr>
              <a:t>円</a:t>
            </a:r>
            <a:endParaRPr lang="en-US" altLang="ja-JP" sz="800" b="1" dirty="0">
              <a:solidFill>
                <a:schemeClr val="bg1">
                  <a:alpha val="79776"/>
                </a:schemeClr>
              </a:solidFill>
              <a:latin typeface="Hiragino Sans W6" panose="020B0400000000000000" pitchFamily="34" charset="-128"/>
              <a:ea typeface="Hiragino Sans W6" panose="020B0400000000000000" pitchFamily="34" charset="-128"/>
            </a:endParaRPr>
          </a:p>
        </p:txBody>
      </p:sp>
      <p:sp>
        <p:nvSpPr>
          <p:cNvPr id="194" name="正方形/長方形 193">
            <a:extLst>
              <a:ext uri="{FF2B5EF4-FFF2-40B4-BE49-F238E27FC236}">
                <a16:creationId xmlns:a16="http://schemas.microsoft.com/office/drawing/2014/main" id="{2CCA6E0F-D80E-D102-4E9A-AE206E9F1F21}"/>
              </a:ext>
            </a:extLst>
          </p:cNvPr>
          <p:cNvSpPr/>
          <p:nvPr/>
        </p:nvSpPr>
        <p:spPr>
          <a:xfrm>
            <a:off x="10342706" y="3931832"/>
            <a:ext cx="546548" cy="261610"/>
          </a:xfrm>
          <a:prstGeom prst="rect">
            <a:avLst/>
          </a:prstGeom>
        </p:spPr>
        <p:txBody>
          <a:bodyPr wrap="square">
            <a:spAutoFit/>
          </a:bodyPr>
          <a:lstStyle/>
          <a:p>
            <a:pPr algn="ctr" fontAlgn="ctr"/>
            <a:r>
              <a:rPr lang="ja-JP" altLang="en-US" sz="1050" b="1">
                <a:solidFill>
                  <a:schemeClr val="bg1">
                    <a:alpha val="79776"/>
                  </a:schemeClr>
                </a:solidFill>
                <a:latin typeface="Hiragino Sans W7" panose="020B0400000000000000" pitchFamily="34" charset="-128"/>
                <a:ea typeface="Hiragino Sans W7" panose="020B0400000000000000" pitchFamily="34" charset="-128"/>
              </a:rPr>
              <a:t>万円</a:t>
            </a:r>
            <a:endParaRPr lang="en-US" altLang="ja-JP" sz="1050" b="1" dirty="0">
              <a:solidFill>
                <a:schemeClr val="bg1">
                  <a:alpha val="79776"/>
                </a:schemeClr>
              </a:solidFill>
              <a:latin typeface="Hiragino Sans W7" panose="020B0400000000000000" pitchFamily="34" charset="-128"/>
              <a:ea typeface="Hiragino Sans W7" panose="020B0400000000000000" pitchFamily="34" charset="-128"/>
            </a:endParaRPr>
          </a:p>
        </p:txBody>
      </p:sp>
      <p:sp>
        <p:nvSpPr>
          <p:cNvPr id="195" name="テキスト ボックス 194">
            <a:extLst>
              <a:ext uri="{FF2B5EF4-FFF2-40B4-BE49-F238E27FC236}">
                <a16:creationId xmlns:a16="http://schemas.microsoft.com/office/drawing/2014/main" id="{6CBA7693-48C3-9E1B-B370-A2CC3C81F314}"/>
              </a:ext>
            </a:extLst>
          </p:cNvPr>
          <p:cNvSpPr txBox="1"/>
          <p:nvPr/>
        </p:nvSpPr>
        <p:spPr>
          <a:xfrm>
            <a:off x="10007027" y="3628820"/>
            <a:ext cx="1228064" cy="230832"/>
          </a:xfrm>
          <a:prstGeom prst="rect">
            <a:avLst/>
          </a:prstGeom>
          <a:noFill/>
          <a:effectLst/>
        </p:spPr>
        <p:txBody>
          <a:bodyPr wrap="square" rtlCol="0">
            <a:spAutoFit/>
          </a:bodyPr>
          <a:lstStyle/>
          <a:p>
            <a:r>
              <a:rPr lang="ja-JP" altLang="en-US" sz="900" b="1">
                <a:solidFill>
                  <a:schemeClr val="bg1">
                    <a:alpha val="79776"/>
                  </a:schemeClr>
                </a:solidFill>
                <a:latin typeface="DIN Alternate" panose="020B0500000000000000" pitchFamily="34" charset="0"/>
                <a:ea typeface="Hiragino Sans W6" panose="020B0400000000000000" pitchFamily="34" charset="-128"/>
              </a:rPr>
              <a:t>掲載料金</a:t>
            </a:r>
            <a:r>
              <a:rPr lang="en-US" altLang="ja-JP" sz="900" b="1" dirty="0">
                <a:solidFill>
                  <a:schemeClr val="bg1">
                    <a:alpha val="79776"/>
                  </a:schemeClr>
                </a:solidFill>
                <a:latin typeface="DIN Alternate" panose="020B0500000000000000" pitchFamily="34" charset="0"/>
                <a:ea typeface="Hiragino Sans W6" panose="020B0400000000000000" pitchFamily="34" charset="-128"/>
              </a:rPr>
              <a:t>/</a:t>
            </a:r>
            <a:r>
              <a:rPr lang="ja-JP" altLang="en-US" sz="900" b="1">
                <a:solidFill>
                  <a:schemeClr val="bg1">
                    <a:alpha val="79776"/>
                  </a:schemeClr>
                </a:solidFill>
                <a:latin typeface="DIN Alternate" panose="020B0500000000000000" pitchFamily="34" charset="0"/>
                <a:ea typeface="Hiragino Sans W6" panose="020B0400000000000000" pitchFamily="34" charset="-128"/>
              </a:rPr>
              <a:t>週</a:t>
            </a:r>
            <a:endParaRPr lang="en-US" altLang="ja-JP" sz="900" b="1" dirty="0">
              <a:solidFill>
                <a:schemeClr val="bg1">
                  <a:alpha val="79776"/>
                </a:schemeClr>
              </a:solidFill>
              <a:latin typeface="DIN Alternate" panose="020B0500000000000000" pitchFamily="34" charset="0"/>
              <a:ea typeface="Hiragino Sans W6" panose="020B0400000000000000" pitchFamily="34" charset="-128"/>
            </a:endParaRPr>
          </a:p>
        </p:txBody>
      </p:sp>
      <p:sp>
        <p:nvSpPr>
          <p:cNvPr id="196" name="正方形/長方形 195">
            <a:extLst>
              <a:ext uri="{FF2B5EF4-FFF2-40B4-BE49-F238E27FC236}">
                <a16:creationId xmlns:a16="http://schemas.microsoft.com/office/drawing/2014/main" id="{A70302A7-1694-2693-B3BE-F77B89E46FAD}"/>
              </a:ext>
            </a:extLst>
          </p:cNvPr>
          <p:cNvSpPr/>
          <p:nvPr/>
        </p:nvSpPr>
        <p:spPr>
          <a:xfrm>
            <a:off x="10017477" y="3847776"/>
            <a:ext cx="942529" cy="369332"/>
          </a:xfrm>
          <a:prstGeom prst="rect">
            <a:avLst/>
          </a:prstGeom>
        </p:spPr>
        <p:txBody>
          <a:bodyPr wrap="square">
            <a:spAutoFit/>
          </a:bodyPr>
          <a:lstStyle/>
          <a:p>
            <a:pPr fontAlgn="ctr"/>
            <a:r>
              <a:rPr lang="en-US" altLang="ja-JP" b="1" dirty="0">
                <a:solidFill>
                  <a:schemeClr val="bg1">
                    <a:alpha val="79776"/>
                  </a:schemeClr>
                </a:solidFill>
                <a:latin typeface="DIN Alternate" panose="020B0500000000000000" pitchFamily="34" charset="0"/>
                <a:ea typeface="Hiragino Sans W7" panose="020B0400000000000000" pitchFamily="34" charset="-128"/>
              </a:rPr>
              <a:t>130</a:t>
            </a:r>
            <a:endParaRPr lang="en-US" altLang="ja-JP" sz="1200" b="1" dirty="0">
              <a:solidFill>
                <a:schemeClr val="bg1">
                  <a:alpha val="79776"/>
                </a:schemeClr>
              </a:solidFill>
              <a:latin typeface="Hiragino Sans W7" panose="020B0400000000000000" pitchFamily="34" charset="-128"/>
              <a:ea typeface="Hiragino Sans W7" panose="020B0400000000000000" pitchFamily="34" charset="-128"/>
            </a:endParaRPr>
          </a:p>
        </p:txBody>
      </p:sp>
      <p:sp>
        <p:nvSpPr>
          <p:cNvPr id="197" name="テキスト ボックス 196">
            <a:extLst>
              <a:ext uri="{FF2B5EF4-FFF2-40B4-BE49-F238E27FC236}">
                <a16:creationId xmlns:a16="http://schemas.microsoft.com/office/drawing/2014/main" id="{5303C5E4-BEAB-2378-CEDF-A030EF34874E}"/>
              </a:ext>
            </a:extLst>
          </p:cNvPr>
          <p:cNvSpPr txBox="1"/>
          <p:nvPr/>
        </p:nvSpPr>
        <p:spPr>
          <a:xfrm>
            <a:off x="1056676" y="5351251"/>
            <a:ext cx="1206143" cy="584582"/>
          </a:xfrm>
          <a:prstGeom prst="rect">
            <a:avLst/>
          </a:prstGeom>
          <a:noFill/>
          <a:effectLst/>
        </p:spPr>
        <p:txBody>
          <a:bodyPr wrap="square" rtlCol="0">
            <a:spAutoFit/>
          </a:bodyPr>
          <a:lstStyle/>
          <a:p>
            <a:pPr algn="ctr"/>
            <a:r>
              <a:rPr lang="en-US" altLang="ja-JP" sz="3200" b="1" dirty="0">
                <a:solidFill>
                  <a:schemeClr val="bg1"/>
                </a:solidFill>
                <a:latin typeface="DIN Alternate" panose="020B0500000000000000" pitchFamily="34" charset="0"/>
                <a:ea typeface="Hiragino Sans W6" panose="020B0400000000000000" pitchFamily="34" charset="-128"/>
              </a:rPr>
              <a:t>60</a:t>
            </a:r>
            <a:endParaRPr lang="en-US" altLang="ja-JP" sz="2800" b="1" dirty="0">
              <a:solidFill>
                <a:schemeClr val="bg1"/>
              </a:solidFill>
              <a:latin typeface="DIN Alternate" panose="020B0500000000000000" pitchFamily="34" charset="0"/>
              <a:ea typeface="Hiragino Sans W6" panose="020B0400000000000000" pitchFamily="34" charset="-128"/>
            </a:endParaRPr>
          </a:p>
        </p:txBody>
      </p:sp>
      <p:sp>
        <p:nvSpPr>
          <p:cNvPr id="198" name="正方形/長方形 197">
            <a:extLst>
              <a:ext uri="{FF2B5EF4-FFF2-40B4-BE49-F238E27FC236}">
                <a16:creationId xmlns:a16="http://schemas.microsoft.com/office/drawing/2014/main" id="{EFD72D65-3959-C7F8-712E-60DD2D678C96}"/>
              </a:ext>
            </a:extLst>
          </p:cNvPr>
          <p:cNvSpPr/>
          <p:nvPr/>
        </p:nvSpPr>
        <p:spPr>
          <a:xfrm>
            <a:off x="1129689" y="5565537"/>
            <a:ext cx="1599738" cy="276907"/>
          </a:xfrm>
          <a:prstGeom prst="rect">
            <a:avLst/>
          </a:prstGeom>
        </p:spPr>
        <p:txBody>
          <a:bodyPr wrap="square">
            <a:spAutoFit/>
          </a:bodyPr>
          <a:lstStyle/>
          <a:p>
            <a:pPr algn="ctr" fontAlgn="ctr"/>
            <a:r>
              <a:rPr lang="en-US" altLang="ja-JP" sz="1200" dirty="0">
                <a:solidFill>
                  <a:schemeClr val="bg1"/>
                </a:solidFill>
                <a:latin typeface="Hiragino Sans W3" panose="020B0400000000000000" pitchFamily="34" charset="-128"/>
                <a:ea typeface="Hiragino Sans W3" panose="020B0400000000000000" pitchFamily="34" charset="-128"/>
              </a:rPr>
              <a:t>    </a:t>
            </a:r>
            <a:r>
              <a:rPr lang="ja-JP" altLang="en-US" sz="1200">
                <a:solidFill>
                  <a:schemeClr val="bg1"/>
                </a:solidFill>
                <a:latin typeface="Hiragino Sans W3" panose="020B0400000000000000" pitchFamily="34" charset="-128"/>
                <a:ea typeface="Hiragino Sans W3" panose="020B0400000000000000" pitchFamily="34" charset="-128"/>
              </a:rPr>
              <a:t>秒</a:t>
            </a:r>
            <a:endParaRPr lang="ja-JP" altLang="en-US" sz="400">
              <a:solidFill>
                <a:schemeClr val="bg1"/>
              </a:solidFill>
              <a:latin typeface="Hiragino Sans W3" panose="020B0400000000000000" pitchFamily="34" charset="-128"/>
              <a:ea typeface="Hiragino Sans W3" panose="020B0400000000000000" pitchFamily="34" charset="-128"/>
            </a:endParaRPr>
          </a:p>
        </p:txBody>
      </p:sp>
      <p:sp>
        <p:nvSpPr>
          <p:cNvPr id="199" name="テキスト ボックス 198">
            <a:extLst>
              <a:ext uri="{FF2B5EF4-FFF2-40B4-BE49-F238E27FC236}">
                <a16:creationId xmlns:a16="http://schemas.microsoft.com/office/drawing/2014/main" id="{71503507-8417-4D53-2031-6C045C86DD5B}"/>
              </a:ext>
            </a:extLst>
          </p:cNvPr>
          <p:cNvSpPr txBox="1"/>
          <p:nvPr/>
        </p:nvSpPr>
        <p:spPr>
          <a:xfrm>
            <a:off x="1009766" y="5083720"/>
            <a:ext cx="1485776" cy="307777"/>
          </a:xfrm>
          <a:prstGeom prst="rect">
            <a:avLst/>
          </a:prstGeom>
          <a:noFill/>
          <a:effectLst/>
        </p:spPr>
        <p:txBody>
          <a:bodyPr wrap="square" rtlCol="0">
            <a:spAutoFit/>
          </a:bodyPr>
          <a:lstStyle/>
          <a:p>
            <a:pPr algn="ctr"/>
            <a:r>
              <a:rPr lang="en-US" altLang="ja-JP" sz="1400" b="1" dirty="0">
                <a:solidFill>
                  <a:schemeClr val="bg1"/>
                </a:solidFill>
                <a:latin typeface="Hiragino Sans W7" panose="020B0400000000000000" pitchFamily="34" charset="-128"/>
                <a:ea typeface="Hiragino Sans W7" panose="020B0400000000000000" pitchFamily="34" charset="-128"/>
              </a:rPr>
              <a:t>2</a:t>
            </a:r>
            <a:r>
              <a:rPr lang="ja-JP" altLang="en-US" sz="1400" b="1">
                <a:solidFill>
                  <a:schemeClr val="bg1"/>
                </a:solidFill>
                <a:latin typeface="Hiragino Sans W7" panose="020B0400000000000000" pitchFamily="34" charset="-128"/>
                <a:ea typeface="Hiragino Sans W7" panose="020B0400000000000000" pitchFamily="34" charset="-128"/>
              </a:rPr>
              <a:t>枠購入</a:t>
            </a:r>
            <a:endParaRPr lang="en-US" altLang="ja-JP" sz="1400" b="1" dirty="0">
              <a:solidFill>
                <a:schemeClr val="bg1"/>
              </a:solidFill>
              <a:latin typeface="Hiragino Sans W7" panose="020B0400000000000000" pitchFamily="34" charset="-128"/>
              <a:ea typeface="Hiragino Sans W7" panose="020B0400000000000000" pitchFamily="34" charset="-128"/>
            </a:endParaRPr>
          </a:p>
        </p:txBody>
      </p:sp>
      <p:sp>
        <p:nvSpPr>
          <p:cNvPr id="201" name="テキスト ボックス 200">
            <a:extLst>
              <a:ext uri="{FF2B5EF4-FFF2-40B4-BE49-F238E27FC236}">
                <a16:creationId xmlns:a16="http://schemas.microsoft.com/office/drawing/2014/main" id="{D51CC4D0-F4DD-A4EC-4C63-0975FAA4B660}"/>
              </a:ext>
            </a:extLst>
          </p:cNvPr>
          <p:cNvSpPr txBox="1"/>
          <p:nvPr/>
        </p:nvSpPr>
        <p:spPr>
          <a:xfrm>
            <a:off x="2826445" y="5070682"/>
            <a:ext cx="1228064" cy="261524"/>
          </a:xfrm>
          <a:prstGeom prst="rect">
            <a:avLst/>
          </a:prstGeom>
          <a:noFill/>
          <a:effectLst/>
        </p:spPr>
        <p:txBody>
          <a:bodyPr wrap="square" rtlCol="0">
            <a:spAutoFit/>
          </a:bodyPr>
          <a:lstStyle/>
          <a:p>
            <a:r>
              <a:rPr lang="ja-JP" altLang="en-US" sz="1050" b="1">
                <a:solidFill>
                  <a:schemeClr val="bg1"/>
                </a:solidFill>
                <a:latin typeface="DIN Alternate" panose="020B0500000000000000" pitchFamily="34" charset="0"/>
                <a:ea typeface="Hiragino Sans W6" panose="020B0400000000000000" pitchFamily="34" charset="-128"/>
              </a:rPr>
              <a:t>合計料金</a:t>
            </a:r>
            <a:endParaRPr lang="en-US" altLang="ja-JP" sz="1050" b="1" dirty="0">
              <a:solidFill>
                <a:schemeClr val="bg1"/>
              </a:solidFill>
              <a:latin typeface="DIN Alternate" panose="020B0500000000000000" pitchFamily="34" charset="0"/>
              <a:ea typeface="Hiragino Sans W6" panose="020B0400000000000000" pitchFamily="34" charset="-128"/>
            </a:endParaRPr>
          </a:p>
        </p:txBody>
      </p:sp>
      <p:sp>
        <p:nvSpPr>
          <p:cNvPr id="202" name="正方形/長方形 201">
            <a:extLst>
              <a:ext uri="{FF2B5EF4-FFF2-40B4-BE49-F238E27FC236}">
                <a16:creationId xmlns:a16="http://schemas.microsoft.com/office/drawing/2014/main" id="{2BDD8518-B2DE-DE86-81EA-AC1283489160}"/>
              </a:ext>
            </a:extLst>
          </p:cNvPr>
          <p:cNvSpPr/>
          <p:nvPr/>
        </p:nvSpPr>
        <p:spPr>
          <a:xfrm>
            <a:off x="4255492" y="5525499"/>
            <a:ext cx="902811" cy="461665"/>
          </a:xfrm>
          <a:prstGeom prst="rect">
            <a:avLst/>
          </a:prstGeom>
        </p:spPr>
        <p:txBody>
          <a:bodyPr wrap="none">
            <a:spAutoFit/>
          </a:bodyPr>
          <a:lstStyle/>
          <a:p>
            <a:pPr fontAlgn="ctr">
              <a:lnSpc>
                <a:spcPct val="150000"/>
              </a:lnSpc>
            </a:pPr>
            <a:r>
              <a:rPr lang="ja-JP" altLang="en-US" sz="800" b="1">
                <a:solidFill>
                  <a:schemeClr val="bg1">
                    <a:alpha val="79776"/>
                  </a:schemeClr>
                </a:solidFill>
                <a:latin typeface="Hiragino Sans W6" panose="020B0400000000000000" pitchFamily="34" charset="-128"/>
                <a:ea typeface="Hiragino Sans W6" panose="020B0400000000000000" pitchFamily="34" charset="-128"/>
              </a:rPr>
              <a:t>想定リーチ単価</a:t>
            </a:r>
            <a:endParaRPr lang="en-US" altLang="ja-JP" sz="800" b="1" dirty="0">
              <a:solidFill>
                <a:schemeClr val="bg1">
                  <a:alpha val="79776"/>
                </a:schemeClr>
              </a:solidFill>
              <a:latin typeface="Hiragino Sans W6" panose="020B0400000000000000" pitchFamily="34" charset="-128"/>
              <a:ea typeface="Hiragino Sans W6" panose="020B0400000000000000" pitchFamily="34" charset="-128"/>
            </a:endParaRPr>
          </a:p>
          <a:p>
            <a:pPr fontAlgn="ctr">
              <a:lnSpc>
                <a:spcPct val="150000"/>
              </a:lnSpc>
            </a:pPr>
            <a:r>
              <a:rPr lang="en-US" altLang="ja-JP" sz="800" b="1" dirty="0">
                <a:solidFill>
                  <a:schemeClr val="bg1">
                    <a:alpha val="79776"/>
                  </a:schemeClr>
                </a:solidFill>
                <a:latin typeface="DIN Alternate" panose="020B0500000000000000" pitchFamily="34" charset="0"/>
                <a:ea typeface="Hiragino Sans W6" panose="020B0400000000000000" pitchFamily="34" charset="-128"/>
              </a:rPr>
              <a:t>1.2 </a:t>
            </a:r>
            <a:r>
              <a:rPr lang="ja-JP" altLang="en-US" sz="800" b="1">
                <a:solidFill>
                  <a:schemeClr val="bg1">
                    <a:alpha val="79776"/>
                  </a:schemeClr>
                </a:solidFill>
                <a:latin typeface="Hiragino Sans W6" panose="020B0400000000000000" pitchFamily="34" charset="-128"/>
                <a:ea typeface="Hiragino Sans W6" panose="020B0400000000000000" pitchFamily="34" charset="-128"/>
              </a:rPr>
              <a:t>円</a:t>
            </a:r>
            <a:endParaRPr lang="en-US" altLang="ja-JP" sz="800" b="1" dirty="0">
              <a:solidFill>
                <a:schemeClr val="bg1">
                  <a:alpha val="79776"/>
                </a:schemeClr>
              </a:solidFill>
              <a:latin typeface="Hiragino Sans W6" panose="020B0400000000000000" pitchFamily="34" charset="-128"/>
              <a:ea typeface="Hiragino Sans W6" panose="020B0400000000000000" pitchFamily="34" charset="-128"/>
            </a:endParaRPr>
          </a:p>
        </p:txBody>
      </p:sp>
      <p:sp>
        <p:nvSpPr>
          <p:cNvPr id="203" name="正方形/長方形 202">
            <a:extLst>
              <a:ext uri="{FF2B5EF4-FFF2-40B4-BE49-F238E27FC236}">
                <a16:creationId xmlns:a16="http://schemas.microsoft.com/office/drawing/2014/main" id="{04B4A758-B599-EE80-7E4F-E355CE54986F}"/>
              </a:ext>
            </a:extLst>
          </p:cNvPr>
          <p:cNvSpPr/>
          <p:nvPr/>
        </p:nvSpPr>
        <p:spPr>
          <a:xfrm>
            <a:off x="4572325" y="5337604"/>
            <a:ext cx="546548" cy="261610"/>
          </a:xfrm>
          <a:prstGeom prst="rect">
            <a:avLst/>
          </a:prstGeom>
        </p:spPr>
        <p:txBody>
          <a:bodyPr wrap="square">
            <a:spAutoFit/>
          </a:bodyPr>
          <a:lstStyle/>
          <a:p>
            <a:pPr algn="ctr" fontAlgn="ctr"/>
            <a:r>
              <a:rPr lang="ja-JP" altLang="en-US" sz="1050" b="1">
                <a:solidFill>
                  <a:schemeClr val="bg1">
                    <a:alpha val="79776"/>
                  </a:schemeClr>
                </a:solidFill>
                <a:latin typeface="Hiragino Sans W7" panose="020B0400000000000000" pitchFamily="34" charset="-128"/>
                <a:ea typeface="Hiragino Sans W7" panose="020B0400000000000000" pitchFamily="34" charset="-128"/>
              </a:rPr>
              <a:t>万円</a:t>
            </a:r>
            <a:endParaRPr lang="en-US" altLang="ja-JP" sz="1050" b="1" dirty="0">
              <a:solidFill>
                <a:schemeClr val="bg1">
                  <a:alpha val="79776"/>
                </a:schemeClr>
              </a:solidFill>
              <a:latin typeface="Hiragino Sans W7" panose="020B0400000000000000" pitchFamily="34" charset="-128"/>
              <a:ea typeface="Hiragino Sans W7" panose="020B0400000000000000" pitchFamily="34" charset="-128"/>
            </a:endParaRPr>
          </a:p>
        </p:txBody>
      </p:sp>
      <p:sp>
        <p:nvSpPr>
          <p:cNvPr id="204" name="テキスト ボックス 203">
            <a:extLst>
              <a:ext uri="{FF2B5EF4-FFF2-40B4-BE49-F238E27FC236}">
                <a16:creationId xmlns:a16="http://schemas.microsoft.com/office/drawing/2014/main" id="{7201E931-A0BD-ED8E-5EAC-E22565EE75F4}"/>
              </a:ext>
            </a:extLst>
          </p:cNvPr>
          <p:cNvSpPr txBox="1"/>
          <p:nvPr/>
        </p:nvSpPr>
        <p:spPr>
          <a:xfrm>
            <a:off x="4191676" y="5034592"/>
            <a:ext cx="1228064" cy="230832"/>
          </a:xfrm>
          <a:prstGeom prst="rect">
            <a:avLst/>
          </a:prstGeom>
          <a:noFill/>
          <a:effectLst/>
        </p:spPr>
        <p:txBody>
          <a:bodyPr wrap="square" rtlCol="0">
            <a:spAutoFit/>
          </a:bodyPr>
          <a:lstStyle/>
          <a:p>
            <a:r>
              <a:rPr lang="ja-JP" altLang="en-US" sz="900" b="1">
                <a:solidFill>
                  <a:schemeClr val="bg1">
                    <a:alpha val="79776"/>
                  </a:schemeClr>
                </a:solidFill>
                <a:latin typeface="DIN Alternate" panose="020B0500000000000000" pitchFamily="34" charset="0"/>
                <a:ea typeface="Hiragino Sans W6" panose="020B0400000000000000" pitchFamily="34" charset="-128"/>
              </a:rPr>
              <a:t>掲載料金</a:t>
            </a:r>
            <a:r>
              <a:rPr lang="en-US" altLang="ja-JP" sz="900" b="1" dirty="0">
                <a:solidFill>
                  <a:schemeClr val="bg1">
                    <a:alpha val="79776"/>
                  </a:schemeClr>
                </a:solidFill>
                <a:latin typeface="DIN Alternate" panose="020B0500000000000000" pitchFamily="34" charset="0"/>
                <a:ea typeface="Hiragino Sans W6" panose="020B0400000000000000" pitchFamily="34" charset="-128"/>
              </a:rPr>
              <a:t>/</a:t>
            </a:r>
            <a:r>
              <a:rPr lang="ja-JP" altLang="en-US" sz="900" b="1">
                <a:solidFill>
                  <a:schemeClr val="bg1">
                    <a:alpha val="79776"/>
                  </a:schemeClr>
                </a:solidFill>
                <a:latin typeface="DIN Alternate" panose="020B0500000000000000" pitchFamily="34" charset="0"/>
                <a:ea typeface="Hiragino Sans W6" panose="020B0400000000000000" pitchFamily="34" charset="-128"/>
              </a:rPr>
              <a:t>週</a:t>
            </a:r>
            <a:endParaRPr lang="en-US" altLang="ja-JP" sz="900" b="1" dirty="0">
              <a:solidFill>
                <a:schemeClr val="bg1">
                  <a:alpha val="79776"/>
                </a:schemeClr>
              </a:solidFill>
              <a:latin typeface="DIN Alternate" panose="020B0500000000000000" pitchFamily="34" charset="0"/>
              <a:ea typeface="Hiragino Sans W6" panose="020B0400000000000000" pitchFamily="34" charset="-128"/>
            </a:endParaRPr>
          </a:p>
        </p:txBody>
      </p:sp>
      <p:sp>
        <p:nvSpPr>
          <p:cNvPr id="208" name="正方形/長方形 207">
            <a:extLst>
              <a:ext uri="{FF2B5EF4-FFF2-40B4-BE49-F238E27FC236}">
                <a16:creationId xmlns:a16="http://schemas.microsoft.com/office/drawing/2014/main" id="{849BBDD6-3844-DB68-FC11-8FF49800BC39}"/>
              </a:ext>
            </a:extLst>
          </p:cNvPr>
          <p:cNvSpPr/>
          <p:nvPr/>
        </p:nvSpPr>
        <p:spPr>
          <a:xfrm>
            <a:off x="3501030" y="5473766"/>
            <a:ext cx="906770" cy="338442"/>
          </a:xfrm>
          <a:prstGeom prst="rect">
            <a:avLst/>
          </a:prstGeom>
        </p:spPr>
        <p:txBody>
          <a:bodyPr wrap="square">
            <a:spAutoFit/>
          </a:bodyPr>
          <a:lstStyle/>
          <a:p>
            <a:pPr algn="ctr" fontAlgn="ctr"/>
            <a:r>
              <a:rPr lang="ja-JP" altLang="en-US" sz="1600" b="1">
                <a:solidFill>
                  <a:schemeClr val="bg1"/>
                </a:solidFill>
                <a:latin typeface="Hiragino Sans W7" panose="020B0400000000000000" pitchFamily="34" charset="-128"/>
                <a:ea typeface="Hiragino Sans W7" panose="020B0400000000000000" pitchFamily="34" charset="-128"/>
              </a:rPr>
              <a:t>万円</a:t>
            </a:r>
            <a:endParaRPr lang="en-US" altLang="ja-JP" sz="1600" b="1" dirty="0">
              <a:solidFill>
                <a:schemeClr val="bg1"/>
              </a:solidFill>
              <a:latin typeface="Hiragino Sans W7" panose="020B0400000000000000" pitchFamily="34" charset="-128"/>
              <a:ea typeface="Hiragino Sans W7" panose="020B0400000000000000" pitchFamily="34" charset="-128"/>
            </a:endParaRPr>
          </a:p>
        </p:txBody>
      </p:sp>
      <p:sp>
        <p:nvSpPr>
          <p:cNvPr id="209" name="正方形/長方形 208">
            <a:extLst>
              <a:ext uri="{FF2B5EF4-FFF2-40B4-BE49-F238E27FC236}">
                <a16:creationId xmlns:a16="http://schemas.microsoft.com/office/drawing/2014/main" id="{1A825FE5-2258-DE7E-286C-D8AE07FF6C72}"/>
              </a:ext>
            </a:extLst>
          </p:cNvPr>
          <p:cNvSpPr/>
          <p:nvPr/>
        </p:nvSpPr>
        <p:spPr>
          <a:xfrm>
            <a:off x="4202126" y="5253548"/>
            <a:ext cx="942529" cy="369332"/>
          </a:xfrm>
          <a:prstGeom prst="rect">
            <a:avLst/>
          </a:prstGeom>
        </p:spPr>
        <p:txBody>
          <a:bodyPr wrap="square">
            <a:spAutoFit/>
          </a:bodyPr>
          <a:lstStyle/>
          <a:p>
            <a:pPr fontAlgn="ctr"/>
            <a:r>
              <a:rPr lang="en-US" altLang="ja-JP" b="1" dirty="0">
                <a:solidFill>
                  <a:schemeClr val="bg1">
                    <a:alpha val="79776"/>
                  </a:schemeClr>
                </a:solidFill>
                <a:latin typeface="DIN Alternate" panose="020B0500000000000000" pitchFamily="34" charset="0"/>
                <a:ea typeface="Hiragino Sans W7" panose="020B0400000000000000" pitchFamily="34" charset="-128"/>
              </a:rPr>
              <a:t>160</a:t>
            </a:r>
            <a:endParaRPr lang="en-US" altLang="ja-JP" sz="1200" b="1" dirty="0">
              <a:solidFill>
                <a:schemeClr val="bg1">
                  <a:alpha val="79776"/>
                </a:schemeClr>
              </a:solidFill>
              <a:latin typeface="Hiragino Sans W7" panose="020B0400000000000000" pitchFamily="34" charset="-128"/>
              <a:ea typeface="Hiragino Sans W7" panose="020B0400000000000000" pitchFamily="34" charset="-128"/>
            </a:endParaRPr>
          </a:p>
        </p:txBody>
      </p:sp>
      <p:sp>
        <p:nvSpPr>
          <p:cNvPr id="210" name="正方形/長方形 209">
            <a:extLst>
              <a:ext uri="{FF2B5EF4-FFF2-40B4-BE49-F238E27FC236}">
                <a16:creationId xmlns:a16="http://schemas.microsoft.com/office/drawing/2014/main" id="{E5378F94-387E-C4F3-B880-61C7E8C08555}"/>
              </a:ext>
            </a:extLst>
          </p:cNvPr>
          <p:cNvSpPr/>
          <p:nvPr/>
        </p:nvSpPr>
        <p:spPr>
          <a:xfrm>
            <a:off x="2812884" y="5319696"/>
            <a:ext cx="1568132" cy="584775"/>
          </a:xfrm>
          <a:prstGeom prst="rect">
            <a:avLst/>
          </a:prstGeom>
        </p:spPr>
        <p:txBody>
          <a:bodyPr wrap="square">
            <a:spAutoFit/>
          </a:bodyPr>
          <a:lstStyle/>
          <a:p>
            <a:pPr fontAlgn="ctr"/>
            <a:r>
              <a:rPr lang="en-US" altLang="ja-JP" sz="3200" b="1" dirty="0">
                <a:solidFill>
                  <a:schemeClr val="bg1"/>
                </a:solidFill>
                <a:latin typeface="DIN Alternate" panose="020B0500000000000000" pitchFamily="34" charset="0"/>
                <a:ea typeface="Hiragino Sans W7" panose="020B0400000000000000" pitchFamily="34" charset="-128"/>
              </a:rPr>
              <a:t>2560</a:t>
            </a:r>
            <a:endParaRPr lang="en-US" altLang="ja-JP" b="1" dirty="0">
              <a:solidFill>
                <a:schemeClr val="bg1"/>
              </a:solidFill>
              <a:latin typeface="Hiragino Sans W7" panose="020B0400000000000000" pitchFamily="34" charset="-128"/>
              <a:ea typeface="Hiragino Sans W7" panose="020B0400000000000000" pitchFamily="34" charset="-128"/>
            </a:endParaRPr>
          </a:p>
        </p:txBody>
      </p:sp>
      <p:sp>
        <p:nvSpPr>
          <p:cNvPr id="212" name="テキスト ボックス 211">
            <a:extLst>
              <a:ext uri="{FF2B5EF4-FFF2-40B4-BE49-F238E27FC236}">
                <a16:creationId xmlns:a16="http://schemas.microsoft.com/office/drawing/2014/main" id="{EEE0CD3A-CC13-4DA1-FABA-E8679D15D003}"/>
              </a:ext>
            </a:extLst>
          </p:cNvPr>
          <p:cNvSpPr txBox="1"/>
          <p:nvPr/>
        </p:nvSpPr>
        <p:spPr>
          <a:xfrm>
            <a:off x="5487250" y="5069378"/>
            <a:ext cx="1228064" cy="261524"/>
          </a:xfrm>
          <a:prstGeom prst="rect">
            <a:avLst/>
          </a:prstGeom>
          <a:noFill/>
          <a:effectLst/>
        </p:spPr>
        <p:txBody>
          <a:bodyPr wrap="square" rtlCol="0">
            <a:spAutoFit/>
          </a:bodyPr>
          <a:lstStyle/>
          <a:p>
            <a:r>
              <a:rPr lang="ja-JP" altLang="en-US" sz="1050" b="1">
                <a:solidFill>
                  <a:schemeClr val="bg1"/>
                </a:solidFill>
                <a:latin typeface="DIN Alternate" panose="020B0500000000000000" pitchFamily="34" charset="0"/>
                <a:ea typeface="Hiragino Sans W6" panose="020B0400000000000000" pitchFamily="34" charset="-128"/>
              </a:rPr>
              <a:t>合計料金</a:t>
            </a:r>
            <a:endParaRPr lang="en-US" altLang="ja-JP" sz="1050" b="1" dirty="0">
              <a:solidFill>
                <a:schemeClr val="bg1"/>
              </a:solidFill>
              <a:latin typeface="DIN Alternate" panose="020B0500000000000000" pitchFamily="34" charset="0"/>
              <a:ea typeface="Hiragino Sans W6" panose="020B0400000000000000" pitchFamily="34" charset="-128"/>
            </a:endParaRPr>
          </a:p>
        </p:txBody>
      </p:sp>
      <p:sp>
        <p:nvSpPr>
          <p:cNvPr id="216" name="正方形/長方形 215">
            <a:extLst>
              <a:ext uri="{FF2B5EF4-FFF2-40B4-BE49-F238E27FC236}">
                <a16:creationId xmlns:a16="http://schemas.microsoft.com/office/drawing/2014/main" id="{EEE7212D-9A53-F161-D111-3D147AEA7BCC}"/>
              </a:ext>
            </a:extLst>
          </p:cNvPr>
          <p:cNvSpPr/>
          <p:nvPr/>
        </p:nvSpPr>
        <p:spPr>
          <a:xfrm>
            <a:off x="6173282" y="5473766"/>
            <a:ext cx="906770" cy="338442"/>
          </a:xfrm>
          <a:prstGeom prst="rect">
            <a:avLst/>
          </a:prstGeom>
        </p:spPr>
        <p:txBody>
          <a:bodyPr wrap="square">
            <a:spAutoFit/>
          </a:bodyPr>
          <a:lstStyle/>
          <a:p>
            <a:pPr algn="ctr" fontAlgn="ctr"/>
            <a:r>
              <a:rPr lang="ja-JP" altLang="en-US" sz="1600" b="1">
                <a:solidFill>
                  <a:schemeClr val="bg1"/>
                </a:solidFill>
                <a:latin typeface="Hiragino Sans W7" panose="020B0400000000000000" pitchFamily="34" charset="-128"/>
                <a:ea typeface="Hiragino Sans W7" panose="020B0400000000000000" pitchFamily="34" charset="-128"/>
              </a:rPr>
              <a:t>万円</a:t>
            </a:r>
            <a:endParaRPr lang="en-US" altLang="ja-JP" sz="1600" b="1" dirty="0">
              <a:solidFill>
                <a:schemeClr val="bg1"/>
              </a:solidFill>
              <a:latin typeface="Hiragino Sans W7" panose="020B0400000000000000" pitchFamily="34" charset="-128"/>
              <a:ea typeface="Hiragino Sans W7" panose="020B0400000000000000" pitchFamily="34" charset="-128"/>
            </a:endParaRPr>
          </a:p>
        </p:txBody>
      </p:sp>
      <p:sp>
        <p:nvSpPr>
          <p:cNvPr id="217" name="正方形/長方形 216">
            <a:extLst>
              <a:ext uri="{FF2B5EF4-FFF2-40B4-BE49-F238E27FC236}">
                <a16:creationId xmlns:a16="http://schemas.microsoft.com/office/drawing/2014/main" id="{C1A62763-2A26-B9C9-3630-81BFEB0EBFFA}"/>
              </a:ext>
            </a:extLst>
          </p:cNvPr>
          <p:cNvSpPr/>
          <p:nvPr/>
        </p:nvSpPr>
        <p:spPr>
          <a:xfrm>
            <a:off x="5467257" y="5302319"/>
            <a:ext cx="1568132" cy="584775"/>
          </a:xfrm>
          <a:prstGeom prst="rect">
            <a:avLst/>
          </a:prstGeom>
        </p:spPr>
        <p:txBody>
          <a:bodyPr wrap="square">
            <a:spAutoFit/>
          </a:bodyPr>
          <a:lstStyle/>
          <a:p>
            <a:pPr fontAlgn="ctr"/>
            <a:r>
              <a:rPr lang="en-US" altLang="ja-JP" sz="3200" b="1" dirty="0">
                <a:solidFill>
                  <a:schemeClr val="bg1"/>
                </a:solidFill>
                <a:latin typeface="DIN Alternate" panose="020B0500000000000000" pitchFamily="34" charset="0"/>
                <a:ea typeface="Hiragino Sans W7" panose="020B0400000000000000" pitchFamily="34" charset="-128"/>
              </a:rPr>
              <a:t>3640</a:t>
            </a:r>
            <a:endParaRPr lang="en-US" altLang="ja-JP" b="1" dirty="0">
              <a:solidFill>
                <a:schemeClr val="bg1"/>
              </a:solidFill>
              <a:latin typeface="Hiragino Sans W7" panose="020B0400000000000000" pitchFamily="34" charset="-128"/>
              <a:ea typeface="Hiragino Sans W7" panose="020B0400000000000000" pitchFamily="34" charset="-128"/>
            </a:endParaRPr>
          </a:p>
        </p:txBody>
      </p:sp>
      <p:sp>
        <p:nvSpPr>
          <p:cNvPr id="219" name="テキスト ボックス 218">
            <a:extLst>
              <a:ext uri="{FF2B5EF4-FFF2-40B4-BE49-F238E27FC236}">
                <a16:creationId xmlns:a16="http://schemas.microsoft.com/office/drawing/2014/main" id="{DAD18027-A8BD-7B8F-7DFE-8097EB348642}"/>
              </a:ext>
            </a:extLst>
          </p:cNvPr>
          <p:cNvSpPr txBox="1"/>
          <p:nvPr/>
        </p:nvSpPr>
        <p:spPr>
          <a:xfrm>
            <a:off x="8288764" y="5068646"/>
            <a:ext cx="1228064" cy="261524"/>
          </a:xfrm>
          <a:prstGeom prst="rect">
            <a:avLst/>
          </a:prstGeom>
          <a:noFill/>
          <a:effectLst/>
        </p:spPr>
        <p:txBody>
          <a:bodyPr wrap="square" rtlCol="0">
            <a:spAutoFit/>
          </a:bodyPr>
          <a:lstStyle/>
          <a:p>
            <a:r>
              <a:rPr lang="ja-JP" altLang="en-US" sz="1050" b="1">
                <a:solidFill>
                  <a:schemeClr val="bg1"/>
                </a:solidFill>
                <a:latin typeface="DIN Alternate" panose="020B0500000000000000" pitchFamily="34" charset="0"/>
                <a:ea typeface="Hiragino Sans W6" panose="020B0400000000000000" pitchFamily="34" charset="-128"/>
              </a:rPr>
              <a:t>合計料金</a:t>
            </a:r>
            <a:endParaRPr lang="en-US" altLang="ja-JP" sz="1050" b="1" dirty="0">
              <a:solidFill>
                <a:schemeClr val="bg1"/>
              </a:solidFill>
              <a:latin typeface="DIN Alternate" panose="020B0500000000000000" pitchFamily="34" charset="0"/>
              <a:ea typeface="Hiragino Sans W6" panose="020B0400000000000000" pitchFamily="34" charset="-128"/>
            </a:endParaRPr>
          </a:p>
        </p:txBody>
      </p:sp>
      <p:sp>
        <p:nvSpPr>
          <p:cNvPr id="222" name="正方形/長方形 221">
            <a:extLst>
              <a:ext uri="{FF2B5EF4-FFF2-40B4-BE49-F238E27FC236}">
                <a16:creationId xmlns:a16="http://schemas.microsoft.com/office/drawing/2014/main" id="{073D0FE4-5BF2-2A63-A390-FE4739307362}"/>
              </a:ext>
            </a:extLst>
          </p:cNvPr>
          <p:cNvSpPr/>
          <p:nvPr/>
        </p:nvSpPr>
        <p:spPr>
          <a:xfrm>
            <a:off x="9002260" y="5460304"/>
            <a:ext cx="1104854" cy="338442"/>
          </a:xfrm>
          <a:prstGeom prst="rect">
            <a:avLst/>
          </a:prstGeom>
        </p:spPr>
        <p:txBody>
          <a:bodyPr wrap="square">
            <a:spAutoFit/>
          </a:bodyPr>
          <a:lstStyle/>
          <a:p>
            <a:pPr algn="ctr" fontAlgn="ctr"/>
            <a:r>
              <a:rPr lang="ja-JP" altLang="en-US" sz="1600" b="1">
                <a:solidFill>
                  <a:schemeClr val="bg1"/>
                </a:solidFill>
                <a:latin typeface="Hiragino Sans W7" panose="020B0400000000000000" pitchFamily="34" charset="-128"/>
                <a:ea typeface="Hiragino Sans W7" panose="020B0400000000000000" pitchFamily="34" charset="-128"/>
              </a:rPr>
              <a:t>万円</a:t>
            </a:r>
            <a:r>
              <a:rPr lang="en-US" altLang="ja-JP" sz="1600" b="1" dirty="0">
                <a:solidFill>
                  <a:schemeClr val="bg1"/>
                </a:solidFill>
                <a:latin typeface="Hiragino Sans W7" panose="020B0400000000000000" pitchFamily="34" charset="-128"/>
                <a:ea typeface="Hiragino Sans W7" panose="020B0400000000000000" pitchFamily="34" charset="-128"/>
              </a:rPr>
              <a:t>~</a:t>
            </a:r>
          </a:p>
        </p:txBody>
      </p:sp>
      <p:sp>
        <p:nvSpPr>
          <p:cNvPr id="223" name="正方形/長方形 222">
            <a:extLst>
              <a:ext uri="{FF2B5EF4-FFF2-40B4-BE49-F238E27FC236}">
                <a16:creationId xmlns:a16="http://schemas.microsoft.com/office/drawing/2014/main" id="{6307D396-216B-1122-A827-C83C4D4690CE}"/>
              </a:ext>
            </a:extLst>
          </p:cNvPr>
          <p:cNvSpPr/>
          <p:nvPr/>
        </p:nvSpPr>
        <p:spPr>
          <a:xfrm>
            <a:off x="8311946" y="5316180"/>
            <a:ext cx="1568132" cy="584582"/>
          </a:xfrm>
          <a:prstGeom prst="rect">
            <a:avLst/>
          </a:prstGeom>
        </p:spPr>
        <p:txBody>
          <a:bodyPr wrap="square">
            <a:spAutoFit/>
          </a:bodyPr>
          <a:lstStyle/>
          <a:p>
            <a:pPr fontAlgn="ctr"/>
            <a:r>
              <a:rPr lang="en-US" altLang="ja-JP" sz="3200" b="1" dirty="0">
                <a:solidFill>
                  <a:schemeClr val="bg1"/>
                </a:solidFill>
                <a:latin typeface="DIN Alternate" panose="020B0500000000000000" pitchFamily="34" charset="0"/>
                <a:ea typeface="Hiragino Sans W7" panose="020B0400000000000000" pitchFamily="34" charset="-128"/>
              </a:rPr>
              <a:t>6240</a:t>
            </a:r>
            <a:endParaRPr lang="en-US" altLang="ja-JP" b="1" dirty="0">
              <a:solidFill>
                <a:schemeClr val="bg1"/>
              </a:solidFill>
              <a:latin typeface="Hiragino Sans W7" panose="020B0400000000000000" pitchFamily="34" charset="-128"/>
              <a:ea typeface="Hiragino Sans W7" panose="020B0400000000000000" pitchFamily="34" charset="-128"/>
            </a:endParaRPr>
          </a:p>
        </p:txBody>
      </p:sp>
      <p:sp>
        <p:nvSpPr>
          <p:cNvPr id="234" name="正方形/長方形 233">
            <a:extLst>
              <a:ext uri="{FF2B5EF4-FFF2-40B4-BE49-F238E27FC236}">
                <a16:creationId xmlns:a16="http://schemas.microsoft.com/office/drawing/2014/main" id="{FB34E749-118F-C43E-9E10-BADE434A6631}"/>
              </a:ext>
            </a:extLst>
          </p:cNvPr>
          <p:cNvSpPr/>
          <p:nvPr/>
        </p:nvSpPr>
        <p:spPr>
          <a:xfrm>
            <a:off x="6987268" y="5527171"/>
            <a:ext cx="902811" cy="461665"/>
          </a:xfrm>
          <a:prstGeom prst="rect">
            <a:avLst/>
          </a:prstGeom>
        </p:spPr>
        <p:txBody>
          <a:bodyPr wrap="none">
            <a:spAutoFit/>
          </a:bodyPr>
          <a:lstStyle/>
          <a:p>
            <a:pPr fontAlgn="ctr">
              <a:lnSpc>
                <a:spcPct val="150000"/>
              </a:lnSpc>
            </a:pPr>
            <a:r>
              <a:rPr lang="ja-JP" altLang="en-US" sz="800" b="1">
                <a:solidFill>
                  <a:schemeClr val="bg1">
                    <a:alpha val="79776"/>
                  </a:schemeClr>
                </a:solidFill>
                <a:latin typeface="Hiragino Sans W6" panose="020B0400000000000000" pitchFamily="34" charset="-128"/>
                <a:ea typeface="Hiragino Sans W6" panose="020B0400000000000000" pitchFamily="34" charset="-128"/>
              </a:rPr>
              <a:t>想定リーチ単価</a:t>
            </a:r>
            <a:endParaRPr lang="en-US" altLang="ja-JP" sz="800" b="1" dirty="0">
              <a:solidFill>
                <a:schemeClr val="bg1">
                  <a:alpha val="79776"/>
                </a:schemeClr>
              </a:solidFill>
              <a:latin typeface="Hiragino Sans W6" panose="020B0400000000000000" pitchFamily="34" charset="-128"/>
              <a:ea typeface="Hiragino Sans W6" panose="020B0400000000000000" pitchFamily="34" charset="-128"/>
            </a:endParaRPr>
          </a:p>
          <a:p>
            <a:pPr fontAlgn="ctr">
              <a:lnSpc>
                <a:spcPct val="150000"/>
              </a:lnSpc>
            </a:pPr>
            <a:r>
              <a:rPr lang="en-US" altLang="ja-JP" sz="800" b="1" dirty="0">
                <a:solidFill>
                  <a:schemeClr val="bg1">
                    <a:alpha val="79776"/>
                  </a:schemeClr>
                </a:solidFill>
                <a:latin typeface="DIN Alternate" panose="020B0500000000000000" pitchFamily="34" charset="0"/>
                <a:ea typeface="Hiragino Sans W6" panose="020B0400000000000000" pitchFamily="34" charset="-128"/>
              </a:rPr>
              <a:t>1.1 </a:t>
            </a:r>
            <a:r>
              <a:rPr lang="ja-JP" altLang="en-US" sz="800" b="1">
                <a:solidFill>
                  <a:schemeClr val="bg1">
                    <a:alpha val="79776"/>
                  </a:schemeClr>
                </a:solidFill>
                <a:latin typeface="Hiragino Sans W6" panose="020B0400000000000000" pitchFamily="34" charset="-128"/>
                <a:ea typeface="Hiragino Sans W6" panose="020B0400000000000000" pitchFamily="34" charset="-128"/>
              </a:rPr>
              <a:t>円</a:t>
            </a:r>
            <a:endParaRPr lang="en-US" altLang="ja-JP" sz="800" b="1" dirty="0">
              <a:solidFill>
                <a:schemeClr val="bg1">
                  <a:alpha val="79776"/>
                </a:schemeClr>
              </a:solidFill>
              <a:latin typeface="Hiragino Sans W6" panose="020B0400000000000000" pitchFamily="34" charset="-128"/>
              <a:ea typeface="Hiragino Sans W6" panose="020B0400000000000000" pitchFamily="34" charset="-128"/>
            </a:endParaRPr>
          </a:p>
        </p:txBody>
      </p:sp>
      <p:sp>
        <p:nvSpPr>
          <p:cNvPr id="235" name="正方形/長方形 234">
            <a:extLst>
              <a:ext uri="{FF2B5EF4-FFF2-40B4-BE49-F238E27FC236}">
                <a16:creationId xmlns:a16="http://schemas.microsoft.com/office/drawing/2014/main" id="{11FCBC15-7FF8-5212-4981-3E788D39AE7B}"/>
              </a:ext>
            </a:extLst>
          </p:cNvPr>
          <p:cNvSpPr/>
          <p:nvPr/>
        </p:nvSpPr>
        <p:spPr>
          <a:xfrm>
            <a:off x="7304101" y="5339276"/>
            <a:ext cx="546548" cy="261610"/>
          </a:xfrm>
          <a:prstGeom prst="rect">
            <a:avLst/>
          </a:prstGeom>
        </p:spPr>
        <p:txBody>
          <a:bodyPr wrap="square">
            <a:spAutoFit/>
          </a:bodyPr>
          <a:lstStyle/>
          <a:p>
            <a:pPr algn="ctr" fontAlgn="ctr"/>
            <a:r>
              <a:rPr lang="ja-JP" altLang="en-US" sz="1050" b="1">
                <a:solidFill>
                  <a:schemeClr val="bg1">
                    <a:alpha val="79776"/>
                  </a:schemeClr>
                </a:solidFill>
                <a:latin typeface="Hiragino Sans W7" panose="020B0400000000000000" pitchFamily="34" charset="-128"/>
                <a:ea typeface="Hiragino Sans W7" panose="020B0400000000000000" pitchFamily="34" charset="-128"/>
              </a:rPr>
              <a:t>万円</a:t>
            </a:r>
            <a:endParaRPr lang="en-US" altLang="ja-JP" sz="1050" b="1" dirty="0">
              <a:solidFill>
                <a:schemeClr val="bg1">
                  <a:alpha val="79776"/>
                </a:schemeClr>
              </a:solidFill>
              <a:latin typeface="Hiragino Sans W7" panose="020B0400000000000000" pitchFamily="34" charset="-128"/>
              <a:ea typeface="Hiragino Sans W7" panose="020B0400000000000000" pitchFamily="34" charset="-128"/>
            </a:endParaRPr>
          </a:p>
        </p:txBody>
      </p:sp>
      <p:sp>
        <p:nvSpPr>
          <p:cNvPr id="236" name="テキスト ボックス 235">
            <a:extLst>
              <a:ext uri="{FF2B5EF4-FFF2-40B4-BE49-F238E27FC236}">
                <a16:creationId xmlns:a16="http://schemas.microsoft.com/office/drawing/2014/main" id="{FEE5120D-9E2C-C654-32C1-13F30181825C}"/>
              </a:ext>
            </a:extLst>
          </p:cNvPr>
          <p:cNvSpPr txBox="1"/>
          <p:nvPr/>
        </p:nvSpPr>
        <p:spPr>
          <a:xfrm>
            <a:off x="6953432" y="5036264"/>
            <a:ext cx="1228064" cy="230832"/>
          </a:xfrm>
          <a:prstGeom prst="rect">
            <a:avLst/>
          </a:prstGeom>
          <a:noFill/>
          <a:effectLst/>
        </p:spPr>
        <p:txBody>
          <a:bodyPr wrap="square" rtlCol="0">
            <a:spAutoFit/>
          </a:bodyPr>
          <a:lstStyle/>
          <a:p>
            <a:r>
              <a:rPr lang="ja-JP" altLang="en-US" sz="900" b="1">
                <a:solidFill>
                  <a:schemeClr val="bg1">
                    <a:alpha val="79776"/>
                  </a:schemeClr>
                </a:solidFill>
                <a:latin typeface="DIN Alternate" panose="020B0500000000000000" pitchFamily="34" charset="0"/>
                <a:ea typeface="Hiragino Sans W6" panose="020B0400000000000000" pitchFamily="34" charset="-128"/>
              </a:rPr>
              <a:t>掲載料金</a:t>
            </a:r>
            <a:r>
              <a:rPr lang="en-US" altLang="ja-JP" sz="900" b="1" dirty="0">
                <a:solidFill>
                  <a:schemeClr val="bg1">
                    <a:alpha val="79776"/>
                  </a:schemeClr>
                </a:solidFill>
                <a:latin typeface="DIN Alternate" panose="020B0500000000000000" pitchFamily="34" charset="0"/>
                <a:ea typeface="Hiragino Sans W6" panose="020B0400000000000000" pitchFamily="34" charset="-128"/>
              </a:rPr>
              <a:t>/</a:t>
            </a:r>
            <a:r>
              <a:rPr lang="ja-JP" altLang="en-US" sz="900" b="1">
                <a:solidFill>
                  <a:schemeClr val="bg1">
                    <a:alpha val="79776"/>
                  </a:schemeClr>
                </a:solidFill>
                <a:latin typeface="DIN Alternate" panose="020B0500000000000000" pitchFamily="34" charset="0"/>
                <a:ea typeface="Hiragino Sans W6" panose="020B0400000000000000" pitchFamily="34" charset="-128"/>
              </a:rPr>
              <a:t>週</a:t>
            </a:r>
            <a:endParaRPr lang="en-US" altLang="ja-JP" sz="900" b="1" dirty="0">
              <a:solidFill>
                <a:schemeClr val="bg1">
                  <a:alpha val="79776"/>
                </a:schemeClr>
              </a:solidFill>
              <a:latin typeface="DIN Alternate" panose="020B0500000000000000" pitchFamily="34" charset="0"/>
              <a:ea typeface="Hiragino Sans W6" panose="020B0400000000000000" pitchFamily="34" charset="-128"/>
            </a:endParaRPr>
          </a:p>
        </p:txBody>
      </p:sp>
      <p:sp>
        <p:nvSpPr>
          <p:cNvPr id="237" name="正方形/長方形 236">
            <a:extLst>
              <a:ext uri="{FF2B5EF4-FFF2-40B4-BE49-F238E27FC236}">
                <a16:creationId xmlns:a16="http://schemas.microsoft.com/office/drawing/2014/main" id="{BF1C4071-B574-8037-BCDE-41A9267FD565}"/>
              </a:ext>
            </a:extLst>
          </p:cNvPr>
          <p:cNvSpPr/>
          <p:nvPr/>
        </p:nvSpPr>
        <p:spPr>
          <a:xfrm>
            <a:off x="6933902" y="5255220"/>
            <a:ext cx="942529" cy="369332"/>
          </a:xfrm>
          <a:prstGeom prst="rect">
            <a:avLst/>
          </a:prstGeom>
        </p:spPr>
        <p:txBody>
          <a:bodyPr wrap="square">
            <a:spAutoFit/>
          </a:bodyPr>
          <a:lstStyle/>
          <a:p>
            <a:pPr fontAlgn="ctr"/>
            <a:r>
              <a:rPr lang="en-US" altLang="ja-JP" b="1" dirty="0">
                <a:solidFill>
                  <a:schemeClr val="bg1">
                    <a:alpha val="79776"/>
                  </a:schemeClr>
                </a:solidFill>
                <a:latin typeface="DIN Alternate" panose="020B0500000000000000" pitchFamily="34" charset="0"/>
                <a:ea typeface="Hiragino Sans W7" panose="020B0400000000000000" pitchFamily="34" charset="-128"/>
              </a:rPr>
              <a:t>140</a:t>
            </a:r>
            <a:endParaRPr lang="en-US" altLang="ja-JP" sz="1200" b="1" dirty="0">
              <a:solidFill>
                <a:schemeClr val="bg1">
                  <a:alpha val="79776"/>
                </a:schemeClr>
              </a:solidFill>
              <a:latin typeface="Hiragino Sans W7" panose="020B0400000000000000" pitchFamily="34" charset="-128"/>
              <a:ea typeface="Hiragino Sans W7" panose="020B0400000000000000" pitchFamily="34" charset="-128"/>
            </a:endParaRPr>
          </a:p>
        </p:txBody>
      </p:sp>
      <p:sp>
        <p:nvSpPr>
          <p:cNvPr id="238" name="正方形/長方形 237">
            <a:extLst>
              <a:ext uri="{FF2B5EF4-FFF2-40B4-BE49-F238E27FC236}">
                <a16:creationId xmlns:a16="http://schemas.microsoft.com/office/drawing/2014/main" id="{CABBFD92-69FB-ECFF-E4BE-6D23768AC6A6}"/>
              </a:ext>
            </a:extLst>
          </p:cNvPr>
          <p:cNvSpPr/>
          <p:nvPr/>
        </p:nvSpPr>
        <p:spPr>
          <a:xfrm>
            <a:off x="10025873" y="5554089"/>
            <a:ext cx="902811" cy="461665"/>
          </a:xfrm>
          <a:prstGeom prst="rect">
            <a:avLst/>
          </a:prstGeom>
        </p:spPr>
        <p:txBody>
          <a:bodyPr wrap="none">
            <a:spAutoFit/>
          </a:bodyPr>
          <a:lstStyle/>
          <a:p>
            <a:pPr fontAlgn="ctr">
              <a:lnSpc>
                <a:spcPct val="150000"/>
              </a:lnSpc>
            </a:pPr>
            <a:r>
              <a:rPr lang="ja-JP" altLang="en-US" sz="800" b="1">
                <a:solidFill>
                  <a:schemeClr val="bg1">
                    <a:alpha val="79776"/>
                  </a:schemeClr>
                </a:solidFill>
                <a:latin typeface="Hiragino Sans W6" panose="020B0400000000000000" pitchFamily="34" charset="-128"/>
                <a:ea typeface="Hiragino Sans W6" panose="020B0400000000000000" pitchFamily="34" charset="-128"/>
              </a:rPr>
              <a:t>想定リーチ単価</a:t>
            </a:r>
            <a:endParaRPr lang="en-US" altLang="ja-JP" sz="800" b="1" dirty="0">
              <a:solidFill>
                <a:schemeClr val="bg1">
                  <a:alpha val="79776"/>
                </a:schemeClr>
              </a:solidFill>
              <a:latin typeface="Hiragino Sans W6" panose="020B0400000000000000" pitchFamily="34" charset="-128"/>
              <a:ea typeface="Hiragino Sans W6" panose="020B0400000000000000" pitchFamily="34" charset="-128"/>
            </a:endParaRPr>
          </a:p>
          <a:p>
            <a:pPr fontAlgn="ctr">
              <a:lnSpc>
                <a:spcPct val="150000"/>
              </a:lnSpc>
            </a:pPr>
            <a:r>
              <a:rPr lang="en-US" altLang="ja-JP" sz="800" b="1" dirty="0">
                <a:solidFill>
                  <a:schemeClr val="bg1">
                    <a:alpha val="79776"/>
                  </a:schemeClr>
                </a:solidFill>
                <a:latin typeface="DIN Alternate" panose="020B0500000000000000" pitchFamily="34" charset="0"/>
                <a:ea typeface="Hiragino Sans W6" panose="020B0400000000000000" pitchFamily="34" charset="-128"/>
              </a:rPr>
              <a:t>0.9 </a:t>
            </a:r>
            <a:r>
              <a:rPr lang="ja-JP" altLang="en-US" sz="800" b="1">
                <a:solidFill>
                  <a:schemeClr val="bg1">
                    <a:alpha val="79776"/>
                  </a:schemeClr>
                </a:solidFill>
                <a:latin typeface="Hiragino Sans W6" panose="020B0400000000000000" pitchFamily="34" charset="-128"/>
                <a:ea typeface="Hiragino Sans W6" panose="020B0400000000000000" pitchFamily="34" charset="-128"/>
              </a:rPr>
              <a:t>円</a:t>
            </a:r>
            <a:endParaRPr lang="en-US" altLang="ja-JP" sz="800" b="1" dirty="0">
              <a:solidFill>
                <a:schemeClr val="bg1">
                  <a:alpha val="79776"/>
                </a:schemeClr>
              </a:solidFill>
              <a:latin typeface="Hiragino Sans W6" panose="020B0400000000000000" pitchFamily="34" charset="-128"/>
              <a:ea typeface="Hiragino Sans W6" panose="020B0400000000000000" pitchFamily="34" charset="-128"/>
            </a:endParaRPr>
          </a:p>
        </p:txBody>
      </p:sp>
      <p:sp>
        <p:nvSpPr>
          <p:cNvPr id="239" name="正方形/長方形 238">
            <a:extLst>
              <a:ext uri="{FF2B5EF4-FFF2-40B4-BE49-F238E27FC236}">
                <a16:creationId xmlns:a16="http://schemas.microsoft.com/office/drawing/2014/main" id="{CDDC5A5D-C82D-1903-6BEB-38DD0BA5BEE8}"/>
              </a:ext>
            </a:extLst>
          </p:cNvPr>
          <p:cNvSpPr/>
          <p:nvPr/>
        </p:nvSpPr>
        <p:spPr>
          <a:xfrm>
            <a:off x="10353592" y="5366194"/>
            <a:ext cx="546548" cy="261610"/>
          </a:xfrm>
          <a:prstGeom prst="rect">
            <a:avLst/>
          </a:prstGeom>
        </p:spPr>
        <p:txBody>
          <a:bodyPr wrap="square">
            <a:spAutoFit/>
          </a:bodyPr>
          <a:lstStyle/>
          <a:p>
            <a:pPr algn="ctr" fontAlgn="ctr"/>
            <a:r>
              <a:rPr lang="ja-JP" altLang="en-US" sz="1050" b="1">
                <a:solidFill>
                  <a:schemeClr val="bg1">
                    <a:alpha val="79776"/>
                  </a:schemeClr>
                </a:solidFill>
                <a:latin typeface="Hiragino Sans W7" panose="020B0400000000000000" pitchFamily="34" charset="-128"/>
                <a:ea typeface="Hiragino Sans W7" panose="020B0400000000000000" pitchFamily="34" charset="-128"/>
              </a:rPr>
              <a:t>万円</a:t>
            </a:r>
            <a:endParaRPr lang="en-US" altLang="ja-JP" sz="1050" b="1" dirty="0">
              <a:solidFill>
                <a:schemeClr val="bg1">
                  <a:alpha val="79776"/>
                </a:schemeClr>
              </a:solidFill>
              <a:latin typeface="Hiragino Sans W7" panose="020B0400000000000000" pitchFamily="34" charset="-128"/>
              <a:ea typeface="Hiragino Sans W7" panose="020B0400000000000000" pitchFamily="34" charset="-128"/>
            </a:endParaRPr>
          </a:p>
        </p:txBody>
      </p:sp>
      <p:sp>
        <p:nvSpPr>
          <p:cNvPr id="240" name="テキスト ボックス 239">
            <a:extLst>
              <a:ext uri="{FF2B5EF4-FFF2-40B4-BE49-F238E27FC236}">
                <a16:creationId xmlns:a16="http://schemas.microsoft.com/office/drawing/2014/main" id="{07C52638-1912-4831-FDBA-E0828A155F05}"/>
              </a:ext>
            </a:extLst>
          </p:cNvPr>
          <p:cNvSpPr txBox="1"/>
          <p:nvPr/>
        </p:nvSpPr>
        <p:spPr>
          <a:xfrm>
            <a:off x="10007027" y="5063182"/>
            <a:ext cx="1228064" cy="230832"/>
          </a:xfrm>
          <a:prstGeom prst="rect">
            <a:avLst/>
          </a:prstGeom>
          <a:noFill/>
          <a:effectLst/>
        </p:spPr>
        <p:txBody>
          <a:bodyPr wrap="square" rtlCol="0">
            <a:spAutoFit/>
          </a:bodyPr>
          <a:lstStyle/>
          <a:p>
            <a:r>
              <a:rPr lang="ja-JP" altLang="en-US" sz="900" b="1">
                <a:solidFill>
                  <a:schemeClr val="bg1">
                    <a:alpha val="79776"/>
                  </a:schemeClr>
                </a:solidFill>
                <a:latin typeface="DIN Alternate" panose="020B0500000000000000" pitchFamily="34" charset="0"/>
                <a:ea typeface="Hiragino Sans W6" panose="020B0400000000000000" pitchFamily="34" charset="-128"/>
              </a:rPr>
              <a:t>掲載料金</a:t>
            </a:r>
            <a:r>
              <a:rPr lang="en-US" altLang="ja-JP" sz="900" b="1" dirty="0">
                <a:solidFill>
                  <a:schemeClr val="bg1">
                    <a:alpha val="79776"/>
                  </a:schemeClr>
                </a:solidFill>
                <a:latin typeface="DIN Alternate" panose="020B0500000000000000" pitchFamily="34" charset="0"/>
                <a:ea typeface="Hiragino Sans W6" panose="020B0400000000000000" pitchFamily="34" charset="-128"/>
              </a:rPr>
              <a:t>/</a:t>
            </a:r>
            <a:r>
              <a:rPr lang="ja-JP" altLang="en-US" sz="900" b="1">
                <a:solidFill>
                  <a:schemeClr val="bg1">
                    <a:alpha val="79776"/>
                  </a:schemeClr>
                </a:solidFill>
                <a:latin typeface="DIN Alternate" panose="020B0500000000000000" pitchFamily="34" charset="0"/>
                <a:ea typeface="Hiragino Sans W6" panose="020B0400000000000000" pitchFamily="34" charset="-128"/>
              </a:rPr>
              <a:t>週</a:t>
            </a:r>
            <a:endParaRPr lang="en-US" altLang="ja-JP" sz="900" b="1" dirty="0">
              <a:solidFill>
                <a:schemeClr val="bg1">
                  <a:alpha val="79776"/>
                </a:schemeClr>
              </a:solidFill>
              <a:latin typeface="DIN Alternate" panose="020B0500000000000000" pitchFamily="34" charset="0"/>
              <a:ea typeface="Hiragino Sans W6" panose="020B0400000000000000" pitchFamily="34" charset="-128"/>
            </a:endParaRPr>
          </a:p>
        </p:txBody>
      </p:sp>
      <p:sp>
        <p:nvSpPr>
          <p:cNvPr id="241" name="正方形/長方形 240">
            <a:extLst>
              <a:ext uri="{FF2B5EF4-FFF2-40B4-BE49-F238E27FC236}">
                <a16:creationId xmlns:a16="http://schemas.microsoft.com/office/drawing/2014/main" id="{82F0A5C8-F5D3-0C10-5B39-1FA61D86002F}"/>
              </a:ext>
            </a:extLst>
          </p:cNvPr>
          <p:cNvSpPr/>
          <p:nvPr/>
        </p:nvSpPr>
        <p:spPr>
          <a:xfrm>
            <a:off x="10032467" y="5282138"/>
            <a:ext cx="942529" cy="369332"/>
          </a:xfrm>
          <a:prstGeom prst="rect">
            <a:avLst/>
          </a:prstGeom>
        </p:spPr>
        <p:txBody>
          <a:bodyPr wrap="square">
            <a:spAutoFit/>
          </a:bodyPr>
          <a:lstStyle/>
          <a:p>
            <a:pPr fontAlgn="ctr"/>
            <a:r>
              <a:rPr lang="en-US" altLang="ja-JP" b="1" dirty="0">
                <a:solidFill>
                  <a:schemeClr val="bg1">
                    <a:alpha val="79776"/>
                  </a:schemeClr>
                </a:solidFill>
                <a:latin typeface="DIN Alternate" panose="020B0500000000000000" pitchFamily="34" charset="0"/>
                <a:ea typeface="Hiragino Sans W7" panose="020B0400000000000000" pitchFamily="34" charset="-128"/>
              </a:rPr>
              <a:t>120</a:t>
            </a:r>
            <a:endParaRPr lang="en-US" altLang="ja-JP" sz="1200" b="1" dirty="0">
              <a:solidFill>
                <a:schemeClr val="bg1">
                  <a:alpha val="79776"/>
                </a:schemeClr>
              </a:solidFill>
              <a:latin typeface="Hiragino Sans W7" panose="020B0400000000000000" pitchFamily="34" charset="-128"/>
              <a:ea typeface="Hiragino Sans W7" panose="020B0400000000000000" pitchFamily="34" charset="-128"/>
            </a:endParaRPr>
          </a:p>
        </p:txBody>
      </p:sp>
      <p:sp>
        <p:nvSpPr>
          <p:cNvPr id="242" name="正方形/長方形 241">
            <a:extLst>
              <a:ext uri="{FF2B5EF4-FFF2-40B4-BE49-F238E27FC236}">
                <a16:creationId xmlns:a16="http://schemas.microsoft.com/office/drawing/2014/main" id="{72DAB3A6-3538-4BEA-C68B-762D79F9FE74}"/>
              </a:ext>
            </a:extLst>
          </p:cNvPr>
          <p:cNvSpPr/>
          <p:nvPr/>
        </p:nvSpPr>
        <p:spPr>
          <a:xfrm>
            <a:off x="1023538" y="6202911"/>
            <a:ext cx="10606848" cy="276999"/>
          </a:xfrm>
          <a:prstGeom prst="rect">
            <a:avLst/>
          </a:prstGeom>
        </p:spPr>
        <p:txBody>
          <a:bodyPr wrap="square">
            <a:spAutoFit/>
          </a:bodyPr>
          <a:lstStyle/>
          <a:p>
            <a:r>
              <a:rPr lang="en-US" altLang="ja-JP" sz="600" dirty="0">
                <a:solidFill>
                  <a:srgbClr val="FFFFFF"/>
                </a:solidFill>
                <a:latin typeface="DIN Condensed" pitchFamily="2" charset="0"/>
                <a:ea typeface="Hiragino Sans W7" panose="020B0400000000000000" pitchFamily="34" charset="-128"/>
              </a:rPr>
              <a:t>※  </a:t>
            </a:r>
            <a:r>
              <a:rPr lang="ja-JP" altLang="en-US" sz="600">
                <a:solidFill>
                  <a:srgbClr val="FFFFFF"/>
                </a:solidFill>
                <a:latin typeface="Hiragino Sans W1" panose="020B0400000000000000" pitchFamily="34" charset="-128"/>
                <a:ea typeface="Hiragino Sans W1" panose="020B0400000000000000" pitchFamily="34" charset="-128"/>
              </a:rPr>
              <a:t>放映日及び放映時間は各施設に準じます。施設によって営業日・営業時間が異なりますので、予めご了承ください。　</a:t>
            </a:r>
            <a:endParaRPr lang="en-US" altLang="ja-JP" sz="600" dirty="0">
              <a:solidFill>
                <a:srgbClr val="FFFFFF"/>
              </a:solidFill>
              <a:latin typeface="Hiragino Sans W1" panose="020B0400000000000000" pitchFamily="34" charset="-128"/>
              <a:ea typeface="Hiragino Sans W1" panose="020B0400000000000000" pitchFamily="34" charset="-128"/>
            </a:endParaRPr>
          </a:p>
          <a:p>
            <a:r>
              <a:rPr lang="en-US" altLang="ja-JP" sz="600" dirty="0">
                <a:solidFill>
                  <a:srgbClr val="FFFFFF"/>
                </a:solidFill>
                <a:latin typeface="DIN Condensed" pitchFamily="2" charset="0"/>
                <a:ea typeface="Hiragino Sans W7" panose="020B0400000000000000" pitchFamily="34" charset="-128"/>
              </a:rPr>
              <a:t>※  </a:t>
            </a:r>
            <a:r>
              <a:rPr lang="ja-JP" altLang="en-US" sz="600">
                <a:solidFill>
                  <a:srgbClr val="FFFFFF"/>
                </a:solidFill>
                <a:latin typeface="Hiragino Sans W1" panose="020B0400000000000000" pitchFamily="34" charset="-128"/>
                <a:ea typeface="Hiragino Sans W1" panose="020B0400000000000000" pitchFamily="34" charset="-128"/>
              </a:rPr>
              <a:t>想定リーチ単価は、</a:t>
            </a:r>
            <a:r>
              <a:rPr lang="en-US" altLang="ja-JP" sz="600" dirty="0">
                <a:solidFill>
                  <a:srgbClr val="FFFFFF"/>
                </a:solidFill>
                <a:latin typeface="Hiragino Sans W1" panose="020B0400000000000000" pitchFamily="34" charset="-128"/>
                <a:ea typeface="Hiragino Sans W1" panose="020B0400000000000000" pitchFamily="34" charset="-128"/>
              </a:rPr>
              <a:t>AI</a:t>
            </a:r>
            <a:r>
              <a:rPr lang="ja-JP" altLang="en-US" sz="600">
                <a:solidFill>
                  <a:srgbClr val="FFFFFF"/>
                </a:solidFill>
                <a:latin typeface="Hiragino Sans W1" panose="020B0400000000000000" pitchFamily="34" charset="-128"/>
                <a:ea typeface="Hiragino Sans W1" panose="020B0400000000000000" pitchFamily="34" charset="-128"/>
              </a:rPr>
              <a:t>カメラによる想定されるリーチ人数をもとに算出した単価となります。</a:t>
            </a:r>
            <a:endParaRPr lang="en-US" altLang="ja-JP" sz="600" dirty="0">
              <a:solidFill>
                <a:srgbClr val="FFFFFF"/>
              </a:solidFill>
              <a:latin typeface="Hiragino Sans W1" panose="020B0400000000000000" pitchFamily="34" charset="-128"/>
              <a:ea typeface="Hiragino Sans W1" panose="020B0400000000000000" pitchFamily="34" charset="-128"/>
            </a:endParaRPr>
          </a:p>
        </p:txBody>
      </p:sp>
      <p:sp>
        <p:nvSpPr>
          <p:cNvPr id="243" name="正方形/長方形 242">
            <a:extLst>
              <a:ext uri="{FF2B5EF4-FFF2-40B4-BE49-F238E27FC236}">
                <a16:creationId xmlns:a16="http://schemas.microsoft.com/office/drawing/2014/main" id="{8983F932-10BB-91FC-EF39-93A6C433C084}"/>
              </a:ext>
            </a:extLst>
          </p:cNvPr>
          <p:cNvSpPr/>
          <p:nvPr/>
        </p:nvSpPr>
        <p:spPr>
          <a:xfrm>
            <a:off x="1028266" y="1692147"/>
            <a:ext cx="10206000" cy="4474800"/>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iragino Sans W5" panose="020B0400000000000000" pitchFamily="34" charset="-128"/>
              <a:ea typeface="Hiragino Sans W5" panose="020B0400000000000000" pitchFamily="34" charset="-128"/>
            </a:endParaRPr>
          </a:p>
        </p:txBody>
      </p:sp>
      <p:sp>
        <p:nvSpPr>
          <p:cNvPr id="244" name="正方形/長方形 243">
            <a:extLst>
              <a:ext uri="{FF2B5EF4-FFF2-40B4-BE49-F238E27FC236}">
                <a16:creationId xmlns:a16="http://schemas.microsoft.com/office/drawing/2014/main" id="{0D58DA39-E307-C1C5-0CCB-82CEFC8A9778}"/>
              </a:ext>
            </a:extLst>
          </p:cNvPr>
          <p:cNvSpPr/>
          <p:nvPr/>
        </p:nvSpPr>
        <p:spPr>
          <a:xfrm>
            <a:off x="1028264" y="353835"/>
            <a:ext cx="10206000" cy="1088389"/>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ja-JP" altLang="en-US" sz="1600" spc="200">
              <a:ln w="31750">
                <a:noFill/>
              </a:ln>
              <a:solidFill>
                <a:srgbClr val="FE5519"/>
              </a:solidFill>
              <a:latin typeface="DIN Alternate" panose="020B0500000000000000" pitchFamily="34" charset="0"/>
              <a:ea typeface="Hiragino Sans W6" panose="020B0400000000000000" pitchFamily="34" charset="-128"/>
            </a:endParaRPr>
          </a:p>
        </p:txBody>
      </p:sp>
      <p:cxnSp>
        <p:nvCxnSpPr>
          <p:cNvPr id="3" name="直線コネクタ 2">
            <a:extLst>
              <a:ext uri="{FF2B5EF4-FFF2-40B4-BE49-F238E27FC236}">
                <a16:creationId xmlns:a16="http://schemas.microsoft.com/office/drawing/2014/main" id="{E6BA8DB4-4CD4-FE4B-7080-963E7D067125}"/>
              </a:ext>
            </a:extLst>
          </p:cNvPr>
          <p:cNvCxnSpPr>
            <a:cxnSpLocks/>
          </p:cNvCxnSpPr>
          <p:nvPr/>
        </p:nvCxnSpPr>
        <p:spPr>
          <a:xfrm flipH="1">
            <a:off x="1179385" y="4752221"/>
            <a:ext cx="1224000" cy="0"/>
          </a:xfrm>
          <a:prstGeom prst="line">
            <a:avLst/>
          </a:prstGeom>
          <a:ln w="9525">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18" name="テキスト ボックス 17">
            <a:extLst>
              <a:ext uri="{FF2B5EF4-FFF2-40B4-BE49-F238E27FC236}">
                <a16:creationId xmlns:a16="http://schemas.microsoft.com/office/drawing/2014/main" id="{2FABF3B3-963E-37A0-7757-C2AA51EF25D0}"/>
              </a:ext>
            </a:extLst>
          </p:cNvPr>
          <p:cNvSpPr txBox="1"/>
          <p:nvPr/>
        </p:nvSpPr>
        <p:spPr>
          <a:xfrm>
            <a:off x="1040313" y="2280910"/>
            <a:ext cx="1485776" cy="523220"/>
          </a:xfrm>
          <a:prstGeom prst="rect">
            <a:avLst/>
          </a:prstGeom>
          <a:noFill/>
          <a:effectLst/>
        </p:spPr>
        <p:txBody>
          <a:bodyPr wrap="square" rtlCol="0">
            <a:spAutoFit/>
          </a:bodyPr>
          <a:lstStyle/>
          <a:p>
            <a:pPr algn="ctr"/>
            <a:r>
              <a:rPr lang="ja-JP" altLang="en-US" sz="1400" b="1">
                <a:solidFill>
                  <a:schemeClr val="bg1"/>
                </a:solidFill>
                <a:latin typeface="Hiragino Sans W7" panose="020B0400000000000000" pitchFamily="34" charset="-128"/>
                <a:ea typeface="Hiragino Sans W7" panose="020B0400000000000000" pitchFamily="34" charset="-128"/>
              </a:rPr>
              <a:t>合計想定</a:t>
            </a:r>
            <a:endParaRPr lang="en-US" altLang="ja-JP" sz="1400" b="1" dirty="0">
              <a:solidFill>
                <a:schemeClr val="bg1"/>
              </a:solidFill>
              <a:latin typeface="Hiragino Sans W7" panose="020B0400000000000000" pitchFamily="34" charset="-128"/>
              <a:ea typeface="Hiragino Sans W7" panose="020B0400000000000000" pitchFamily="34" charset="-128"/>
            </a:endParaRPr>
          </a:p>
          <a:p>
            <a:pPr algn="ctr"/>
            <a:r>
              <a:rPr lang="ja-JP" altLang="en-US" sz="1400" b="1">
                <a:solidFill>
                  <a:schemeClr val="bg1"/>
                </a:solidFill>
                <a:latin typeface="Hiragino Sans W7" panose="020B0400000000000000" pitchFamily="34" charset="-128"/>
                <a:ea typeface="Hiragino Sans W7" panose="020B0400000000000000" pitchFamily="34" charset="-128"/>
              </a:rPr>
              <a:t>リーチ数</a:t>
            </a:r>
            <a:endParaRPr lang="en-US" altLang="ja-JP" sz="1400" b="1" dirty="0">
              <a:solidFill>
                <a:schemeClr val="bg1"/>
              </a:solidFill>
              <a:latin typeface="Hiragino Sans W7" panose="020B0400000000000000" pitchFamily="34" charset="-128"/>
              <a:ea typeface="Hiragino Sans W7" panose="020B0400000000000000" pitchFamily="34" charset="-128"/>
            </a:endParaRPr>
          </a:p>
        </p:txBody>
      </p:sp>
      <p:sp>
        <p:nvSpPr>
          <p:cNvPr id="4" name="正方形/長方形 3">
            <a:extLst>
              <a:ext uri="{FF2B5EF4-FFF2-40B4-BE49-F238E27FC236}">
                <a16:creationId xmlns:a16="http://schemas.microsoft.com/office/drawing/2014/main" id="{AF600BCE-BEDE-B43A-D335-60379F734472}"/>
              </a:ext>
            </a:extLst>
          </p:cNvPr>
          <p:cNvSpPr/>
          <p:nvPr/>
        </p:nvSpPr>
        <p:spPr>
          <a:xfrm>
            <a:off x="2933406" y="2680098"/>
            <a:ext cx="1391728" cy="384721"/>
          </a:xfrm>
          <a:prstGeom prst="rect">
            <a:avLst/>
          </a:prstGeom>
        </p:spPr>
        <p:txBody>
          <a:bodyPr wrap="none">
            <a:spAutoFit/>
          </a:bodyPr>
          <a:lstStyle/>
          <a:p>
            <a:pPr fontAlgn="ctr"/>
            <a:r>
              <a:rPr lang="ja-JP" altLang="en-US" sz="1000">
                <a:solidFill>
                  <a:schemeClr val="bg1"/>
                </a:solidFill>
                <a:latin typeface="Hiragino Sans W3" panose="020B0400000000000000" pitchFamily="34" charset="-128"/>
                <a:ea typeface="Hiragino Sans W3" panose="020B0400000000000000" pitchFamily="34" charset="-128"/>
              </a:rPr>
              <a:t>想定表示回数</a:t>
            </a:r>
            <a:br>
              <a:rPr lang="en-US" altLang="ja-JP" sz="1000" dirty="0">
                <a:solidFill>
                  <a:schemeClr val="bg1"/>
                </a:solidFill>
                <a:latin typeface="Hiragino Sans W3" panose="020B0400000000000000" pitchFamily="34" charset="-128"/>
                <a:ea typeface="Hiragino Sans W3" panose="020B0400000000000000" pitchFamily="34" charset="-128"/>
              </a:rPr>
            </a:br>
            <a:r>
              <a:rPr lang="en-US" altLang="ja-JP" sz="900" dirty="0">
                <a:solidFill>
                  <a:schemeClr val="bg1"/>
                </a:solidFill>
                <a:latin typeface="DIN Alternate" panose="020B0500000000000000" pitchFamily="34" charset="0"/>
                <a:ea typeface="Hiragino Sans W6" panose="020B0400000000000000" pitchFamily="34" charset="-128"/>
              </a:rPr>
              <a:t>2,800,000 〜 4,000,000 </a:t>
            </a:r>
            <a:r>
              <a:rPr lang="ja-JP" altLang="en-US" sz="900" b="1">
                <a:solidFill>
                  <a:schemeClr val="bg1"/>
                </a:solidFill>
                <a:latin typeface="DIN Alternate" panose="020B0500000000000000" pitchFamily="34" charset="0"/>
                <a:ea typeface="Hiragino Sans W6" panose="020B0400000000000000" pitchFamily="34" charset="-128"/>
              </a:rPr>
              <a:t>回</a:t>
            </a:r>
            <a:endParaRPr lang="en-US" altLang="ja-JP" sz="900" dirty="0">
              <a:solidFill>
                <a:schemeClr val="bg1"/>
              </a:solidFill>
              <a:latin typeface="Hiragino Sans W3" panose="020B0400000000000000" pitchFamily="34" charset="-128"/>
              <a:ea typeface="Hiragino Sans W3" panose="020B0400000000000000" pitchFamily="34" charset="-128"/>
            </a:endParaRPr>
          </a:p>
        </p:txBody>
      </p:sp>
      <p:sp>
        <p:nvSpPr>
          <p:cNvPr id="6" name="正方形/長方形 5">
            <a:extLst>
              <a:ext uri="{FF2B5EF4-FFF2-40B4-BE49-F238E27FC236}">
                <a16:creationId xmlns:a16="http://schemas.microsoft.com/office/drawing/2014/main" id="{1B99EFAE-DABC-2FA0-BE2F-89AA5CEF099E}"/>
              </a:ext>
            </a:extLst>
          </p:cNvPr>
          <p:cNvSpPr/>
          <p:nvPr/>
        </p:nvSpPr>
        <p:spPr>
          <a:xfrm>
            <a:off x="5602864" y="2680098"/>
            <a:ext cx="1391728" cy="384721"/>
          </a:xfrm>
          <a:prstGeom prst="rect">
            <a:avLst/>
          </a:prstGeom>
        </p:spPr>
        <p:txBody>
          <a:bodyPr wrap="none">
            <a:spAutoFit/>
          </a:bodyPr>
          <a:lstStyle/>
          <a:p>
            <a:pPr fontAlgn="ctr"/>
            <a:r>
              <a:rPr lang="ja-JP" altLang="en-US" sz="1000">
                <a:solidFill>
                  <a:schemeClr val="bg1"/>
                </a:solidFill>
                <a:latin typeface="Hiragino Sans W3" panose="020B0400000000000000" pitchFamily="34" charset="-128"/>
                <a:ea typeface="Hiragino Sans W3" panose="020B0400000000000000" pitchFamily="34" charset="-128"/>
              </a:rPr>
              <a:t>想定表示回数</a:t>
            </a:r>
            <a:br>
              <a:rPr lang="en-US" altLang="ja-JP" sz="1000" dirty="0">
                <a:solidFill>
                  <a:schemeClr val="bg1"/>
                </a:solidFill>
                <a:latin typeface="Hiragino Sans W3" panose="020B0400000000000000" pitchFamily="34" charset="-128"/>
                <a:ea typeface="Hiragino Sans W3" panose="020B0400000000000000" pitchFamily="34" charset="-128"/>
              </a:rPr>
            </a:br>
            <a:r>
              <a:rPr lang="en-US" altLang="ja-JP" sz="900" dirty="0">
                <a:solidFill>
                  <a:schemeClr val="bg1"/>
                </a:solidFill>
                <a:latin typeface="DIN Alternate" panose="020B0500000000000000" pitchFamily="34" charset="0"/>
                <a:ea typeface="Hiragino Sans W6" panose="020B0400000000000000" pitchFamily="34" charset="-128"/>
              </a:rPr>
              <a:t>4,550,000 〜 6,500,000 </a:t>
            </a:r>
            <a:r>
              <a:rPr lang="ja-JP" altLang="en-US" sz="900" b="1">
                <a:solidFill>
                  <a:schemeClr val="bg1"/>
                </a:solidFill>
                <a:latin typeface="DIN Alternate" panose="020B0500000000000000" pitchFamily="34" charset="0"/>
                <a:ea typeface="Hiragino Sans W6" panose="020B0400000000000000" pitchFamily="34" charset="-128"/>
              </a:rPr>
              <a:t>回</a:t>
            </a:r>
            <a:endParaRPr lang="en-US" altLang="ja-JP" sz="900" dirty="0">
              <a:solidFill>
                <a:schemeClr val="bg1"/>
              </a:solidFill>
              <a:latin typeface="Hiragino Sans W3" panose="020B0400000000000000" pitchFamily="34" charset="-128"/>
              <a:ea typeface="Hiragino Sans W3" panose="020B0400000000000000" pitchFamily="34" charset="-128"/>
            </a:endParaRPr>
          </a:p>
        </p:txBody>
      </p:sp>
      <p:sp>
        <p:nvSpPr>
          <p:cNvPr id="8" name="正方形/長方形 7">
            <a:extLst>
              <a:ext uri="{FF2B5EF4-FFF2-40B4-BE49-F238E27FC236}">
                <a16:creationId xmlns:a16="http://schemas.microsoft.com/office/drawing/2014/main" id="{08854626-8FA2-A8C6-43B4-083CB7AAEF41}"/>
              </a:ext>
            </a:extLst>
          </p:cNvPr>
          <p:cNvSpPr/>
          <p:nvPr/>
        </p:nvSpPr>
        <p:spPr>
          <a:xfrm>
            <a:off x="8464051" y="2680098"/>
            <a:ext cx="1447832" cy="384721"/>
          </a:xfrm>
          <a:prstGeom prst="rect">
            <a:avLst/>
          </a:prstGeom>
        </p:spPr>
        <p:txBody>
          <a:bodyPr wrap="none">
            <a:spAutoFit/>
          </a:bodyPr>
          <a:lstStyle/>
          <a:p>
            <a:pPr fontAlgn="ctr"/>
            <a:r>
              <a:rPr lang="ja-JP" altLang="en-US" sz="1000">
                <a:solidFill>
                  <a:schemeClr val="bg1"/>
                </a:solidFill>
                <a:latin typeface="Hiragino Sans W3" panose="020B0400000000000000" pitchFamily="34" charset="-128"/>
                <a:ea typeface="Hiragino Sans W3" panose="020B0400000000000000" pitchFamily="34" charset="-128"/>
              </a:rPr>
              <a:t>想定表示回数</a:t>
            </a:r>
            <a:br>
              <a:rPr lang="en-US" altLang="ja-JP" sz="1000" dirty="0">
                <a:solidFill>
                  <a:schemeClr val="bg1"/>
                </a:solidFill>
                <a:latin typeface="Hiragino Sans W3" panose="020B0400000000000000" pitchFamily="34" charset="-128"/>
                <a:ea typeface="Hiragino Sans W3" panose="020B0400000000000000" pitchFamily="34" charset="-128"/>
              </a:rPr>
            </a:br>
            <a:r>
              <a:rPr lang="en-US" altLang="ja-JP" sz="900" dirty="0">
                <a:solidFill>
                  <a:schemeClr val="bg1"/>
                </a:solidFill>
                <a:latin typeface="DIN Alternate" panose="020B0500000000000000" pitchFamily="34" charset="0"/>
                <a:ea typeface="Hiragino Sans W6" panose="020B0400000000000000" pitchFamily="34" charset="-128"/>
              </a:rPr>
              <a:t>9,100,000 〜 13,000,000 </a:t>
            </a:r>
            <a:r>
              <a:rPr lang="ja-JP" altLang="en-US" sz="900" b="1">
                <a:solidFill>
                  <a:schemeClr val="bg1"/>
                </a:solidFill>
                <a:latin typeface="DIN Alternate" panose="020B0500000000000000" pitchFamily="34" charset="0"/>
                <a:ea typeface="Hiragino Sans W6" panose="020B0400000000000000" pitchFamily="34" charset="-128"/>
              </a:rPr>
              <a:t>回</a:t>
            </a:r>
            <a:endParaRPr lang="en-US" altLang="ja-JP" sz="900" dirty="0">
              <a:solidFill>
                <a:schemeClr val="bg1"/>
              </a:solidFill>
              <a:latin typeface="Hiragino Sans W3" panose="020B0400000000000000" pitchFamily="34" charset="-128"/>
              <a:ea typeface="Hiragino Sans W3" panose="020B0400000000000000" pitchFamily="34" charset="-128"/>
            </a:endParaRPr>
          </a:p>
        </p:txBody>
      </p:sp>
    </p:spTree>
    <p:extLst>
      <p:ext uri="{BB962C8B-B14F-4D97-AF65-F5344CB8AC3E}">
        <p14:creationId xmlns:p14="http://schemas.microsoft.com/office/powerpoint/2010/main" val="28696600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C3017650-4F94-ED27-8DB6-123DBED6DB13}"/>
            </a:ext>
          </a:extLst>
        </p:cNvPr>
        <p:cNvGrpSpPr/>
        <p:nvPr/>
      </p:nvGrpSpPr>
      <p:grpSpPr>
        <a:xfrm>
          <a:off x="0" y="0"/>
          <a:ext cx="0" cy="0"/>
          <a:chOff x="0" y="0"/>
          <a:chExt cx="0" cy="0"/>
        </a:xfrm>
      </p:grpSpPr>
      <p:pic>
        <p:nvPicPr>
          <p:cNvPr id="30" name="図 29">
            <a:extLst>
              <a:ext uri="{FF2B5EF4-FFF2-40B4-BE49-F238E27FC236}">
                <a16:creationId xmlns:a16="http://schemas.microsoft.com/office/drawing/2014/main" id="{97DF729E-08DD-A1EA-579C-40A5E2CFA1F1}"/>
              </a:ext>
            </a:extLst>
          </p:cNvPr>
          <p:cNvPicPr>
            <a:picLocks/>
          </p:cNvPicPr>
          <p:nvPr/>
        </p:nvPicPr>
        <p:blipFill>
          <a:blip r:embed="rId2"/>
          <a:stretch>
            <a:fillRect/>
          </a:stretch>
        </p:blipFill>
        <p:spPr>
          <a:xfrm>
            <a:off x="525386" y="2818639"/>
            <a:ext cx="4761413" cy="701682"/>
          </a:xfrm>
          <a:prstGeom prst="rect">
            <a:avLst/>
          </a:prstGeom>
        </p:spPr>
      </p:pic>
      <p:pic>
        <p:nvPicPr>
          <p:cNvPr id="20" name="図 19">
            <a:extLst>
              <a:ext uri="{FF2B5EF4-FFF2-40B4-BE49-F238E27FC236}">
                <a16:creationId xmlns:a16="http://schemas.microsoft.com/office/drawing/2014/main" id="{5A5EBB7E-73D3-CADA-0807-C7FEA0AA62EF}"/>
              </a:ext>
            </a:extLst>
          </p:cNvPr>
          <p:cNvPicPr>
            <a:picLocks/>
          </p:cNvPicPr>
          <p:nvPr/>
        </p:nvPicPr>
        <p:blipFill>
          <a:blip r:embed="rId2"/>
          <a:stretch>
            <a:fillRect/>
          </a:stretch>
        </p:blipFill>
        <p:spPr>
          <a:xfrm>
            <a:off x="525386" y="2007246"/>
            <a:ext cx="3628803" cy="701682"/>
          </a:xfrm>
          <a:prstGeom prst="rect">
            <a:avLst/>
          </a:prstGeom>
        </p:spPr>
      </p:pic>
      <p:sp>
        <p:nvSpPr>
          <p:cNvPr id="19" name="テキスト ボックス 18">
            <a:extLst>
              <a:ext uri="{FF2B5EF4-FFF2-40B4-BE49-F238E27FC236}">
                <a16:creationId xmlns:a16="http://schemas.microsoft.com/office/drawing/2014/main" id="{6D8920C9-16BB-0A9B-747C-17720D815A6D}"/>
              </a:ext>
            </a:extLst>
          </p:cNvPr>
          <p:cNvSpPr txBox="1"/>
          <p:nvPr/>
        </p:nvSpPr>
        <p:spPr>
          <a:xfrm>
            <a:off x="525387" y="1855122"/>
            <a:ext cx="6330439" cy="1665199"/>
          </a:xfrm>
          <a:prstGeom prst="rect">
            <a:avLst/>
          </a:prstGeom>
          <a:noFill/>
        </p:spPr>
        <p:txBody>
          <a:bodyPr wrap="square">
            <a:spAutoFit/>
          </a:bodyPr>
          <a:lstStyle/>
          <a:p>
            <a:pPr marL="0" marR="0" lvl="0" indent="0" defTabSz="914400" rtl="0" eaLnBrk="1" fontAlgn="auto" latinLnBrk="0" hangingPunct="1">
              <a:lnSpc>
                <a:spcPct val="150000"/>
              </a:lnSpc>
              <a:spcBef>
                <a:spcPts val="0"/>
              </a:spcBef>
              <a:spcAft>
                <a:spcPts val="0"/>
              </a:spcAft>
              <a:buClrTx/>
              <a:buSzTx/>
              <a:buFontTx/>
              <a:buNone/>
              <a:tabLst/>
              <a:defRPr/>
            </a:pPr>
            <a:r>
              <a:rPr kumimoji="1" lang="ja-JP" altLang="en-US" sz="3600" b="1" i="0" u="none" strike="noStrike" kern="1200" cap="none" normalizeH="0" baseline="0" noProof="0">
                <a:ln>
                  <a:noFill/>
                </a:ln>
                <a:solidFill>
                  <a:schemeClr val="bg1">
                    <a:lumMod val="95000"/>
                  </a:schemeClr>
                </a:solidFill>
                <a:effectLst/>
                <a:uLnTx/>
                <a:uFillTx/>
                <a:latin typeface="Hiragino Sans W7" panose="020B0400000000000000" pitchFamily="34" charset="-128"/>
                <a:ea typeface="Hiragino Sans W7" panose="020B0400000000000000" pitchFamily="34" charset="-128"/>
                <a:cs typeface="+mn-cs"/>
              </a:rPr>
              <a:t>“滞在”の数分が、</a:t>
            </a:r>
            <a:br>
              <a:rPr kumimoji="1" lang="en-US" altLang="ja-JP" sz="3600" b="1" dirty="0">
                <a:solidFill>
                  <a:schemeClr val="bg1">
                    <a:lumMod val="95000"/>
                  </a:schemeClr>
                </a:solidFill>
                <a:latin typeface="Hiragino Sans W7" panose="020B0400000000000000" pitchFamily="34" charset="-128"/>
                <a:ea typeface="Hiragino Sans W7" panose="020B0400000000000000" pitchFamily="34" charset="-128"/>
              </a:rPr>
            </a:br>
            <a:r>
              <a:rPr kumimoji="1" lang="ja-JP" altLang="en-US" sz="3600" b="1" i="0" u="none" strike="noStrike" kern="1200" cap="none" normalizeH="0" baseline="0" noProof="0">
                <a:ln>
                  <a:noFill/>
                </a:ln>
                <a:solidFill>
                  <a:schemeClr val="bg1">
                    <a:lumMod val="95000"/>
                  </a:schemeClr>
                </a:solidFill>
                <a:effectLst/>
                <a:uLnTx/>
                <a:uFillTx/>
                <a:latin typeface="Hiragino Sans W7" panose="020B0400000000000000" pitchFamily="34" charset="-128"/>
                <a:ea typeface="Hiragino Sans W7" panose="020B0400000000000000" pitchFamily="34" charset="-128"/>
                <a:cs typeface="+mn-cs"/>
              </a:rPr>
              <a:t>ブランドを深く刻む。</a:t>
            </a:r>
          </a:p>
        </p:txBody>
      </p:sp>
      <p:sp>
        <p:nvSpPr>
          <p:cNvPr id="26" name="テキスト ボックス 25">
            <a:extLst>
              <a:ext uri="{FF2B5EF4-FFF2-40B4-BE49-F238E27FC236}">
                <a16:creationId xmlns:a16="http://schemas.microsoft.com/office/drawing/2014/main" id="{F7F68500-9402-5E1F-8B01-990A2F3AA559}"/>
              </a:ext>
            </a:extLst>
          </p:cNvPr>
          <p:cNvSpPr txBox="1"/>
          <p:nvPr/>
        </p:nvSpPr>
        <p:spPr>
          <a:xfrm>
            <a:off x="5768640" y="2035250"/>
            <a:ext cx="6330438" cy="1493935"/>
          </a:xfrm>
          <a:prstGeom prst="rect">
            <a:avLst/>
          </a:prstGeom>
          <a:noFill/>
        </p:spPr>
        <p:txBody>
          <a:bodyPr wrap="square">
            <a:spAutoFit/>
          </a:bodyPr>
          <a:lstStyle/>
          <a:p>
            <a:pPr marL="0" marR="0" lvl="0" indent="0" defTabSz="914400" rtl="0" eaLnBrk="1" fontAlgn="auto" latinLnBrk="0" hangingPunct="1">
              <a:lnSpc>
                <a:spcPct val="200000"/>
              </a:lnSpc>
              <a:spcBef>
                <a:spcPts val="0"/>
              </a:spcBef>
              <a:spcAft>
                <a:spcPts val="0"/>
              </a:spcAft>
              <a:buClrTx/>
              <a:buSzTx/>
              <a:buFontTx/>
              <a:buNone/>
              <a:tabLst/>
              <a:defRPr/>
            </a:pPr>
            <a:r>
              <a:rPr kumimoji="1" lang="ja-JP" altLang="en-US" sz="1600" b="1" u="none" strike="noStrike" kern="1200" cap="none" spc="300" normalizeH="0" baseline="0" noProof="0">
                <a:ln>
                  <a:noFill/>
                </a:ln>
                <a:solidFill>
                  <a:schemeClr val="tx1">
                    <a:lumMod val="85000"/>
                    <a:lumOff val="15000"/>
                  </a:schemeClr>
                </a:solidFill>
                <a:effectLst/>
                <a:uLnTx/>
                <a:uFillTx/>
                <a:latin typeface="Hiragino Sans W4" panose="020B0400000000000000" pitchFamily="34" charset="-128"/>
                <a:ea typeface="Hiragino Sans W4" panose="020B0400000000000000" pitchFamily="34" charset="-128"/>
              </a:rPr>
              <a:t>通り過ぎる“一瞬”ではなく、</a:t>
            </a:r>
            <a:endParaRPr kumimoji="1" lang="en-US" altLang="ja-JP" sz="1600" b="1" u="none" strike="noStrike" kern="1200" cap="none" spc="300" normalizeH="0" baseline="0" noProof="0" dirty="0">
              <a:ln>
                <a:noFill/>
              </a:ln>
              <a:solidFill>
                <a:schemeClr val="tx1">
                  <a:lumMod val="85000"/>
                  <a:lumOff val="15000"/>
                </a:schemeClr>
              </a:solidFill>
              <a:effectLst/>
              <a:uLnTx/>
              <a:uFillTx/>
              <a:latin typeface="Hiragino Sans W4" panose="020B0400000000000000" pitchFamily="34" charset="-128"/>
              <a:ea typeface="Hiragino Sans W4" panose="020B0400000000000000" pitchFamily="34" charset="-128"/>
            </a:endParaRPr>
          </a:p>
          <a:p>
            <a:pPr marL="0" marR="0" lvl="0" indent="0" defTabSz="914400" rtl="0" eaLnBrk="1" fontAlgn="auto" latinLnBrk="0" hangingPunct="1">
              <a:lnSpc>
                <a:spcPct val="200000"/>
              </a:lnSpc>
              <a:spcBef>
                <a:spcPts val="0"/>
              </a:spcBef>
              <a:spcAft>
                <a:spcPts val="0"/>
              </a:spcAft>
              <a:buClrTx/>
              <a:buSzTx/>
              <a:buFontTx/>
              <a:buNone/>
              <a:tabLst/>
              <a:defRPr/>
            </a:pPr>
            <a:r>
              <a:rPr kumimoji="1" lang="ja-JP" altLang="en-US" sz="1600" b="1" u="none" strike="noStrike" kern="1200" cap="none" spc="300" normalizeH="0" baseline="0" noProof="0">
                <a:ln>
                  <a:noFill/>
                </a:ln>
                <a:solidFill>
                  <a:schemeClr val="tx1">
                    <a:lumMod val="85000"/>
                    <a:lumOff val="15000"/>
                  </a:schemeClr>
                </a:solidFill>
                <a:effectLst/>
                <a:uLnTx/>
                <a:uFillTx/>
                <a:latin typeface="Hiragino Sans W4" panose="020B0400000000000000" pitchFamily="34" charset="-128"/>
                <a:ea typeface="Hiragino Sans W4" panose="020B0400000000000000" pitchFamily="34" charset="-128"/>
              </a:rPr>
              <a:t>腰を据えた休息の“数分”が、</a:t>
            </a:r>
            <a:endParaRPr kumimoji="1" lang="en-US" altLang="ja-JP" sz="1600" b="1" u="none" strike="noStrike" kern="1200" cap="none" spc="300" normalizeH="0" baseline="0" noProof="0" dirty="0">
              <a:ln>
                <a:noFill/>
              </a:ln>
              <a:solidFill>
                <a:schemeClr val="tx1">
                  <a:lumMod val="85000"/>
                  <a:lumOff val="15000"/>
                </a:schemeClr>
              </a:solidFill>
              <a:effectLst/>
              <a:uLnTx/>
              <a:uFillTx/>
              <a:latin typeface="Hiragino Sans W4" panose="020B0400000000000000" pitchFamily="34" charset="-128"/>
              <a:ea typeface="Hiragino Sans W4" panose="020B0400000000000000" pitchFamily="34" charset="-128"/>
            </a:endParaRPr>
          </a:p>
          <a:p>
            <a:pPr marL="0" marR="0" lvl="0" indent="0" defTabSz="914400" rtl="0" eaLnBrk="1" fontAlgn="auto" latinLnBrk="0" hangingPunct="1">
              <a:lnSpc>
                <a:spcPct val="200000"/>
              </a:lnSpc>
              <a:spcBef>
                <a:spcPts val="0"/>
              </a:spcBef>
              <a:spcAft>
                <a:spcPts val="0"/>
              </a:spcAft>
              <a:buClrTx/>
              <a:buSzTx/>
              <a:buFontTx/>
              <a:buNone/>
              <a:tabLst/>
              <a:defRPr/>
            </a:pPr>
            <a:r>
              <a:rPr kumimoji="1" lang="ja-JP" altLang="en-US" sz="1600" b="1" u="none" strike="noStrike" kern="1200" cap="none" spc="300" normalizeH="0" baseline="0" noProof="0">
                <a:ln>
                  <a:noFill/>
                </a:ln>
                <a:solidFill>
                  <a:schemeClr val="tx1">
                    <a:lumMod val="85000"/>
                    <a:lumOff val="15000"/>
                  </a:schemeClr>
                </a:solidFill>
                <a:effectLst/>
                <a:uLnTx/>
                <a:uFillTx/>
                <a:latin typeface="Hiragino Sans W4" panose="020B0400000000000000" pitchFamily="34" charset="-128"/>
                <a:ea typeface="Hiragino Sans W4" panose="020B0400000000000000" pitchFamily="34" charset="-128"/>
              </a:rPr>
              <a:t>ブランドと視聴者を“濃密に”つなぐ、新たな広告体験。</a:t>
            </a:r>
          </a:p>
        </p:txBody>
      </p:sp>
      <p:cxnSp>
        <p:nvCxnSpPr>
          <p:cNvPr id="33" name="直線コネクタ 32">
            <a:extLst>
              <a:ext uri="{FF2B5EF4-FFF2-40B4-BE49-F238E27FC236}">
                <a16:creationId xmlns:a16="http://schemas.microsoft.com/office/drawing/2014/main" id="{9DB843F5-6AF1-509A-1926-A39901CC80C7}"/>
              </a:ext>
            </a:extLst>
          </p:cNvPr>
          <p:cNvCxnSpPr>
            <a:cxnSpLocks/>
          </p:cNvCxnSpPr>
          <p:nvPr/>
        </p:nvCxnSpPr>
        <p:spPr>
          <a:xfrm>
            <a:off x="5988586" y="3996609"/>
            <a:ext cx="962401" cy="0"/>
          </a:xfrm>
          <a:prstGeom prst="line">
            <a:avLst/>
          </a:prstGeom>
          <a:ln w="38100">
            <a:solidFill>
              <a:srgbClr val="FE5519"/>
            </a:solidFill>
          </a:ln>
          <a:effectLst/>
        </p:spPr>
        <p:style>
          <a:lnRef idx="2">
            <a:schemeClr val="accent1"/>
          </a:lnRef>
          <a:fillRef idx="0">
            <a:schemeClr val="accent1"/>
          </a:fillRef>
          <a:effectRef idx="1">
            <a:schemeClr val="accent1"/>
          </a:effectRef>
          <a:fontRef idx="minor">
            <a:schemeClr val="tx1"/>
          </a:fontRef>
        </p:style>
      </p:cxnSp>
      <p:pic>
        <p:nvPicPr>
          <p:cNvPr id="46" name="図 45" descr="黒い背景に白い文字がある&#10;&#10;AI によって生成されたコンテンツは間違っている可能性があります。">
            <a:extLst>
              <a:ext uri="{FF2B5EF4-FFF2-40B4-BE49-F238E27FC236}">
                <a16:creationId xmlns:a16="http://schemas.microsoft.com/office/drawing/2014/main" id="{96A9F6B7-BCA5-A4CD-EC35-9BF400E06D61}"/>
              </a:ext>
            </a:extLst>
          </p:cNvPr>
          <p:cNvPicPr>
            <a:picLocks noChangeAspect="1"/>
          </p:cNvPicPr>
          <p:nvPr/>
        </p:nvPicPr>
        <p:blipFill>
          <a:blip r:embed="rId3"/>
          <a:stretch>
            <a:fillRect/>
          </a:stretch>
        </p:blipFill>
        <p:spPr>
          <a:xfrm>
            <a:off x="5822966" y="4464034"/>
            <a:ext cx="2256041" cy="814235"/>
          </a:xfrm>
          <a:prstGeom prst="rect">
            <a:avLst/>
          </a:prstGeom>
        </p:spPr>
      </p:pic>
    </p:spTree>
    <p:extLst>
      <p:ext uri="{BB962C8B-B14F-4D97-AF65-F5344CB8AC3E}">
        <p14:creationId xmlns:p14="http://schemas.microsoft.com/office/powerpoint/2010/main" val="199270133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2" name="正方形/長方形 21">
            <a:extLst>
              <a:ext uri="{FF2B5EF4-FFF2-40B4-BE49-F238E27FC236}">
                <a16:creationId xmlns:a16="http://schemas.microsoft.com/office/drawing/2014/main" id="{C918364B-442B-B34E-A757-B212FF24AD59}"/>
              </a:ext>
            </a:extLst>
          </p:cNvPr>
          <p:cNvSpPr/>
          <p:nvPr/>
        </p:nvSpPr>
        <p:spPr>
          <a:xfrm>
            <a:off x="408742" y="1807812"/>
            <a:ext cx="7554157" cy="2568011"/>
          </a:xfrm>
          <a:prstGeom prst="rect">
            <a:avLst/>
          </a:prstGeom>
        </p:spPr>
        <p:txBody>
          <a:bodyPr wrap="square">
            <a:spAutoFit/>
          </a:bodyPr>
          <a:lstStyle/>
          <a:p>
            <a:pPr>
              <a:lnSpc>
                <a:spcPts val="9500"/>
              </a:lnSpc>
            </a:pPr>
            <a:r>
              <a:rPr lang="en-US" altLang="ja-JP" sz="11500" b="1" spc="200" dirty="0">
                <a:ln w="25400">
                  <a:solidFill>
                    <a:srgbClr val="FE5519"/>
                  </a:solidFill>
                </a:ln>
                <a:noFill/>
                <a:latin typeface="DIN Alternate" panose="020B0500000000000000" pitchFamily="34" charset="0"/>
                <a:ea typeface="Hiragino Sans W6" panose="020B0400000000000000" pitchFamily="34" charset="-128"/>
              </a:rPr>
              <a:t>CASE</a:t>
            </a:r>
          </a:p>
          <a:p>
            <a:pPr>
              <a:lnSpc>
                <a:spcPts val="9500"/>
              </a:lnSpc>
            </a:pPr>
            <a:r>
              <a:rPr lang="en-US" altLang="ja-JP" sz="11500" b="1" spc="200" dirty="0">
                <a:ln w="25400">
                  <a:solidFill>
                    <a:srgbClr val="FE5519"/>
                  </a:solidFill>
                </a:ln>
                <a:noFill/>
                <a:latin typeface="DIN Alternate" panose="020B0500000000000000" pitchFamily="34" charset="0"/>
                <a:ea typeface="Hiragino Sans W6" panose="020B0400000000000000" pitchFamily="34" charset="-128"/>
              </a:rPr>
              <a:t>STUDY</a:t>
            </a:r>
          </a:p>
        </p:txBody>
      </p:sp>
      <p:pic>
        <p:nvPicPr>
          <p:cNvPr id="4" name="図 3" descr="黒い背景に白い文字がある&#10;&#10;中程度の精度で自動的に生成された説明">
            <a:extLst>
              <a:ext uri="{FF2B5EF4-FFF2-40B4-BE49-F238E27FC236}">
                <a16:creationId xmlns:a16="http://schemas.microsoft.com/office/drawing/2014/main" id="{A5735178-FEB4-0B66-FA76-A2449C10B88E}"/>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rot="16200000">
            <a:off x="-220572" y="6026259"/>
            <a:ext cx="998858" cy="317072"/>
          </a:xfrm>
          <a:prstGeom prst="rect">
            <a:avLst/>
          </a:prstGeom>
        </p:spPr>
      </p:pic>
      <p:sp>
        <p:nvSpPr>
          <p:cNvPr id="6" name="スライド番号プレースホルダ 3">
            <a:extLst>
              <a:ext uri="{FF2B5EF4-FFF2-40B4-BE49-F238E27FC236}">
                <a16:creationId xmlns:a16="http://schemas.microsoft.com/office/drawing/2014/main" id="{DA7436FE-3F1B-A77E-3B78-F3EC9249B6C4}"/>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srgbClr val="FE5519"/>
                </a:solidFill>
                <a:effectLst/>
                <a:uLnTx/>
                <a:uFillTx/>
                <a:latin typeface="DIN Alternate" panose="020B0500000000000000" pitchFamily="34" charset="0"/>
                <a:ea typeface="Hiragino Sans W1" panose="020B0300000000000000" pitchFamily="34" charset="-128"/>
                <a:cs typeface="+mn-cs"/>
              </a:rPr>
              <a:t>0</a:t>
            </a:r>
            <a:fld id="{76D8E150-8261-4C28-BB88-CF7E9D4FABBB}" type="slidenum">
              <a:rPr kumimoji="1" lang="en-US" altLang="ja-JP" sz="1100" b="0" i="0" u="none" strike="noStrike" kern="1200" cap="none" spc="0" normalizeH="0" baseline="0" noProof="0" smtClean="0">
                <a:ln>
                  <a:noFill/>
                </a:ln>
                <a:solidFill>
                  <a:srgbClr val="FE5519"/>
                </a:solidFill>
                <a:effectLst/>
                <a:uLnTx/>
                <a:uFillTx/>
                <a:latin typeface="DIN Alternate" panose="020B0500000000000000" pitchFamily="34" charset="0"/>
                <a:ea typeface="Hiragino Sans W1" panose="020B0300000000000000"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1" lang="en-US" altLang="ja-JP" sz="1100" b="0" i="0" u="none" strike="noStrike" kern="1200" cap="none" spc="0" normalizeH="0" baseline="0" noProof="0" dirty="0">
              <a:ln>
                <a:noFill/>
              </a:ln>
              <a:solidFill>
                <a:srgbClr val="FE5519"/>
              </a:solidFill>
              <a:effectLst/>
              <a:uLnTx/>
              <a:uFillTx/>
              <a:latin typeface="DIN Alternate" panose="020B0500000000000000" pitchFamily="34" charset="0"/>
              <a:ea typeface="Hiragino Sans W1" panose="020B0300000000000000" pitchFamily="34" charset="-128"/>
              <a:cs typeface="+mn-cs"/>
            </a:endParaRPr>
          </a:p>
        </p:txBody>
      </p:sp>
      <p:sp>
        <p:nvSpPr>
          <p:cNvPr id="8" name="正方形/長方形 7">
            <a:extLst>
              <a:ext uri="{FF2B5EF4-FFF2-40B4-BE49-F238E27FC236}">
                <a16:creationId xmlns:a16="http://schemas.microsoft.com/office/drawing/2014/main" id="{F1204761-0DB2-C6B8-F9D9-7E373DB7B58C}"/>
              </a:ext>
            </a:extLst>
          </p:cNvPr>
          <p:cNvSpPr/>
          <p:nvPr/>
        </p:nvSpPr>
        <p:spPr>
          <a:xfrm>
            <a:off x="8270239" y="6442414"/>
            <a:ext cx="3344571" cy="298480"/>
          </a:xfrm>
          <a:prstGeom prst="rect">
            <a:avLst/>
          </a:prstGeom>
        </p:spPr>
        <p:txBody>
          <a:bodyPr wrap="square">
            <a:sp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srgbClr val="FE5519"/>
                </a:solidFill>
                <a:effectLst/>
                <a:uLnTx/>
                <a:uFillTx/>
                <a:latin typeface="DIN Alternate" panose="020B0500000000000000" pitchFamily="34" charset="0"/>
                <a:ea typeface="Hiragino Sans W3" panose="020B0400000000000000" pitchFamily="34" charset="-128"/>
                <a:cs typeface="+mn-cs"/>
              </a:rPr>
              <a:t>© News Technology Co., Ltd. </a:t>
            </a:r>
            <a:r>
              <a:rPr kumimoji="1" lang="ja-JP" altLang="en-US" sz="1000" b="0" i="0" u="none" strike="noStrike" kern="1200" cap="none" spc="0" normalizeH="0" baseline="0" noProof="0">
                <a:ln>
                  <a:noFill/>
                </a:ln>
                <a:solidFill>
                  <a:srgbClr val="FE5519"/>
                </a:solidFill>
                <a:effectLst/>
                <a:uLnTx/>
                <a:uFillTx/>
                <a:latin typeface="DIN Alternate" panose="020B0500000000000000" pitchFamily="34" charset="0"/>
                <a:ea typeface="Hiragino Sans W1" panose="020B0300000000000000" pitchFamily="34" charset="-128"/>
                <a:cs typeface="+mn-cs"/>
              </a:rPr>
              <a:t>│</a:t>
            </a:r>
            <a:endParaRPr kumimoji="1" lang="ja-JP" altLang="en-US" sz="900" b="0" i="0" u="none" strike="noStrike" kern="1200" cap="none" spc="0" normalizeH="0" baseline="0" noProof="0">
              <a:ln>
                <a:noFill/>
              </a:ln>
              <a:solidFill>
                <a:srgbClr val="FE5519"/>
              </a:solidFill>
              <a:effectLst/>
              <a:uLnTx/>
              <a:uFillTx/>
              <a:latin typeface="DIN Alternate" panose="020B0500000000000000" pitchFamily="34" charset="0"/>
              <a:ea typeface="Hiragino Sans W3" panose="020B0400000000000000" pitchFamily="34" charset="-128"/>
              <a:cs typeface="+mn-cs"/>
            </a:endParaRPr>
          </a:p>
        </p:txBody>
      </p:sp>
    </p:spTree>
    <p:extLst>
      <p:ext uri="{BB962C8B-B14F-4D97-AF65-F5344CB8AC3E}">
        <p14:creationId xmlns:p14="http://schemas.microsoft.com/office/powerpoint/2010/main" val="3580103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1C09CE4A-79D6-CCE3-A60C-0EEE0D5C60A4}"/>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2F036EB6-AFB4-B491-1A11-6054304C5082}"/>
              </a:ext>
            </a:extLst>
          </p:cNvPr>
          <p:cNvSpPr/>
          <p:nvPr/>
        </p:nvSpPr>
        <p:spPr>
          <a:xfrm>
            <a:off x="1" y="-57281"/>
            <a:ext cx="7795866" cy="1310615"/>
          </a:xfrm>
          <a:prstGeom prst="rect">
            <a:avLst/>
          </a:prstGeom>
        </p:spPr>
        <p:txBody>
          <a:bodyPr wrap="square">
            <a:spAutoFit/>
          </a:bodyPr>
          <a:lstStyle/>
          <a:p>
            <a:pPr marL="0" marR="0" lvl="0" indent="0" algn="l" defTabSz="457200" rtl="0" eaLnBrk="1" fontAlgn="auto" latinLnBrk="0" hangingPunct="1">
              <a:lnSpc>
                <a:spcPts val="9500"/>
              </a:lnSpc>
              <a:spcBef>
                <a:spcPts val="0"/>
              </a:spcBef>
              <a:spcAft>
                <a:spcPts val="0"/>
              </a:spcAft>
              <a:buClrTx/>
              <a:buSzTx/>
              <a:buFontTx/>
              <a:buNone/>
              <a:tabLst/>
              <a:defRPr/>
            </a:pPr>
            <a:r>
              <a:rPr kumimoji="0" lang="en-US" altLang="ja-JP" sz="8000" b="1" i="0" u="none" strike="noStrike" kern="1200" cap="none" spc="200" normalizeH="0" baseline="0" noProof="0" dirty="0">
                <a:ln w="31750">
                  <a:solidFill>
                    <a:prstClr val="white">
                      <a:lumMod val="65000"/>
                      <a:alpha val="20000"/>
                    </a:prstClr>
                  </a:solidFill>
                </a:ln>
                <a:noFill/>
                <a:effectLst/>
                <a:uLnTx/>
                <a:uFillTx/>
                <a:latin typeface="DIN Alternate" panose="020B0500000000000000" pitchFamily="34" charset="0"/>
                <a:ea typeface="Hiragino Sans W6" panose="020B0400000000000000" pitchFamily="34" charset="-128"/>
                <a:cs typeface="+mn-cs"/>
              </a:rPr>
              <a:t>CASE STUDY</a:t>
            </a:r>
          </a:p>
        </p:txBody>
      </p:sp>
      <p:sp>
        <p:nvSpPr>
          <p:cNvPr id="17" name="テキスト ボックス 16">
            <a:extLst>
              <a:ext uri="{FF2B5EF4-FFF2-40B4-BE49-F238E27FC236}">
                <a16:creationId xmlns:a16="http://schemas.microsoft.com/office/drawing/2014/main" id="{D9AE5503-C1B5-C0C9-756B-23F076C0AECD}"/>
              </a:ext>
            </a:extLst>
          </p:cNvPr>
          <p:cNvSpPr txBox="1"/>
          <p:nvPr/>
        </p:nvSpPr>
        <p:spPr>
          <a:xfrm>
            <a:off x="425023" y="653626"/>
            <a:ext cx="10983206" cy="504497"/>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2000" b="1" i="0" u="none" strike="noStrike" kern="1200" cap="none" spc="300" normalizeH="0" baseline="0" noProof="0">
                <a:ln>
                  <a:noFill/>
                </a:ln>
                <a:solidFill>
                  <a:srgbClr val="FE5519"/>
                </a:solidFill>
                <a:effectLst/>
                <a:uLnTx/>
                <a:uFillTx/>
                <a:latin typeface="Hiragino Sans W7" panose="020B0400000000000000" pitchFamily="34" charset="-128"/>
                <a:ea typeface="Hiragino Sans W7" panose="020B0400000000000000" pitchFamily="34" charset="-128"/>
                <a:cs typeface="+mn-cs"/>
              </a:rPr>
              <a:t>広告接触者の</a:t>
            </a:r>
            <a:r>
              <a:rPr kumimoji="1" lang="en-US" altLang="ja-JP" sz="2000" b="1" i="0" u="none" strike="noStrike" kern="1200" cap="none" spc="300" normalizeH="0" baseline="0" noProof="0" dirty="0">
                <a:ln>
                  <a:noFill/>
                </a:ln>
                <a:solidFill>
                  <a:srgbClr val="FE5519"/>
                </a:solidFill>
                <a:effectLst/>
                <a:uLnTx/>
                <a:uFillTx/>
                <a:latin typeface="Hiragino Sans W7" panose="020B0400000000000000" pitchFamily="34" charset="-128"/>
                <a:ea typeface="Hiragino Sans W7" panose="020B0400000000000000" pitchFamily="34" charset="-128"/>
                <a:cs typeface="+mn-cs"/>
              </a:rPr>
              <a:t>64</a:t>
            </a:r>
            <a:r>
              <a:rPr kumimoji="1" lang="ja-JP" altLang="en-US" sz="2000" b="1" i="0" u="none" strike="noStrike" kern="1200" cap="none" spc="300" normalizeH="0" baseline="0" noProof="0">
                <a:ln>
                  <a:noFill/>
                </a:ln>
                <a:solidFill>
                  <a:srgbClr val="FE5519"/>
                </a:solidFill>
                <a:effectLst/>
                <a:uLnTx/>
                <a:uFillTx/>
                <a:latin typeface="Hiragino Sans W7" panose="020B0400000000000000" pitchFamily="34" charset="-128"/>
                <a:ea typeface="Hiragino Sans W7" panose="020B0400000000000000" pitchFamily="34" charset="-128"/>
                <a:cs typeface="+mn-cs"/>
              </a:rPr>
              <a:t>％が「</a:t>
            </a:r>
            <a:r>
              <a:rPr kumimoji="1" lang="es-419" altLang="ja-JP" sz="2000" b="1" i="0" u="none" strike="noStrike" kern="1200" cap="none" spc="300" normalizeH="0" baseline="0" noProof="0" dirty="0">
                <a:ln>
                  <a:noFill/>
                </a:ln>
                <a:solidFill>
                  <a:srgbClr val="FE5519"/>
                </a:solidFill>
                <a:effectLst/>
                <a:uLnTx/>
                <a:uFillTx/>
                <a:latin typeface="Hiragino Sans W7" panose="020B0400000000000000" pitchFamily="34" charset="-128"/>
                <a:ea typeface="Hiragino Sans W7" panose="020B0400000000000000" pitchFamily="34" charset="-128"/>
                <a:cs typeface="+mn-cs"/>
              </a:rPr>
              <a:t>GINON</a:t>
            </a:r>
            <a:r>
              <a:rPr kumimoji="1" lang="ja-JP" altLang="en-US" sz="2000" b="1" i="0" u="none" strike="noStrike" kern="1200" cap="none" spc="300" normalizeH="0" baseline="0" noProof="0">
                <a:ln>
                  <a:noFill/>
                </a:ln>
                <a:solidFill>
                  <a:srgbClr val="FE5519"/>
                </a:solidFill>
                <a:effectLst/>
                <a:uLnTx/>
                <a:uFillTx/>
                <a:latin typeface="Hiragino Sans W7" panose="020B0400000000000000" pitchFamily="34" charset="-128"/>
                <a:ea typeface="Hiragino Sans W7" panose="020B0400000000000000" pitchFamily="34" charset="-128"/>
                <a:cs typeface="+mn-cs"/>
              </a:rPr>
              <a:t>を覚えた」ターゲット層への認知拡大に成功</a:t>
            </a:r>
          </a:p>
        </p:txBody>
      </p:sp>
      <p:grpSp>
        <p:nvGrpSpPr>
          <p:cNvPr id="35" name="グループ化 34">
            <a:extLst>
              <a:ext uri="{FF2B5EF4-FFF2-40B4-BE49-F238E27FC236}">
                <a16:creationId xmlns:a16="http://schemas.microsoft.com/office/drawing/2014/main" id="{69B3CD1C-5E25-3116-8F1B-E9C00506E918}"/>
              </a:ext>
            </a:extLst>
          </p:cNvPr>
          <p:cNvGrpSpPr>
            <a:grpSpLocks noChangeAspect="1"/>
          </p:cNvGrpSpPr>
          <p:nvPr/>
        </p:nvGrpSpPr>
        <p:grpSpPr>
          <a:xfrm>
            <a:off x="530950" y="2152333"/>
            <a:ext cx="3961205" cy="3348460"/>
            <a:chOff x="530950" y="2192972"/>
            <a:chExt cx="4482362" cy="3789001"/>
          </a:xfrm>
        </p:grpSpPr>
        <p:pic>
          <p:nvPicPr>
            <p:cNvPr id="3" name="図 2" descr="人, 持つ, 子供, 食品 が含まれている画像&#10;&#10;自動的に生成された説明">
              <a:extLst>
                <a:ext uri="{FF2B5EF4-FFF2-40B4-BE49-F238E27FC236}">
                  <a16:creationId xmlns:a16="http://schemas.microsoft.com/office/drawing/2014/main" id="{41C824E8-DB17-970C-08C8-C7AB8EB87D17}"/>
                </a:ext>
              </a:extLst>
            </p:cNvPr>
            <p:cNvPicPr>
              <a:picLocks noChangeAspect="1"/>
            </p:cNvPicPr>
            <p:nvPr/>
          </p:nvPicPr>
          <p:blipFill>
            <a:blip r:embed="rId3"/>
            <a:stretch>
              <a:fillRect/>
            </a:stretch>
          </p:blipFill>
          <p:spPr>
            <a:xfrm>
              <a:off x="530950" y="2192972"/>
              <a:ext cx="4482362" cy="2527966"/>
            </a:xfrm>
            <a:prstGeom prst="rect">
              <a:avLst/>
            </a:prstGeom>
          </p:spPr>
        </p:pic>
        <p:pic>
          <p:nvPicPr>
            <p:cNvPr id="10" name="図 9" descr="口を開けている少年&#10;&#10;中程度の精度で自動的に生成された説明">
              <a:extLst>
                <a:ext uri="{FF2B5EF4-FFF2-40B4-BE49-F238E27FC236}">
                  <a16:creationId xmlns:a16="http://schemas.microsoft.com/office/drawing/2014/main" id="{0A727368-24D3-3CED-E2F9-F1617FF24D0A}"/>
                </a:ext>
              </a:extLst>
            </p:cNvPr>
            <p:cNvPicPr>
              <a:picLocks noChangeAspect="1"/>
            </p:cNvPicPr>
            <p:nvPr/>
          </p:nvPicPr>
          <p:blipFill>
            <a:blip r:embed="rId4"/>
            <a:stretch>
              <a:fillRect/>
            </a:stretch>
          </p:blipFill>
          <p:spPr>
            <a:xfrm>
              <a:off x="530950" y="4720938"/>
              <a:ext cx="2225355" cy="1261035"/>
            </a:xfrm>
            <a:prstGeom prst="rect">
              <a:avLst/>
            </a:prstGeom>
          </p:spPr>
        </p:pic>
        <p:pic>
          <p:nvPicPr>
            <p:cNvPr id="13" name="図 12" descr="グラフィカル ユーザー インターフェイス, Web サイト&#10;&#10;自動的に生成された説明">
              <a:extLst>
                <a:ext uri="{FF2B5EF4-FFF2-40B4-BE49-F238E27FC236}">
                  <a16:creationId xmlns:a16="http://schemas.microsoft.com/office/drawing/2014/main" id="{976AFF13-27E0-FCBB-6DAB-25804A4F4C91}"/>
                </a:ext>
              </a:extLst>
            </p:cNvPr>
            <p:cNvPicPr>
              <a:picLocks noChangeAspect="1"/>
            </p:cNvPicPr>
            <p:nvPr/>
          </p:nvPicPr>
          <p:blipFill>
            <a:blip r:embed="rId5"/>
            <a:stretch>
              <a:fillRect/>
            </a:stretch>
          </p:blipFill>
          <p:spPr>
            <a:xfrm>
              <a:off x="2787957" y="4720938"/>
              <a:ext cx="2225355" cy="1261035"/>
            </a:xfrm>
            <a:prstGeom prst="rect">
              <a:avLst/>
            </a:prstGeom>
          </p:spPr>
        </p:pic>
      </p:grpSp>
      <p:pic>
        <p:nvPicPr>
          <p:cNvPr id="14" name="Picture 4">
            <a:extLst>
              <a:ext uri="{FF2B5EF4-FFF2-40B4-BE49-F238E27FC236}">
                <a16:creationId xmlns:a16="http://schemas.microsoft.com/office/drawing/2014/main" id="{160E7660-C9A4-53A9-9D9C-72A41D74DE8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0950" y="1380333"/>
            <a:ext cx="1125274" cy="440732"/>
          </a:xfrm>
          <a:prstGeom prst="rect">
            <a:avLst/>
          </a:prstGeom>
          <a:noFill/>
          <a:extLst>
            <a:ext uri="{909E8E84-426E-40DD-AFC4-6F175D3DCCD1}">
              <a14:hiddenFill xmlns:a14="http://schemas.microsoft.com/office/drawing/2010/main">
                <a:solidFill>
                  <a:srgbClr val="FFFFFF"/>
                </a:solidFill>
              </a14:hiddenFill>
            </a:ext>
          </a:extLst>
        </p:spPr>
      </p:pic>
      <p:sp>
        <p:nvSpPr>
          <p:cNvPr id="15" name="テキスト ボックス 14">
            <a:extLst>
              <a:ext uri="{FF2B5EF4-FFF2-40B4-BE49-F238E27FC236}">
                <a16:creationId xmlns:a16="http://schemas.microsoft.com/office/drawing/2014/main" id="{8A0AA4CB-4044-71DF-B182-7F2B69C0CDAA}"/>
              </a:ext>
            </a:extLst>
          </p:cNvPr>
          <p:cNvSpPr txBox="1"/>
          <p:nvPr/>
        </p:nvSpPr>
        <p:spPr>
          <a:xfrm>
            <a:off x="1742871" y="1442270"/>
            <a:ext cx="3118041" cy="418191"/>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1600" u="none" strike="noStrike" kern="1200" cap="none" spc="300" normalizeH="0" baseline="0" noProof="0">
                <a:ln>
                  <a:noFill/>
                </a:ln>
                <a:solidFill>
                  <a:prstClr val="black">
                    <a:lumMod val="75000"/>
                    <a:lumOff val="25000"/>
                  </a:prstClr>
                </a:solidFill>
                <a:effectLst/>
                <a:uLnTx/>
                <a:uFillTx/>
                <a:latin typeface="Hiragino Sans W4" panose="020B0400000000000000" pitchFamily="34" charset="-128"/>
                <a:ea typeface="Hiragino Sans W4" panose="020B0400000000000000" pitchFamily="34" charset="-128"/>
              </a:rPr>
              <a:t>アサヒビール株式会社</a:t>
            </a:r>
            <a:r>
              <a:rPr kumimoji="1" lang="ja-JP" altLang="en-US" sz="1200" spc="300">
                <a:solidFill>
                  <a:prstClr val="black">
                    <a:lumMod val="75000"/>
                    <a:lumOff val="25000"/>
                  </a:prstClr>
                </a:solidFill>
                <a:latin typeface="Hiragino Sans W4" panose="020B0400000000000000" pitchFamily="34" charset="-128"/>
                <a:ea typeface="Hiragino Sans W4" panose="020B0400000000000000" pitchFamily="34" charset="-128"/>
              </a:rPr>
              <a:t>様</a:t>
            </a:r>
            <a:endParaRPr kumimoji="1" lang="ja-JP" altLang="en-US" sz="1600" u="none" strike="noStrike" kern="1200" cap="none" spc="300" normalizeH="0" baseline="0" noProof="0" dirty="0">
              <a:ln>
                <a:noFill/>
              </a:ln>
              <a:solidFill>
                <a:prstClr val="black">
                  <a:lumMod val="75000"/>
                  <a:lumOff val="25000"/>
                </a:prstClr>
              </a:solidFill>
              <a:effectLst/>
              <a:uLnTx/>
              <a:uFillTx/>
              <a:latin typeface="Hiragino Sans W4" panose="020B0400000000000000" pitchFamily="34" charset="-128"/>
              <a:ea typeface="Hiragino Sans W4" panose="020B0400000000000000" pitchFamily="34" charset="-128"/>
            </a:endParaRPr>
          </a:p>
        </p:txBody>
      </p:sp>
      <p:sp>
        <p:nvSpPr>
          <p:cNvPr id="18" name="テキスト ボックス 17">
            <a:extLst>
              <a:ext uri="{FF2B5EF4-FFF2-40B4-BE49-F238E27FC236}">
                <a16:creationId xmlns:a16="http://schemas.microsoft.com/office/drawing/2014/main" id="{2DB27452-3493-5B63-D508-00199F46F694}"/>
              </a:ext>
            </a:extLst>
          </p:cNvPr>
          <p:cNvSpPr txBox="1"/>
          <p:nvPr/>
        </p:nvSpPr>
        <p:spPr>
          <a:xfrm>
            <a:off x="5299962" y="1916106"/>
            <a:ext cx="6485638" cy="787523"/>
          </a:xfrm>
          <a:prstGeom prst="rect">
            <a:avLst/>
          </a:prstGeom>
          <a:noFill/>
        </p:spPr>
        <p:txBody>
          <a:bodyPr wrap="square" rtlCol="0">
            <a:spAutoFit/>
          </a:bodyPr>
          <a:lstStyle/>
          <a:p>
            <a:pPr>
              <a:lnSpc>
                <a:spcPct val="150000"/>
              </a:lnSpc>
            </a:pPr>
            <a:r>
              <a:rPr lang="ja-JP" altLang="en-US" sz="1600">
                <a:solidFill>
                  <a:schemeClr val="tx1">
                    <a:lumMod val="85000"/>
                    <a:lumOff val="15000"/>
                  </a:schemeClr>
                </a:solidFill>
                <a:effectLst/>
                <a:latin typeface="Hiragino Sans W5" panose="020B0400000000000000" pitchFamily="34" charset="-128"/>
                <a:ea typeface="Hiragino Sans W5" panose="020B0400000000000000" pitchFamily="34" charset="-128"/>
              </a:rPr>
              <a:t>新ブランドの全国発売をきっかけとした</a:t>
            </a:r>
            <a:r>
              <a:rPr lang="ja-JP" altLang="en-US" sz="1600">
                <a:solidFill>
                  <a:srgbClr val="FE5519"/>
                </a:solidFill>
                <a:effectLst/>
                <a:latin typeface="Hiragino Sans W5" panose="020B0400000000000000" pitchFamily="34" charset="-128"/>
                <a:ea typeface="Hiragino Sans W5" panose="020B0400000000000000" pitchFamily="34" charset="-128"/>
              </a:rPr>
              <a:t>メインターゲット層へのブランド認知拡大</a:t>
            </a:r>
            <a:r>
              <a:rPr lang="ja-JP" altLang="en-US" sz="1600">
                <a:solidFill>
                  <a:schemeClr val="tx1">
                    <a:lumMod val="85000"/>
                    <a:lumOff val="15000"/>
                  </a:schemeClr>
                </a:solidFill>
                <a:effectLst/>
                <a:latin typeface="Hiragino Sans W5" panose="020B0400000000000000" pitchFamily="34" charset="-128"/>
                <a:ea typeface="Hiragino Sans W5" panose="020B0400000000000000" pitchFamily="34" charset="-128"/>
              </a:rPr>
              <a:t>と</a:t>
            </a:r>
            <a:r>
              <a:rPr lang="en" altLang="ja-JP" sz="1600" dirty="0">
                <a:solidFill>
                  <a:schemeClr val="tx1">
                    <a:lumMod val="85000"/>
                    <a:lumOff val="15000"/>
                  </a:schemeClr>
                </a:solidFill>
                <a:effectLst/>
                <a:latin typeface="Hiragino Sans W5" panose="020B0400000000000000" pitchFamily="34" charset="-128"/>
                <a:ea typeface="Hiragino Sans W5" panose="020B0400000000000000" pitchFamily="34" charset="-128"/>
              </a:rPr>
              <a:t>BREAK</a:t>
            </a:r>
            <a:r>
              <a:rPr lang="ja-JP" altLang="en-US" sz="1600">
                <a:solidFill>
                  <a:schemeClr val="tx1">
                    <a:lumMod val="85000"/>
                    <a:lumOff val="15000"/>
                  </a:schemeClr>
                </a:solidFill>
                <a:effectLst/>
                <a:latin typeface="Hiragino Sans W5" panose="020B0400000000000000" pitchFamily="34" charset="-128"/>
                <a:ea typeface="Hiragino Sans W5" panose="020B0400000000000000" pitchFamily="34" charset="-128"/>
              </a:rPr>
              <a:t>出稿による</a:t>
            </a:r>
            <a:r>
              <a:rPr lang="ja-JP" altLang="en-US" sz="1600">
                <a:solidFill>
                  <a:srgbClr val="FE5519"/>
                </a:solidFill>
                <a:effectLst/>
                <a:latin typeface="Hiragino Sans W5" panose="020B0400000000000000" pitchFamily="34" charset="-128"/>
                <a:ea typeface="Hiragino Sans W5" panose="020B0400000000000000" pitchFamily="34" charset="-128"/>
              </a:rPr>
              <a:t>態度変容効果の把握</a:t>
            </a:r>
            <a:endParaRPr lang="en-US" altLang="ja-JP" sz="1600" dirty="0">
              <a:solidFill>
                <a:srgbClr val="FE5519"/>
              </a:solidFill>
              <a:effectLst/>
              <a:latin typeface="Hiragino Sans W5" panose="020B0400000000000000" pitchFamily="34" charset="-128"/>
              <a:ea typeface="Hiragino Sans W5" panose="020B0400000000000000" pitchFamily="34" charset="-128"/>
            </a:endParaRPr>
          </a:p>
        </p:txBody>
      </p:sp>
      <p:grpSp>
        <p:nvGrpSpPr>
          <p:cNvPr id="33" name="グループ化 32">
            <a:extLst>
              <a:ext uri="{FF2B5EF4-FFF2-40B4-BE49-F238E27FC236}">
                <a16:creationId xmlns:a16="http://schemas.microsoft.com/office/drawing/2014/main" id="{3239C37A-F80F-9347-1BD7-8800C5CC38B4}"/>
              </a:ext>
            </a:extLst>
          </p:cNvPr>
          <p:cNvGrpSpPr/>
          <p:nvPr/>
        </p:nvGrpSpPr>
        <p:grpSpPr>
          <a:xfrm>
            <a:off x="5218683" y="1438281"/>
            <a:ext cx="2112408" cy="477825"/>
            <a:chOff x="5648112" y="1380333"/>
            <a:chExt cx="2112408" cy="477825"/>
          </a:xfrm>
        </p:grpSpPr>
        <p:sp>
          <p:nvSpPr>
            <p:cNvPr id="16" name="テキスト ボックス 15">
              <a:extLst>
                <a:ext uri="{FF2B5EF4-FFF2-40B4-BE49-F238E27FC236}">
                  <a16:creationId xmlns:a16="http://schemas.microsoft.com/office/drawing/2014/main" id="{1C6992B9-30C6-F7E0-0FD3-95208EAE42DA}"/>
                </a:ext>
              </a:extLst>
            </p:cNvPr>
            <p:cNvSpPr txBox="1"/>
            <p:nvPr/>
          </p:nvSpPr>
          <p:spPr>
            <a:xfrm>
              <a:off x="5648112" y="1380333"/>
              <a:ext cx="2112408" cy="457305"/>
            </a:xfrm>
            <a:prstGeom prst="rect">
              <a:avLst/>
            </a:prstGeom>
            <a:noFill/>
            <a:effectLst/>
          </p:spPr>
          <p:txBody>
            <a:bodyPr wrap="square" rtlCol="0">
              <a:spAutoFit/>
            </a:bodyPr>
            <a:lstStyle/>
            <a:p>
              <a:pPr>
                <a:lnSpc>
                  <a:spcPct val="150000"/>
                </a:lnSpc>
              </a:pPr>
              <a:r>
                <a:rPr lang="ja-JP" altLang="en-US" b="1" spc="300">
                  <a:latin typeface="Hiragino Sans W6" panose="020B0400000000000000" pitchFamily="34" charset="-128"/>
                  <a:ea typeface="Hiragino Sans W6" panose="020B0400000000000000" pitchFamily="34" charset="-128"/>
                </a:rPr>
                <a:t>出稿目的</a:t>
              </a:r>
              <a:endParaRPr lang="ja-JP" altLang="en-US" b="1" spc="300">
                <a:effectLst/>
                <a:latin typeface="Hiragino Sans W6" panose="020B0400000000000000" pitchFamily="34" charset="-128"/>
                <a:ea typeface="Hiragino Sans W6" panose="020B0400000000000000" pitchFamily="34" charset="-128"/>
              </a:endParaRPr>
            </a:p>
          </p:txBody>
        </p:sp>
        <p:cxnSp>
          <p:nvCxnSpPr>
            <p:cNvPr id="29" name="直線コネクタ 28">
              <a:extLst>
                <a:ext uri="{FF2B5EF4-FFF2-40B4-BE49-F238E27FC236}">
                  <a16:creationId xmlns:a16="http://schemas.microsoft.com/office/drawing/2014/main" id="{0E934CC3-6D83-8705-FCE7-3C6BD10EE2D4}"/>
                </a:ext>
              </a:extLst>
            </p:cNvPr>
            <p:cNvCxnSpPr>
              <a:cxnSpLocks/>
            </p:cNvCxnSpPr>
            <p:nvPr/>
          </p:nvCxnSpPr>
          <p:spPr>
            <a:xfrm>
              <a:off x="5729391" y="1858158"/>
              <a:ext cx="1098129" cy="0"/>
            </a:xfrm>
            <a:prstGeom prst="line">
              <a:avLst/>
            </a:prstGeom>
            <a:ln w="28575">
              <a:solidFill>
                <a:srgbClr val="FE5519"/>
              </a:solidFill>
              <a:prstDash val="solid"/>
            </a:ln>
          </p:spPr>
          <p:style>
            <a:lnRef idx="1">
              <a:schemeClr val="accent1"/>
            </a:lnRef>
            <a:fillRef idx="0">
              <a:schemeClr val="accent1"/>
            </a:fillRef>
            <a:effectRef idx="0">
              <a:schemeClr val="accent1"/>
            </a:effectRef>
            <a:fontRef idx="minor">
              <a:schemeClr val="tx1"/>
            </a:fontRef>
          </p:style>
        </p:cxnSp>
      </p:grpSp>
      <p:grpSp>
        <p:nvGrpSpPr>
          <p:cNvPr id="36" name="グループ化 35">
            <a:extLst>
              <a:ext uri="{FF2B5EF4-FFF2-40B4-BE49-F238E27FC236}">
                <a16:creationId xmlns:a16="http://schemas.microsoft.com/office/drawing/2014/main" id="{53BBCED7-78AC-69D9-BD92-C9D39C303621}"/>
              </a:ext>
            </a:extLst>
          </p:cNvPr>
          <p:cNvGrpSpPr/>
          <p:nvPr/>
        </p:nvGrpSpPr>
        <p:grpSpPr>
          <a:xfrm>
            <a:off x="5218683" y="2800732"/>
            <a:ext cx="2112408" cy="477825"/>
            <a:chOff x="5648112" y="1380333"/>
            <a:chExt cx="2112408" cy="477825"/>
          </a:xfrm>
        </p:grpSpPr>
        <p:sp>
          <p:nvSpPr>
            <p:cNvPr id="48" name="テキスト ボックス 47">
              <a:extLst>
                <a:ext uri="{FF2B5EF4-FFF2-40B4-BE49-F238E27FC236}">
                  <a16:creationId xmlns:a16="http://schemas.microsoft.com/office/drawing/2014/main" id="{0625D801-B83D-4EFD-EF9C-57F88544881C}"/>
                </a:ext>
              </a:extLst>
            </p:cNvPr>
            <p:cNvSpPr txBox="1"/>
            <p:nvPr/>
          </p:nvSpPr>
          <p:spPr>
            <a:xfrm>
              <a:off x="5648112" y="1380333"/>
              <a:ext cx="2112408" cy="457305"/>
            </a:xfrm>
            <a:prstGeom prst="rect">
              <a:avLst/>
            </a:prstGeom>
            <a:noFill/>
            <a:effectLst/>
          </p:spPr>
          <p:txBody>
            <a:bodyPr wrap="square" rtlCol="0">
              <a:spAutoFit/>
            </a:bodyPr>
            <a:lstStyle/>
            <a:p>
              <a:pPr>
                <a:lnSpc>
                  <a:spcPct val="150000"/>
                </a:lnSpc>
              </a:pPr>
              <a:r>
                <a:rPr lang="ja-JP" altLang="en-US" b="1" spc="300">
                  <a:latin typeface="Hiragino Sans W6" panose="020B0400000000000000" pitchFamily="34" charset="-128"/>
                  <a:ea typeface="Hiragino Sans W6" panose="020B0400000000000000" pitchFamily="34" charset="-128"/>
                </a:rPr>
                <a:t>主な実績</a:t>
              </a:r>
              <a:endParaRPr lang="ja-JP" altLang="en-US" b="1" spc="300">
                <a:effectLst/>
                <a:latin typeface="Hiragino Sans W6" panose="020B0400000000000000" pitchFamily="34" charset="-128"/>
                <a:ea typeface="Hiragino Sans W6" panose="020B0400000000000000" pitchFamily="34" charset="-128"/>
              </a:endParaRPr>
            </a:p>
          </p:txBody>
        </p:sp>
        <p:cxnSp>
          <p:nvCxnSpPr>
            <p:cNvPr id="49" name="直線コネクタ 48">
              <a:extLst>
                <a:ext uri="{FF2B5EF4-FFF2-40B4-BE49-F238E27FC236}">
                  <a16:creationId xmlns:a16="http://schemas.microsoft.com/office/drawing/2014/main" id="{FDDA8720-9A38-B388-69EF-E9214695FC1A}"/>
                </a:ext>
              </a:extLst>
            </p:cNvPr>
            <p:cNvCxnSpPr>
              <a:cxnSpLocks/>
            </p:cNvCxnSpPr>
            <p:nvPr/>
          </p:nvCxnSpPr>
          <p:spPr>
            <a:xfrm>
              <a:off x="5729391" y="1858158"/>
              <a:ext cx="1098129" cy="0"/>
            </a:xfrm>
            <a:prstGeom prst="line">
              <a:avLst/>
            </a:prstGeom>
            <a:ln w="28575">
              <a:solidFill>
                <a:srgbClr val="FE5519"/>
              </a:solidFill>
              <a:prstDash val="solid"/>
            </a:ln>
          </p:spPr>
          <p:style>
            <a:lnRef idx="1">
              <a:schemeClr val="accent1"/>
            </a:lnRef>
            <a:fillRef idx="0">
              <a:schemeClr val="accent1"/>
            </a:fillRef>
            <a:effectRef idx="0">
              <a:schemeClr val="accent1"/>
            </a:effectRef>
            <a:fontRef idx="minor">
              <a:schemeClr val="tx1"/>
            </a:fontRef>
          </p:style>
        </p:cxnSp>
      </p:grpSp>
      <p:sp>
        <p:nvSpPr>
          <p:cNvPr id="50" name="テキスト ボックス 49">
            <a:extLst>
              <a:ext uri="{FF2B5EF4-FFF2-40B4-BE49-F238E27FC236}">
                <a16:creationId xmlns:a16="http://schemas.microsoft.com/office/drawing/2014/main" id="{427D0422-401B-D66D-F0A0-6C9CE932329D}"/>
              </a:ext>
            </a:extLst>
          </p:cNvPr>
          <p:cNvSpPr txBox="1"/>
          <p:nvPr/>
        </p:nvSpPr>
        <p:spPr>
          <a:xfrm>
            <a:off x="5299962" y="3311319"/>
            <a:ext cx="6485638" cy="418191"/>
          </a:xfrm>
          <a:prstGeom prst="rect">
            <a:avLst/>
          </a:prstGeom>
          <a:noFill/>
        </p:spPr>
        <p:txBody>
          <a:bodyPr wrap="square" rtlCol="0">
            <a:spAutoFit/>
          </a:bodyPr>
          <a:lstStyle/>
          <a:p>
            <a:pPr>
              <a:lnSpc>
                <a:spcPct val="150000"/>
              </a:lnSpc>
            </a:pPr>
            <a:r>
              <a:rPr lang="ja-JP" altLang="en-US" sz="1600">
                <a:solidFill>
                  <a:srgbClr val="FE5519"/>
                </a:solidFill>
                <a:latin typeface="Hiragino Sans W5" panose="020B0400000000000000" pitchFamily="34" charset="-128"/>
                <a:ea typeface="Hiragino Sans W5" panose="020B0400000000000000" pitchFamily="34" charset="-128"/>
              </a:rPr>
              <a:t>高い認知率とともに、</a:t>
            </a:r>
            <a:r>
              <a:rPr lang="en-US" altLang="ja-JP" sz="1600" dirty="0">
                <a:solidFill>
                  <a:srgbClr val="FE5519"/>
                </a:solidFill>
                <a:latin typeface="Hiragino Sans W5" panose="020B0400000000000000" pitchFamily="34" charset="-128"/>
                <a:ea typeface="Hiragino Sans W5" panose="020B0400000000000000" pitchFamily="34" charset="-128"/>
              </a:rPr>
              <a:t>BREAK”</a:t>
            </a:r>
            <a:r>
              <a:rPr lang="ja-JP" altLang="en-US" sz="1600">
                <a:solidFill>
                  <a:srgbClr val="FE5519"/>
                </a:solidFill>
                <a:latin typeface="Hiragino Sans W5" panose="020B0400000000000000" pitchFamily="34" charset="-128"/>
                <a:ea typeface="Hiragino Sans W5" panose="020B0400000000000000" pitchFamily="34" charset="-128"/>
              </a:rPr>
              <a:t>ならでは</a:t>
            </a:r>
            <a:r>
              <a:rPr lang="en-US" altLang="ja-JP" sz="1600" dirty="0">
                <a:solidFill>
                  <a:srgbClr val="FE5519"/>
                </a:solidFill>
                <a:latin typeface="Hiragino Sans W5" panose="020B0400000000000000" pitchFamily="34" charset="-128"/>
                <a:ea typeface="Hiragino Sans W5" panose="020B0400000000000000" pitchFamily="34" charset="-128"/>
              </a:rPr>
              <a:t>”</a:t>
            </a:r>
            <a:r>
              <a:rPr lang="ja-JP" altLang="en-US" sz="1600">
                <a:solidFill>
                  <a:srgbClr val="FE5519"/>
                </a:solidFill>
                <a:latin typeface="Hiragino Sans W5" panose="020B0400000000000000" pitchFamily="34" charset="-128"/>
                <a:ea typeface="Hiragino Sans W5" panose="020B0400000000000000" pitchFamily="34" charset="-128"/>
              </a:rPr>
              <a:t>の認知獲得</a:t>
            </a:r>
            <a:endParaRPr lang="en-US" altLang="ja-JP" sz="1600" dirty="0">
              <a:solidFill>
                <a:srgbClr val="FE5519"/>
              </a:solidFill>
              <a:effectLst/>
              <a:latin typeface="Hiragino Sans W5" panose="020B0400000000000000" pitchFamily="34" charset="-128"/>
              <a:ea typeface="Hiragino Sans W5" panose="020B0400000000000000" pitchFamily="34" charset="-128"/>
            </a:endParaRPr>
          </a:p>
        </p:txBody>
      </p:sp>
      <p:sp>
        <p:nvSpPr>
          <p:cNvPr id="51" name="角丸四角形 50">
            <a:extLst>
              <a:ext uri="{FF2B5EF4-FFF2-40B4-BE49-F238E27FC236}">
                <a16:creationId xmlns:a16="http://schemas.microsoft.com/office/drawing/2014/main" id="{20E5915C-50ED-AFC1-8066-6C78D82844FF}"/>
              </a:ext>
            </a:extLst>
          </p:cNvPr>
          <p:cNvSpPr/>
          <p:nvPr/>
        </p:nvSpPr>
        <p:spPr>
          <a:xfrm>
            <a:off x="1117481" y="5930581"/>
            <a:ext cx="2788142" cy="376513"/>
          </a:xfrm>
          <a:prstGeom prst="roundRect">
            <a:avLst>
              <a:gd name="adj" fmla="val 50000"/>
            </a:avLst>
          </a:prstGeom>
          <a:solidFill>
            <a:srgbClr val="FE551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lnSpc>
                <a:spcPct val="150000"/>
              </a:lnSpc>
            </a:pPr>
            <a:r>
              <a:rPr lang="ja-JP" altLang="en-US" sz="1400" b="1" u="sng">
                <a:solidFill>
                  <a:schemeClr val="bg1"/>
                </a:solidFill>
                <a:latin typeface="Hiragino Sans W3" panose="020B0400000000000000" pitchFamily="34" charset="-128"/>
                <a:ea typeface="Hiragino Sans W3" panose="020B0400000000000000" pitchFamily="34" charset="-128"/>
                <a:hlinkClick r:id="rId7">
                  <a:extLst>
                    <a:ext uri="{A12FA001-AC4F-418D-AE19-62706E023703}">
                      <ahyp:hlinkClr xmlns:ahyp="http://schemas.microsoft.com/office/drawing/2018/hyperlinkcolor" val="tx"/>
                    </a:ext>
                  </a:extLst>
                </a:hlinkClick>
              </a:rPr>
              <a:t>詳しい事例</a:t>
            </a:r>
            <a:r>
              <a:rPr lang="ja-JP" altLang="en-US" sz="1400" b="1" u="sng">
                <a:solidFill>
                  <a:schemeClr val="bg1"/>
                </a:solidFill>
                <a:effectLst/>
                <a:latin typeface="Hiragino Sans W3" panose="020B0400000000000000" pitchFamily="34" charset="-128"/>
                <a:ea typeface="Hiragino Sans W3" panose="020B0400000000000000" pitchFamily="34" charset="-128"/>
                <a:hlinkClick r:id="rId7">
                  <a:extLst>
                    <a:ext uri="{A12FA001-AC4F-418D-AE19-62706E023703}">
                      <ahyp:hlinkClr xmlns:ahyp="http://schemas.microsoft.com/office/drawing/2018/hyperlinkcolor" val="tx"/>
                    </a:ext>
                  </a:extLst>
                </a:hlinkClick>
              </a:rPr>
              <a:t>はこちら</a:t>
            </a:r>
            <a:r>
              <a:rPr lang="en-US" altLang="ja-JP" sz="1400" b="1" u="sng" dirty="0">
                <a:solidFill>
                  <a:schemeClr val="bg1"/>
                </a:solidFill>
                <a:effectLst/>
                <a:latin typeface="Hiragino Sans W3" panose="020B0400000000000000" pitchFamily="34" charset="-128"/>
                <a:ea typeface="Hiragino Sans W3" panose="020B0400000000000000" pitchFamily="34" charset="-128"/>
                <a:hlinkClick r:id="rId7">
                  <a:extLst>
                    <a:ext uri="{A12FA001-AC4F-418D-AE19-62706E023703}">
                      <ahyp:hlinkClr xmlns:ahyp="http://schemas.microsoft.com/office/drawing/2018/hyperlinkcolor" val="tx"/>
                    </a:ext>
                  </a:extLst>
                </a:hlinkClick>
              </a:rPr>
              <a:t> 〉</a:t>
            </a:r>
            <a:endParaRPr lang="en-US" altLang="ja-JP" sz="1400" b="1" u="sng" dirty="0">
              <a:solidFill>
                <a:schemeClr val="bg1"/>
              </a:solidFill>
              <a:effectLst/>
              <a:latin typeface="Hiragino Sans W3" panose="020B0400000000000000" pitchFamily="34" charset="-128"/>
              <a:ea typeface="Hiragino Sans W3" panose="020B0400000000000000" pitchFamily="34" charset="-128"/>
            </a:endParaRPr>
          </a:p>
        </p:txBody>
      </p:sp>
      <p:sp>
        <p:nvSpPr>
          <p:cNvPr id="2" name="スライド番号プレースホルダ 3">
            <a:extLst>
              <a:ext uri="{FF2B5EF4-FFF2-40B4-BE49-F238E27FC236}">
                <a16:creationId xmlns:a16="http://schemas.microsoft.com/office/drawing/2014/main" id="{0A068C2E-11D3-E52D-4C92-67454FD710CA}"/>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srgbClr val="FE5519"/>
                </a:solidFill>
                <a:effectLst/>
                <a:uLnTx/>
                <a:uFillTx/>
                <a:latin typeface="DIN Alternate" panose="020B0500000000000000" pitchFamily="34" charset="0"/>
                <a:ea typeface="Hiragino Sans W1" panose="020B0300000000000000" pitchFamily="34" charset="-128"/>
                <a:cs typeface="+mn-cs"/>
              </a:rPr>
              <a:t>0</a:t>
            </a:r>
            <a:fld id="{76D8E150-8261-4C28-BB88-CF7E9D4FABBB}" type="slidenum">
              <a:rPr kumimoji="1" lang="en-US" altLang="ja-JP" sz="1100" b="0" i="0" u="none" strike="noStrike" kern="1200" cap="none" spc="0" normalizeH="0" baseline="0" noProof="0" smtClean="0">
                <a:ln>
                  <a:noFill/>
                </a:ln>
                <a:solidFill>
                  <a:srgbClr val="FE5519"/>
                </a:solidFill>
                <a:effectLst/>
                <a:uLnTx/>
                <a:uFillTx/>
                <a:latin typeface="DIN Alternate" panose="020B0500000000000000" pitchFamily="34" charset="0"/>
                <a:ea typeface="Hiragino Sans W1" panose="020B0300000000000000"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1" lang="en-US" altLang="ja-JP" sz="1100" b="0" i="0" u="none" strike="noStrike" kern="1200" cap="none" spc="0" normalizeH="0" baseline="0" noProof="0" dirty="0">
              <a:ln>
                <a:noFill/>
              </a:ln>
              <a:solidFill>
                <a:srgbClr val="FE5519"/>
              </a:solidFill>
              <a:effectLst/>
              <a:uLnTx/>
              <a:uFillTx/>
              <a:latin typeface="DIN Alternate" panose="020B0500000000000000" pitchFamily="34" charset="0"/>
              <a:ea typeface="Hiragino Sans W1" panose="020B0300000000000000" pitchFamily="34" charset="-128"/>
              <a:cs typeface="+mn-cs"/>
            </a:endParaRPr>
          </a:p>
        </p:txBody>
      </p:sp>
      <p:sp>
        <p:nvSpPr>
          <p:cNvPr id="4" name="正方形/長方形 3">
            <a:extLst>
              <a:ext uri="{FF2B5EF4-FFF2-40B4-BE49-F238E27FC236}">
                <a16:creationId xmlns:a16="http://schemas.microsoft.com/office/drawing/2014/main" id="{77A26CFD-836B-5A07-4AEA-ADF0BF13101F}"/>
              </a:ext>
            </a:extLst>
          </p:cNvPr>
          <p:cNvSpPr/>
          <p:nvPr/>
        </p:nvSpPr>
        <p:spPr>
          <a:xfrm>
            <a:off x="8270239" y="6442414"/>
            <a:ext cx="3344571" cy="298480"/>
          </a:xfrm>
          <a:prstGeom prst="rect">
            <a:avLst/>
          </a:prstGeom>
        </p:spPr>
        <p:txBody>
          <a:bodyPr wrap="square">
            <a:sp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srgbClr val="FE5519"/>
                </a:solidFill>
                <a:effectLst/>
                <a:uLnTx/>
                <a:uFillTx/>
                <a:latin typeface="DIN Alternate" panose="020B0500000000000000" pitchFamily="34" charset="0"/>
                <a:ea typeface="Hiragino Sans W3" panose="020B0400000000000000" pitchFamily="34" charset="-128"/>
                <a:cs typeface="+mn-cs"/>
              </a:rPr>
              <a:t>© News Technology Co., Ltd. </a:t>
            </a:r>
            <a:r>
              <a:rPr kumimoji="1" lang="ja-JP" altLang="en-US" sz="1000" b="0" i="0" u="none" strike="noStrike" kern="1200" cap="none" spc="0" normalizeH="0" baseline="0" noProof="0">
                <a:ln>
                  <a:noFill/>
                </a:ln>
                <a:solidFill>
                  <a:srgbClr val="FE5519"/>
                </a:solidFill>
                <a:effectLst/>
                <a:uLnTx/>
                <a:uFillTx/>
                <a:latin typeface="DIN Alternate" panose="020B0500000000000000" pitchFamily="34" charset="0"/>
                <a:ea typeface="Hiragino Sans W1" panose="020B0300000000000000" pitchFamily="34" charset="-128"/>
                <a:cs typeface="+mn-cs"/>
              </a:rPr>
              <a:t>│</a:t>
            </a:r>
            <a:endParaRPr kumimoji="1" lang="ja-JP" altLang="en-US" sz="900" b="0" i="0" u="none" strike="noStrike" kern="1200" cap="none" spc="0" normalizeH="0" baseline="0" noProof="0">
              <a:ln>
                <a:noFill/>
              </a:ln>
              <a:solidFill>
                <a:srgbClr val="FE5519"/>
              </a:solidFill>
              <a:effectLst/>
              <a:uLnTx/>
              <a:uFillTx/>
              <a:latin typeface="DIN Alternate" panose="020B0500000000000000" pitchFamily="34" charset="0"/>
              <a:ea typeface="Hiragino Sans W3" panose="020B0400000000000000" pitchFamily="34" charset="-128"/>
              <a:cs typeface="+mn-cs"/>
            </a:endParaRPr>
          </a:p>
        </p:txBody>
      </p:sp>
      <p:grpSp>
        <p:nvGrpSpPr>
          <p:cNvPr id="66" name="グループ化 65">
            <a:extLst>
              <a:ext uri="{FF2B5EF4-FFF2-40B4-BE49-F238E27FC236}">
                <a16:creationId xmlns:a16="http://schemas.microsoft.com/office/drawing/2014/main" id="{0D81F2E9-135D-5C79-5A82-8D026FFC2038}"/>
              </a:ext>
            </a:extLst>
          </p:cNvPr>
          <p:cNvGrpSpPr>
            <a:grpSpLocks noChangeAspect="1"/>
          </p:cNvGrpSpPr>
          <p:nvPr/>
        </p:nvGrpSpPr>
        <p:grpSpPr>
          <a:xfrm>
            <a:off x="5340020" y="4039033"/>
            <a:ext cx="4911693" cy="2541060"/>
            <a:chOff x="3374686" y="903582"/>
            <a:chExt cx="10509526" cy="5437096"/>
          </a:xfrm>
        </p:grpSpPr>
        <p:cxnSp>
          <p:nvCxnSpPr>
            <p:cNvPr id="55" name="直線コネクタ 54">
              <a:extLst>
                <a:ext uri="{FF2B5EF4-FFF2-40B4-BE49-F238E27FC236}">
                  <a16:creationId xmlns:a16="http://schemas.microsoft.com/office/drawing/2014/main" id="{1FB518E9-B07A-62C7-4C4E-76EB21F8BD29}"/>
                </a:ext>
              </a:extLst>
            </p:cNvPr>
            <p:cNvCxnSpPr>
              <a:cxnSpLocks/>
            </p:cNvCxnSpPr>
            <p:nvPr/>
          </p:nvCxnSpPr>
          <p:spPr>
            <a:xfrm>
              <a:off x="3374686" y="5767391"/>
              <a:ext cx="10509526" cy="0"/>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56" name="テキスト ボックス 55">
              <a:extLst>
                <a:ext uri="{FF2B5EF4-FFF2-40B4-BE49-F238E27FC236}">
                  <a16:creationId xmlns:a16="http://schemas.microsoft.com/office/drawing/2014/main" id="{757F1CCB-C0E5-A6C1-CE5B-22D7FD6B4B82}"/>
                </a:ext>
              </a:extLst>
            </p:cNvPr>
            <p:cNvSpPr txBox="1"/>
            <p:nvPr/>
          </p:nvSpPr>
          <p:spPr>
            <a:xfrm>
              <a:off x="5059503" y="5870261"/>
              <a:ext cx="2562157" cy="460985"/>
            </a:xfrm>
            <a:prstGeom prst="rect">
              <a:avLst/>
            </a:prstGeom>
            <a:noFill/>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800" u="none" strike="noStrike" kern="1200" cap="none" spc="0" normalizeH="0" baseline="0" noProof="0">
                  <a:ln>
                    <a:noFill/>
                  </a:ln>
                  <a:solidFill>
                    <a:srgbClr val="FE5519"/>
                  </a:solidFill>
                  <a:effectLst/>
                  <a:uLnTx/>
                  <a:uFillTx/>
                  <a:latin typeface="Hiragino Sans W3" panose="020B0400000000000000" pitchFamily="34" charset="-128"/>
                  <a:ea typeface="Hiragino Sans W3" panose="020B0400000000000000" pitchFamily="34" charset="-128"/>
                </a:rPr>
                <a:t>非接触者</a:t>
              </a:r>
              <a:endParaRPr kumimoji="1" lang="en-US" altLang="ja-JP" sz="800" u="none" strike="noStrike" kern="1200" cap="none" spc="0" normalizeH="0" baseline="0" noProof="0" dirty="0">
                <a:ln>
                  <a:noFill/>
                </a:ln>
                <a:solidFill>
                  <a:srgbClr val="FE5519"/>
                </a:solidFill>
                <a:effectLst/>
                <a:uLnTx/>
                <a:uFillTx/>
                <a:latin typeface="Hiragino Sans W3" panose="020B0400000000000000" pitchFamily="34" charset="-128"/>
                <a:ea typeface="Hiragino Sans W3" panose="020B0400000000000000" pitchFamily="34" charset="-128"/>
              </a:endParaRPr>
            </a:p>
          </p:txBody>
        </p:sp>
        <p:sp>
          <p:nvSpPr>
            <p:cNvPr id="57" name="テキスト ボックス 56">
              <a:extLst>
                <a:ext uri="{FF2B5EF4-FFF2-40B4-BE49-F238E27FC236}">
                  <a16:creationId xmlns:a16="http://schemas.microsoft.com/office/drawing/2014/main" id="{3223ED7D-3AD3-83EE-DA00-8B1696990ADD}"/>
                </a:ext>
              </a:extLst>
            </p:cNvPr>
            <p:cNvSpPr txBox="1"/>
            <p:nvPr/>
          </p:nvSpPr>
          <p:spPr>
            <a:xfrm>
              <a:off x="9793440" y="5879693"/>
              <a:ext cx="2562157" cy="460985"/>
            </a:xfrm>
            <a:prstGeom prst="rect">
              <a:avLst/>
            </a:prstGeom>
            <a:noFill/>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800" u="none" strike="noStrike" kern="1200" cap="none" spc="0" normalizeH="0" baseline="0" noProof="0" dirty="0">
                  <a:ln>
                    <a:noFill/>
                  </a:ln>
                  <a:solidFill>
                    <a:srgbClr val="FE5519"/>
                  </a:solidFill>
                  <a:effectLst/>
                  <a:uLnTx/>
                  <a:uFillTx/>
                  <a:latin typeface="Hiragino Sans W3" panose="020B0400000000000000" pitchFamily="34" charset="-128"/>
                  <a:ea typeface="Hiragino Sans W3" panose="020B0400000000000000" pitchFamily="34" charset="-128"/>
                </a:rPr>
                <a:t>BREAK</a:t>
              </a:r>
              <a:r>
                <a:rPr kumimoji="1" lang="ja-JP" altLang="en-US" sz="800" u="none" strike="noStrike" kern="1200" cap="none" spc="0" normalizeH="0" baseline="0" noProof="0">
                  <a:ln>
                    <a:noFill/>
                  </a:ln>
                  <a:solidFill>
                    <a:srgbClr val="FE5519"/>
                  </a:solidFill>
                  <a:effectLst/>
                  <a:uLnTx/>
                  <a:uFillTx/>
                  <a:latin typeface="Hiragino Sans W3" panose="020B0400000000000000" pitchFamily="34" charset="-128"/>
                  <a:ea typeface="Hiragino Sans W3" panose="020B0400000000000000" pitchFamily="34" charset="-128"/>
                </a:rPr>
                <a:t>接触者</a:t>
              </a:r>
              <a:endParaRPr kumimoji="1" lang="en-US" altLang="ja-JP" sz="800" u="none" strike="noStrike" kern="1200" cap="none" spc="0" normalizeH="0" baseline="0" noProof="0" dirty="0">
                <a:ln>
                  <a:noFill/>
                </a:ln>
                <a:solidFill>
                  <a:srgbClr val="FE5519"/>
                </a:solidFill>
                <a:effectLst/>
                <a:uLnTx/>
                <a:uFillTx/>
                <a:latin typeface="Hiragino Sans W3" panose="020B0400000000000000" pitchFamily="34" charset="-128"/>
                <a:ea typeface="Hiragino Sans W3" panose="020B0400000000000000" pitchFamily="34" charset="-128"/>
              </a:endParaRPr>
            </a:p>
          </p:txBody>
        </p:sp>
        <p:cxnSp>
          <p:nvCxnSpPr>
            <p:cNvPr id="58" name="直線矢印コネクタ 57">
              <a:extLst>
                <a:ext uri="{FF2B5EF4-FFF2-40B4-BE49-F238E27FC236}">
                  <a16:creationId xmlns:a16="http://schemas.microsoft.com/office/drawing/2014/main" id="{7576625A-F728-3EBC-1F5E-15C5AD69612B}"/>
                </a:ext>
              </a:extLst>
            </p:cNvPr>
            <p:cNvCxnSpPr>
              <a:cxnSpLocks/>
            </p:cNvCxnSpPr>
            <p:nvPr/>
          </p:nvCxnSpPr>
          <p:spPr>
            <a:xfrm flipV="1">
              <a:off x="7199706" y="2038396"/>
              <a:ext cx="2862022" cy="3134689"/>
            </a:xfrm>
            <a:prstGeom prst="straightConnector1">
              <a:avLst/>
            </a:prstGeom>
            <a:ln w="57150">
              <a:solidFill>
                <a:srgbClr val="FE5519"/>
              </a:solidFill>
              <a:tailEnd type="triangle"/>
            </a:ln>
          </p:spPr>
          <p:style>
            <a:lnRef idx="1">
              <a:schemeClr val="accent1"/>
            </a:lnRef>
            <a:fillRef idx="0">
              <a:schemeClr val="accent1"/>
            </a:fillRef>
            <a:effectRef idx="0">
              <a:schemeClr val="accent1"/>
            </a:effectRef>
            <a:fontRef idx="minor">
              <a:schemeClr val="tx1"/>
            </a:fontRef>
          </p:style>
        </p:cxnSp>
        <p:grpSp>
          <p:nvGrpSpPr>
            <p:cNvPr id="59" name="グループ化 58">
              <a:extLst>
                <a:ext uri="{FF2B5EF4-FFF2-40B4-BE49-F238E27FC236}">
                  <a16:creationId xmlns:a16="http://schemas.microsoft.com/office/drawing/2014/main" id="{139AD76B-83F3-8449-E28E-53F672FCBD85}"/>
                </a:ext>
              </a:extLst>
            </p:cNvPr>
            <p:cNvGrpSpPr/>
            <p:nvPr/>
          </p:nvGrpSpPr>
          <p:grpSpPr>
            <a:xfrm>
              <a:off x="7804562" y="2939932"/>
              <a:ext cx="1451415" cy="1451901"/>
              <a:chOff x="5674836" y="2729702"/>
              <a:chExt cx="1451415" cy="1451901"/>
            </a:xfrm>
          </p:grpSpPr>
          <p:sp>
            <p:nvSpPr>
              <p:cNvPr id="60" name="円/楕円 59">
                <a:extLst>
                  <a:ext uri="{FF2B5EF4-FFF2-40B4-BE49-F238E27FC236}">
                    <a16:creationId xmlns:a16="http://schemas.microsoft.com/office/drawing/2014/main" id="{EDF498C0-AA39-46B9-3710-F7CEE6255699}"/>
                  </a:ext>
                </a:extLst>
              </p:cNvPr>
              <p:cNvSpPr>
                <a:spLocks noChangeAspect="1"/>
              </p:cNvSpPr>
              <p:nvPr/>
            </p:nvSpPr>
            <p:spPr>
              <a:xfrm>
                <a:off x="5674836" y="2729702"/>
                <a:ext cx="1451415" cy="1451901"/>
              </a:xfrm>
              <a:prstGeom prst="ellipse">
                <a:avLst/>
              </a:prstGeom>
              <a:solidFill>
                <a:srgbClr val="FE5519"/>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100" b="1" i="0" u="none" strike="noStrike" kern="1200" cap="none" spc="0" normalizeH="0" baseline="0" noProof="0" dirty="0">
                    <a:ln>
                      <a:noFill/>
                    </a:ln>
                    <a:solidFill>
                      <a:prstClr val="white"/>
                    </a:solidFill>
                    <a:effectLst/>
                    <a:uLnTx/>
                    <a:uFillTx/>
                    <a:latin typeface="Hiragino Sans W7" panose="020B0400000000000000" pitchFamily="34" charset="-128"/>
                    <a:ea typeface="Hiragino Sans W7" panose="020B0400000000000000" pitchFamily="34" charset="-128"/>
                    <a:cs typeface="+mn-cs"/>
                  </a:rPr>
                  <a:t>    </a:t>
                </a:r>
                <a:r>
                  <a:rPr kumimoji="1" lang="ja-JP" altLang="en-US" sz="1100" b="1" i="0" u="none" strike="noStrike" kern="1200" cap="none" spc="0" normalizeH="0" baseline="0" noProof="0">
                    <a:ln>
                      <a:noFill/>
                    </a:ln>
                    <a:solidFill>
                      <a:prstClr val="white"/>
                    </a:solidFill>
                    <a:effectLst/>
                    <a:uLnTx/>
                    <a:uFillTx/>
                    <a:latin typeface="Hiragino Sans W7" panose="020B0400000000000000" pitchFamily="34" charset="-128"/>
                    <a:ea typeface="Hiragino Sans W7" panose="020B0400000000000000" pitchFamily="34" charset="-128"/>
                    <a:cs typeface="+mn-cs"/>
                  </a:rPr>
                  <a:t>倍</a:t>
                </a:r>
                <a:endParaRPr kumimoji="1" lang="en-US" altLang="ja-JP" sz="1100" b="1" i="0" u="none" strike="noStrike" kern="1200" cap="none" spc="0" normalizeH="0" baseline="0" noProof="0" dirty="0">
                  <a:ln>
                    <a:noFill/>
                  </a:ln>
                  <a:solidFill>
                    <a:prstClr val="white"/>
                  </a:solidFill>
                  <a:effectLst/>
                  <a:uLnTx/>
                  <a:uFillTx/>
                  <a:latin typeface="Hiragino Sans W7" panose="020B0400000000000000" pitchFamily="34" charset="-128"/>
                  <a:ea typeface="Hiragino Sans W7" panose="020B0400000000000000" pitchFamily="34"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500" b="1" i="0" u="none" strike="noStrike" kern="1200" cap="none" spc="0" normalizeH="0" baseline="0" noProof="0">
                  <a:ln>
                    <a:noFill/>
                  </a:ln>
                  <a:solidFill>
                    <a:prstClr val="white"/>
                  </a:solidFill>
                  <a:effectLst/>
                  <a:uLnTx/>
                  <a:uFillTx/>
                  <a:latin typeface="Hiragino Sans W7" panose="020B0400000000000000" pitchFamily="34" charset="-128"/>
                  <a:ea typeface="Hiragino Sans W7" panose="020B0400000000000000" pitchFamily="34" charset="-128"/>
                  <a:cs typeface="+mn-cs"/>
                </a:endParaRPr>
              </a:p>
            </p:txBody>
          </p:sp>
          <p:sp>
            <p:nvSpPr>
              <p:cNvPr id="61" name="テキスト ボックス 60">
                <a:extLst>
                  <a:ext uri="{FF2B5EF4-FFF2-40B4-BE49-F238E27FC236}">
                    <a16:creationId xmlns:a16="http://schemas.microsoft.com/office/drawing/2014/main" id="{95A73D83-24BB-03EF-8BB4-55EE948E6536}"/>
                  </a:ext>
                </a:extLst>
              </p:cNvPr>
              <p:cNvSpPr txBox="1"/>
              <p:nvPr/>
            </p:nvSpPr>
            <p:spPr>
              <a:xfrm>
                <a:off x="5842595" y="3498375"/>
                <a:ext cx="1110335" cy="493910"/>
              </a:xfrm>
              <a:prstGeom prst="rect">
                <a:avLst/>
              </a:prstGeom>
              <a:noFill/>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900" b="1" i="0" u="none" strike="noStrike" kern="1200" cap="none" spc="0" normalizeH="0" baseline="0" noProof="0" dirty="0">
                    <a:ln>
                      <a:noFill/>
                    </a:ln>
                    <a:solidFill>
                      <a:prstClr val="white"/>
                    </a:solidFill>
                    <a:effectLst/>
                    <a:uLnTx/>
                    <a:uFillTx/>
                    <a:latin typeface="DIN Alternate" panose="020B0500000000000000" pitchFamily="34" charset="0"/>
                    <a:ea typeface="Hiragino Sans W7" panose="020B0400000000000000" pitchFamily="34" charset="-128"/>
                    <a:cs typeface="+mn-cs"/>
                  </a:rPr>
                  <a:t>OVER</a:t>
                </a:r>
              </a:p>
            </p:txBody>
          </p:sp>
        </p:grpSp>
        <p:sp>
          <p:nvSpPr>
            <p:cNvPr id="62" name="正方形/長方形 61">
              <a:extLst>
                <a:ext uri="{FF2B5EF4-FFF2-40B4-BE49-F238E27FC236}">
                  <a16:creationId xmlns:a16="http://schemas.microsoft.com/office/drawing/2014/main" id="{F71A7677-3CD0-6B54-576A-8A2CA47917BE}"/>
                </a:ext>
              </a:extLst>
            </p:cNvPr>
            <p:cNvSpPr/>
            <p:nvPr/>
          </p:nvSpPr>
          <p:spPr>
            <a:xfrm>
              <a:off x="10215394" y="2038396"/>
              <a:ext cx="1718250" cy="3738428"/>
            </a:xfrm>
            <a:prstGeom prst="rect">
              <a:avLst/>
            </a:prstGeom>
            <a:solidFill>
              <a:srgbClr val="FE55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9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34" charset="-128"/>
                <a:cs typeface="+mn-cs"/>
              </a:endParaRPr>
            </a:p>
          </p:txBody>
        </p:sp>
        <p:sp>
          <p:nvSpPr>
            <p:cNvPr id="63" name="正方形/長方形 62">
              <a:extLst>
                <a:ext uri="{FF2B5EF4-FFF2-40B4-BE49-F238E27FC236}">
                  <a16:creationId xmlns:a16="http://schemas.microsoft.com/office/drawing/2014/main" id="{F29B4B82-6EF6-6337-DD6C-39B3FAA1F777}"/>
                </a:ext>
              </a:extLst>
            </p:cNvPr>
            <p:cNvSpPr/>
            <p:nvPr/>
          </p:nvSpPr>
          <p:spPr>
            <a:xfrm>
              <a:off x="5481456" y="5480096"/>
              <a:ext cx="1718250" cy="277681"/>
            </a:xfrm>
            <a:prstGeom prst="rect">
              <a:avLst/>
            </a:prstGeom>
            <a:solidFill>
              <a:srgbClr val="FFF7CE"/>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9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34" charset="-128"/>
                <a:cs typeface="+mn-cs"/>
              </a:endParaRPr>
            </a:p>
          </p:txBody>
        </p:sp>
        <p:sp>
          <p:nvSpPr>
            <p:cNvPr id="64" name="テキスト ボックス 63">
              <a:extLst>
                <a:ext uri="{FF2B5EF4-FFF2-40B4-BE49-F238E27FC236}">
                  <a16:creationId xmlns:a16="http://schemas.microsoft.com/office/drawing/2014/main" id="{1E53781D-BB60-34BD-88EC-604165E5B9BD}"/>
                </a:ext>
              </a:extLst>
            </p:cNvPr>
            <p:cNvSpPr txBox="1"/>
            <p:nvPr/>
          </p:nvSpPr>
          <p:spPr>
            <a:xfrm>
              <a:off x="9518977" y="903582"/>
              <a:ext cx="3111087" cy="12512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3200" b="0" i="0" u="none" strike="noStrike" kern="1200" cap="none" spc="0" normalizeH="0" baseline="0" noProof="0" dirty="0">
                  <a:ln>
                    <a:noFill/>
                  </a:ln>
                  <a:solidFill>
                    <a:srgbClr val="FE5519"/>
                  </a:solidFill>
                  <a:effectLst/>
                  <a:uLnTx/>
                  <a:uFillTx/>
                  <a:latin typeface="DIN Alternate" panose="020B0500000000000000" pitchFamily="34" charset="0"/>
                  <a:ea typeface="Hiragino Kaku Gothic ProN W6" panose="020B0300000000000000" pitchFamily="34" charset="-128"/>
                </a:rPr>
                <a:t>56.7</a:t>
              </a:r>
              <a:r>
                <a:rPr kumimoji="1" lang="en-US" altLang="ja-JP" sz="1400" b="0" i="0" u="none" strike="noStrike" kern="1200" cap="none" spc="0" normalizeH="0" baseline="0" noProof="0" dirty="0">
                  <a:ln>
                    <a:noFill/>
                  </a:ln>
                  <a:solidFill>
                    <a:srgbClr val="FE5519"/>
                  </a:solidFill>
                  <a:effectLst/>
                  <a:uLnTx/>
                  <a:uFillTx/>
                  <a:latin typeface="DIN Alternate" panose="020B0500000000000000" pitchFamily="34" charset="0"/>
                  <a:ea typeface="Hiragino Kaku Gothic ProN W6" panose="020B0300000000000000" pitchFamily="34" charset="-128"/>
                </a:rPr>
                <a:t>%</a:t>
              </a:r>
              <a:endParaRPr kumimoji="1" lang="ja-JP" altLang="en-US" sz="3200" b="0" i="0" u="none" strike="noStrike" kern="1200" cap="none" spc="0" normalizeH="0" baseline="0" noProof="0">
                <a:ln>
                  <a:noFill/>
                </a:ln>
                <a:solidFill>
                  <a:srgbClr val="FE5519"/>
                </a:solidFill>
                <a:effectLst/>
                <a:uLnTx/>
                <a:uFillTx/>
                <a:latin typeface="DIN Alternate" panose="020B0500000000000000" pitchFamily="34" charset="0"/>
                <a:ea typeface="Hiragino Kaku Gothic ProN W6" panose="020B0300000000000000" pitchFamily="34" charset="-128"/>
              </a:endParaRPr>
            </a:p>
          </p:txBody>
        </p:sp>
        <p:sp>
          <p:nvSpPr>
            <p:cNvPr id="65" name="テキスト ボックス 64">
              <a:extLst>
                <a:ext uri="{FF2B5EF4-FFF2-40B4-BE49-F238E27FC236}">
                  <a16:creationId xmlns:a16="http://schemas.microsoft.com/office/drawing/2014/main" id="{46F95EB4-48D2-C44C-FE87-DC6441D48D5D}"/>
                </a:ext>
              </a:extLst>
            </p:cNvPr>
            <p:cNvSpPr txBox="1"/>
            <p:nvPr/>
          </p:nvSpPr>
          <p:spPr>
            <a:xfrm>
              <a:off x="4775639" y="4794082"/>
              <a:ext cx="3111087" cy="79025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b="0" i="0" u="none" strike="noStrike" kern="1200" cap="none" spc="0" normalizeH="0" baseline="0" noProof="0" dirty="0">
                  <a:ln>
                    <a:noFill/>
                  </a:ln>
                  <a:solidFill>
                    <a:srgbClr val="FE5519"/>
                  </a:solidFill>
                  <a:effectLst/>
                  <a:uLnTx/>
                  <a:uFillTx/>
                  <a:latin typeface="DIN Alternate" panose="020B0500000000000000" pitchFamily="34" charset="0"/>
                  <a:ea typeface="Hiragino Kaku Gothic ProN W6" panose="020B0300000000000000" pitchFamily="34" charset="-128"/>
                </a:rPr>
                <a:t>6%</a:t>
              </a:r>
              <a:endParaRPr kumimoji="1" lang="ja-JP" altLang="en-US" sz="4000" b="0" i="0" u="none" strike="noStrike" kern="1200" cap="none" spc="0" normalizeH="0" baseline="0" noProof="0">
                <a:ln>
                  <a:noFill/>
                </a:ln>
                <a:solidFill>
                  <a:srgbClr val="FE5519"/>
                </a:solidFill>
                <a:effectLst/>
                <a:uLnTx/>
                <a:uFillTx/>
                <a:latin typeface="DIN Alternate" panose="020B0500000000000000" pitchFamily="34" charset="0"/>
                <a:ea typeface="Hiragino Kaku Gothic ProN W6" panose="020B0300000000000000" pitchFamily="34" charset="-128"/>
              </a:endParaRPr>
            </a:p>
          </p:txBody>
        </p:sp>
        <p:sp>
          <p:nvSpPr>
            <p:cNvPr id="68" name="テキスト ボックス 67">
              <a:extLst>
                <a:ext uri="{FF2B5EF4-FFF2-40B4-BE49-F238E27FC236}">
                  <a16:creationId xmlns:a16="http://schemas.microsoft.com/office/drawing/2014/main" id="{27E35565-0263-1ED2-1A10-51B735C50238}"/>
                </a:ext>
              </a:extLst>
            </p:cNvPr>
            <p:cNvSpPr txBox="1"/>
            <p:nvPr/>
          </p:nvSpPr>
          <p:spPr>
            <a:xfrm>
              <a:off x="7823947" y="2837065"/>
              <a:ext cx="1126642" cy="12512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3200" b="0" i="0" u="none" strike="noStrike" kern="1200" cap="none" spc="0" normalizeH="0" baseline="0" noProof="0" dirty="0">
                  <a:ln>
                    <a:noFill/>
                  </a:ln>
                  <a:solidFill>
                    <a:schemeClr val="bg1"/>
                  </a:solidFill>
                  <a:effectLst/>
                  <a:uLnTx/>
                  <a:uFillTx/>
                  <a:latin typeface="DIN Alternate" panose="020B0500000000000000" pitchFamily="34" charset="0"/>
                  <a:ea typeface="Hiragino Kaku Gothic ProN W6" panose="020B0300000000000000" pitchFamily="34" charset="-128"/>
                </a:rPr>
                <a:t>9</a:t>
              </a:r>
              <a:endParaRPr kumimoji="1" lang="ja-JP" altLang="en-US" sz="3200" b="0" i="0" u="none" strike="noStrike" kern="1200" cap="none" spc="0" normalizeH="0" baseline="0" noProof="0">
                <a:ln>
                  <a:noFill/>
                </a:ln>
                <a:solidFill>
                  <a:schemeClr val="bg1"/>
                </a:solidFill>
                <a:effectLst/>
                <a:uLnTx/>
                <a:uFillTx/>
                <a:latin typeface="DIN Alternate" panose="020B0500000000000000" pitchFamily="34" charset="0"/>
                <a:ea typeface="Hiragino Kaku Gothic ProN W6" panose="020B0300000000000000" pitchFamily="34" charset="-128"/>
              </a:endParaRPr>
            </a:p>
          </p:txBody>
        </p:sp>
      </p:grpSp>
      <p:sp>
        <p:nvSpPr>
          <p:cNvPr id="67" name="対角する 2 つの角を切り取った四角形 66">
            <a:extLst>
              <a:ext uri="{FF2B5EF4-FFF2-40B4-BE49-F238E27FC236}">
                <a16:creationId xmlns:a16="http://schemas.microsoft.com/office/drawing/2014/main" id="{341C74F4-4971-74DD-310B-36181DE3926E}"/>
              </a:ext>
            </a:extLst>
          </p:cNvPr>
          <p:cNvSpPr/>
          <p:nvPr/>
        </p:nvSpPr>
        <p:spPr>
          <a:xfrm flipH="1">
            <a:off x="530950" y="5596691"/>
            <a:ext cx="1283516" cy="218754"/>
          </a:xfrm>
          <a:prstGeom prst="snip2DiagRect">
            <a:avLst>
              <a:gd name="adj1" fmla="val 0"/>
              <a:gd name="adj2" fmla="val 0"/>
            </a:avLst>
          </a:prstGeom>
          <a:solidFill>
            <a:srgbClr val="FE55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900" dirty="0">
                <a:latin typeface="Hiragino Sans W4" panose="020B0400000000000000" pitchFamily="34" charset="-128"/>
                <a:ea typeface="Hiragino Sans W4" panose="020B0400000000000000" pitchFamily="34" charset="-128"/>
              </a:rPr>
              <a:t>ALCOHOLIC</a:t>
            </a:r>
            <a:endParaRPr lang="ja-JP" altLang="en-US" sz="900">
              <a:latin typeface="Hiragino Sans W4" panose="020B0400000000000000" pitchFamily="34" charset="-128"/>
              <a:ea typeface="Hiragino Sans W4" panose="020B0400000000000000" pitchFamily="34" charset="-128"/>
            </a:endParaRPr>
          </a:p>
        </p:txBody>
      </p:sp>
    </p:spTree>
    <p:extLst>
      <p:ext uri="{BB962C8B-B14F-4D97-AF65-F5344CB8AC3E}">
        <p14:creationId xmlns:p14="http://schemas.microsoft.com/office/powerpoint/2010/main" val="274545179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7DAB05D3-A3E1-EB4F-CF2D-3BD5BB0D7AA3}"/>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1652BDC1-17E1-B9BE-9402-B272B0C2990B}"/>
              </a:ext>
            </a:extLst>
          </p:cNvPr>
          <p:cNvSpPr/>
          <p:nvPr/>
        </p:nvSpPr>
        <p:spPr>
          <a:xfrm>
            <a:off x="1" y="-57281"/>
            <a:ext cx="7795866" cy="1310615"/>
          </a:xfrm>
          <a:prstGeom prst="rect">
            <a:avLst/>
          </a:prstGeom>
        </p:spPr>
        <p:txBody>
          <a:bodyPr wrap="square">
            <a:spAutoFit/>
          </a:bodyPr>
          <a:lstStyle/>
          <a:p>
            <a:pPr marL="0" marR="0" lvl="0" indent="0" algn="l" defTabSz="457200" rtl="0" eaLnBrk="1" fontAlgn="auto" latinLnBrk="0" hangingPunct="1">
              <a:lnSpc>
                <a:spcPts val="9500"/>
              </a:lnSpc>
              <a:spcBef>
                <a:spcPts val="0"/>
              </a:spcBef>
              <a:spcAft>
                <a:spcPts val="0"/>
              </a:spcAft>
              <a:buClrTx/>
              <a:buSzTx/>
              <a:buFontTx/>
              <a:buNone/>
              <a:tabLst/>
              <a:defRPr/>
            </a:pPr>
            <a:r>
              <a:rPr kumimoji="0" lang="en-US" altLang="ja-JP" sz="8000" b="1" i="0" u="none" strike="noStrike" kern="1200" cap="none" spc="200" normalizeH="0" baseline="0" noProof="0" dirty="0">
                <a:ln w="31750">
                  <a:solidFill>
                    <a:prstClr val="white">
                      <a:lumMod val="65000"/>
                      <a:alpha val="20000"/>
                    </a:prstClr>
                  </a:solidFill>
                </a:ln>
                <a:noFill/>
                <a:effectLst/>
                <a:uLnTx/>
                <a:uFillTx/>
                <a:latin typeface="DIN Alternate" panose="020B0500000000000000" pitchFamily="34" charset="0"/>
                <a:ea typeface="Hiragino Sans W6" panose="020B0400000000000000" pitchFamily="34" charset="-128"/>
                <a:cs typeface="+mn-cs"/>
              </a:rPr>
              <a:t>CASE STUDY</a:t>
            </a:r>
          </a:p>
        </p:txBody>
      </p:sp>
      <p:sp>
        <p:nvSpPr>
          <p:cNvPr id="17" name="テキスト ボックス 16">
            <a:extLst>
              <a:ext uri="{FF2B5EF4-FFF2-40B4-BE49-F238E27FC236}">
                <a16:creationId xmlns:a16="http://schemas.microsoft.com/office/drawing/2014/main" id="{52B59657-8C32-7951-1221-98BAAC42B553}"/>
              </a:ext>
            </a:extLst>
          </p:cNvPr>
          <p:cNvSpPr txBox="1"/>
          <p:nvPr/>
        </p:nvSpPr>
        <p:spPr>
          <a:xfrm>
            <a:off x="425023" y="653626"/>
            <a:ext cx="10983206" cy="504497"/>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2000" b="1" i="0" u="none" strike="noStrike" kern="1200" cap="none" spc="300" normalizeH="0" baseline="0" noProof="0">
                <a:ln>
                  <a:noFill/>
                </a:ln>
                <a:solidFill>
                  <a:srgbClr val="FE5519"/>
                </a:solidFill>
                <a:effectLst/>
                <a:uLnTx/>
                <a:uFillTx/>
                <a:latin typeface="Hiragino Sans W7" panose="020B0400000000000000" pitchFamily="34" charset="-128"/>
                <a:ea typeface="Hiragino Sans W7" panose="020B0400000000000000" pitchFamily="34" charset="-128"/>
                <a:cs typeface="+mn-cs"/>
              </a:rPr>
              <a:t>広告接触者の</a:t>
            </a:r>
            <a:r>
              <a:rPr kumimoji="1" lang="en-US" altLang="ja-JP" sz="2000" b="1" i="0" u="none" strike="noStrike" kern="1200" cap="none" spc="300" normalizeH="0" baseline="0" noProof="0" dirty="0">
                <a:ln>
                  <a:noFill/>
                </a:ln>
                <a:solidFill>
                  <a:srgbClr val="FE5519"/>
                </a:solidFill>
                <a:effectLst/>
                <a:uLnTx/>
                <a:uFillTx/>
                <a:latin typeface="Hiragino Sans W7" panose="020B0400000000000000" pitchFamily="34" charset="-128"/>
                <a:ea typeface="Hiragino Sans W7" panose="020B0400000000000000" pitchFamily="34" charset="-128"/>
                <a:cs typeface="+mn-cs"/>
              </a:rPr>
              <a:t>68</a:t>
            </a:r>
            <a:r>
              <a:rPr kumimoji="1" lang="ja-JP" altLang="en-US" sz="2000" b="1" i="0" u="none" strike="noStrike" kern="1200" cap="none" spc="300" normalizeH="0" baseline="0" noProof="0">
                <a:ln>
                  <a:noFill/>
                </a:ln>
                <a:solidFill>
                  <a:srgbClr val="FE5519"/>
                </a:solidFill>
                <a:effectLst/>
                <a:uLnTx/>
                <a:uFillTx/>
                <a:latin typeface="Hiragino Sans W7" panose="020B0400000000000000" pitchFamily="34" charset="-128"/>
                <a:ea typeface="Hiragino Sans W7" panose="020B0400000000000000" pitchFamily="34" charset="-128"/>
                <a:cs typeface="+mn-cs"/>
              </a:rPr>
              <a:t>％の認知、サービスの指名検索数も</a:t>
            </a:r>
            <a:r>
              <a:rPr kumimoji="1" lang="en-US" altLang="ja-JP" sz="2000" b="1" i="0" u="none" strike="noStrike" kern="1200" cap="none" spc="300" normalizeH="0" baseline="0" noProof="0" dirty="0">
                <a:ln>
                  <a:noFill/>
                </a:ln>
                <a:solidFill>
                  <a:srgbClr val="FE5519"/>
                </a:solidFill>
                <a:effectLst/>
                <a:uLnTx/>
                <a:uFillTx/>
                <a:latin typeface="Hiragino Sans W7" panose="020B0400000000000000" pitchFamily="34" charset="-128"/>
                <a:ea typeface="Hiragino Sans W7" panose="020B0400000000000000" pitchFamily="34" charset="-128"/>
                <a:cs typeface="+mn-cs"/>
              </a:rPr>
              <a:t>1.2</a:t>
            </a:r>
            <a:r>
              <a:rPr kumimoji="1" lang="ja-JP" altLang="en-US" sz="2000" b="1" i="0" u="none" strike="noStrike" kern="1200" cap="none" spc="300" normalizeH="0" baseline="0" noProof="0">
                <a:ln>
                  <a:noFill/>
                </a:ln>
                <a:solidFill>
                  <a:srgbClr val="FE5519"/>
                </a:solidFill>
                <a:effectLst/>
                <a:uLnTx/>
                <a:uFillTx/>
                <a:latin typeface="Hiragino Sans W7" panose="020B0400000000000000" pitchFamily="34" charset="-128"/>
                <a:ea typeface="Hiragino Sans W7" panose="020B0400000000000000" pitchFamily="34" charset="-128"/>
                <a:cs typeface="+mn-cs"/>
              </a:rPr>
              <a:t>倍増</a:t>
            </a:r>
          </a:p>
        </p:txBody>
      </p:sp>
      <p:grpSp>
        <p:nvGrpSpPr>
          <p:cNvPr id="33" name="グループ化 32">
            <a:extLst>
              <a:ext uri="{FF2B5EF4-FFF2-40B4-BE49-F238E27FC236}">
                <a16:creationId xmlns:a16="http://schemas.microsoft.com/office/drawing/2014/main" id="{D914B83F-CABB-497D-9AA3-FB79CEC81ABE}"/>
              </a:ext>
            </a:extLst>
          </p:cNvPr>
          <p:cNvGrpSpPr/>
          <p:nvPr/>
        </p:nvGrpSpPr>
        <p:grpSpPr>
          <a:xfrm>
            <a:off x="5218683" y="1438281"/>
            <a:ext cx="2112408" cy="477825"/>
            <a:chOff x="5648112" y="1380333"/>
            <a:chExt cx="2112408" cy="477825"/>
          </a:xfrm>
        </p:grpSpPr>
        <p:sp>
          <p:nvSpPr>
            <p:cNvPr id="16" name="テキスト ボックス 15">
              <a:extLst>
                <a:ext uri="{FF2B5EF4-FFF2-40B4-BE49-F238E27FC236}">
                  <a16:creationId xmlns:a16="http://schemas.microsoft.com/office/drawing/2014/main" id="{14B92BE7-84E6-6E6A-3305-8BB00F8AFC63}"/>
                </a:ext>
              </a:extLst>
            </p:cNvPr>
            <p:cNvSpPr txBox="1"/>
            <p:nvPr/>
          </p:nvSpPr>
          <p:spPr>
            <a:xfrm>
              <a:off x="5648112" y="1380333"/>
              <a:ext cx="2112408" cy="457305"/>
            </a:xfrm>
            <a:prstGeom prst="rect">
              <a:avLst/>
            </a:prstGeom>
            <a:noFill/>
            <a:effectLst/>
          </p:spPr>
          <p:txBody>
            <a:bodyPr wrap="square" rtlCol="0">
              <a:spAutoFit/>
            </a:bodyPr>
            <a:lstStyle/>
            <a:p>
              <a:pPr>
                <a:lnSpc>
                  <a:spcPct val="150000"/>
                </a:lnSpc>
              </a:pPr>
              <a:r>
                <a:rPr lang="ja-JP" altLang="en-US" b="1" spc="300">
                  <a:latin typeface="Hiragino Sans W6" panose="020B0400000000000000" pitchFamily="34" charset="-128"/>
                  <a:ea typeface="Hiragino Sans W6" panose="020B0400000000000000" pitchFamily="34" charset="-128"/>
                </a:rPr>
                <a:t>出稿目的</a:t>
              </a:r>
              <a:endParaRPr lang="ja-JP" altLang="en-US" b="1" spc="300">
                <a:effectLst/>
                <a:latin typeface="Hiragino Sans W6" panose="020B0400000000000000" pitchFamily="34" charset="-128"/>
                <a:ea typeface="Hiragino Sans W6" panose="020B0400000000000000" pitchFamily="34" charset="-128"/>
              </a:endParaRPr>
            </a:p>
          </p:txBody>
        </p:sp>
        <p:cxnSp>
          <p:nvCxnSpPr>
            <p:cNvPr id="29" name="直線コネクタ 28">
              <a:extLst>
                <a:ext uri="{FF2B5EF4-FFF2-40B4-BE49-F238E27FC236}">
                  <a16:creationId xmlns:a16="http://schemas.microsoft.com/office/drawing/2014/main" id="{A75C533B-88FC-A858-0B03-FCFB6655A02F}"/>
                </a:ext>
              </a:extLst>
            </p:cNvPr>
            <p:cNvCxnSpPr>
              <a:cxnSpLocks/>
            </p:cNvCxnSpPr>
            <p:nvPr/>
          </p:nvCxnSpPr>
          <p:spPr>
            <a:xfrm>
              <a:off x="5729391" y="1858158"/>
              <a:ext cx="1098129" cy="0"/>
            </a:xfrm>
            <a:prstGeom prst="line">
              <a:avLst/>
            </a:prstGeom>
            <a:ln w="28575">
              <a:solidFill>
                <a:srgbClr val="FE5519"/>
              </a:solidFill>
              <a:prstDash val="solid"/>
            </a:ln>
          </p:spPr>
          <p:style>
            <a:lnRef idx="1">
              <a:schemeClr val="accent1"/>
            </a:lnRef>
            <a:fillRef idx="0">
              <a:schemeClr val="accent1"/>
            </a:fillRef>
            <a:effectRef idx="0">
              <a:schemeClr val="accent1"/>
            </a:effectRef>
            <a:fontRef idx="minor">
              <a:schemeClr val="tx1"/>
            </a:fontRef>
          </p:style>
        </p:cxnSp>
      </p:grpSp>
      <p:grpSp>
        <p:nvGrpSpPr>
          <p:cNvPr id="36" name="グループ化 35">
            <a:extLst>
              <a:ext uri="{FF2B5EF4-FFF2-40B4-BE49-F238E27FC236}">
                <a16:creationId xmlns:a16="http://schemas.microsoft.com/office/drawing/2014/main" id="{B1142250-33FC-2D8B-56F1-5D35FF1A8034}"/>
              </a:ext>
            </a:extLst>
          </p:cNvPr>
          <p:cNvGrpSpPr/>
          <p:nvPr/>
        </p:nvGrpSpPr>
        <p:grpSpPr>
          <a:xfrm>
            <a:off x="5218683" y="2800732"/>
            <a:ext cx="2112408" cy="477825"/>
            <a:chOff x="5648112" y="1380333"/>
            <a:chExt cx="2112408" cy="477825"/>
          </a:xfrm>
        </p:grpSpPr>
        <p:sp>
          <p:nvSpPr>
            <p:cNvPr id="48" name="テキスト ボックス 47">
              <a:extLst>
                <a:ext uri="{FF2B5EF4-FFF2-40B4-BE49-F238E27FC236}">
                  <a16:creationId xmlns:a16="http://schemas.microsoft.com/office/drawing/2014/main" id="{5F05AEC0-116C-334D-FD9B-2386D4422F8E}"/>
                </a:ext>
              </a:extLst>
            </p:cNvPr>
            <p:cNvSpPr txBox="1"/>
            <p:nvPr/>
          </p:nvSpPr>
          <p:spPr>
            <a:xfrm>
              <a:off x="5648112" y="1380333"/>
              <a:ext cx="2112408" cy="457305"/>
            </a:xfrm>
            <a:prstGeom prst="rect">
              <a:avLst/>
            </a:prstGeom>
            <a:noFill/>
            <a:effectLst/>
          </p:spPr>
          <p:txBody>
            <a:bodyPr wrap="square" rtlCol="0">
              <a:spAutoFit/>
            </a:bodyPr>
            <a:lstStyle/>
            <a:p>
              <a:pPr>
                <a:lnSpc>
                  <a:spcPct val="150000"/>
                </a:lnSpc>
              </a:pPr>
              <a:r>
                <a:rPr lang="ja-JP" altLang="en-US" b="1" spc="300">
                  <a:latin typeface="Hiragino Sans W6" panose="020B0400000000000000" pitchFamily="34" charset="-128"/>
                  <a:ea typeface="Hiragino Sans W6" panose="020B0400000000000000" pitchFamily="34" charset="-128"/>
                </a:rPr>
                <a:t>主な実績</a:t>
              </a:r>
              <a:endParaRPr lang="ja-JP" altLang="en-US" b="1" spc="300">
                <a:effectLst/>
                <a:latin typeface="Hiragino Sans W6" panose="020B0400000000000000" pitchFamily="34" charset="-128"/>
                <a:ea typeface="Hiragino Sans W6" panose="020B0400000000000000" pitchFamily="34" charset="-128"/>
              </a:endParaRPr>
            </a:p>
          </p:txBody>
        </p:sp>
        <p:cxnSp>
          <p:nvCxnSpPr>
            <p:cNvPr id="49" name="直線コネクタ 48">
              <a:extLst>
                <a:ext uri="{FF2B5EF4-FFF2-40B4-BE49-F238E27FC236}">
                  <a16:creationId xmlns:a16="http://schemas.microsoft.com/office/drawing/2014/main" id="{79773C72-1F4C-EA0D-7FC6-52DAAECE981A}"/>
                </a:ext>
              </a:extLst>
            </p:cNvPr>
            <p:cNvCxnSpPr>
              <a:cxnSpLocks/>
            </p:cNvCxnSpPr>
            <p:nvPr/>
          </p:nvCxnSpPr>
          <p:spPr>
            <a:xfrm>
              <a:off x="5729391" y="1858158"/>
              <a:ext cx="1098129" cy="0"/>
            </a:xfrm>
            <a:prstGeom prst="line">
              <a:avLst/>
            </a:prstGeom>
            <a:ln w="28575">
              <a:solidFill>
                <a:srgbClr val="FE5519"/>
              </a:solidFill>
              <a:prstDash val="solid"/>
            </a:ln>
          </p:spPr>
          <p:style>
            <a:lnRef idx="1">
              <a:schemeClr val="accent1"/>
            </a:lnRef>
            <a:fillRef idx="0">
              <a:schemeClr val="accent1"/>
            </a:fillRef>
            <a:effectRef idx="0">
              <a:schemeClr val="accent1"/>
            </a:effectRef>
            <a:fontRef idx="minor">
              <a:schemeClr val="tx1"/>
            </a:fontRef>
          </p:style>
        </p:cxnSp>
      </p:grpSp>
      <p:sp>
        <p:nvSpPr>
          <p:cNvPr id="50" name="テキスト ボックス 49">
            <a:extLst>
              <a:ext uri="{FF2B5EF4-FFF2-40B4-BE49-F238E27FC236}">
                <a16:creationId xmlns:a16="http://schemas.microsoft.com/office/drawing/2014/main" id="{DFAC0D9E-4BA1-15AA-570C-2E1378FA9AD3}"/>
              </a:ext>
            </a:extLst>
          </p:cNvPr>
          <p:cNvSpPr txBox="1"/>
          <p:nvPr/>
        </p:nvSpPr>
        <p:spPr>
          <a:xfrm>
            <a:off x="5299962" y="3311319"/>
            <a:ext cx="6485638" cy="418191"/>
          </a:xfrm>
          <a:prstGeom prst="rect">
            <a:avLst/>
          </a:prstGeom>
          <a:noFill/>
        </p:spPr>
        <p:txBody>
          <a:bodyPr wrap="square" rtlCol="0">
            <a:spAutoFit/>
          </a:bodyPr>
          <a:lstStyle/>
          <a:p>
            <a:pPr>
              <a:lnSpc>
                <a:spcPct val="150000"/>
              </a:lnSpc>
            </a:pPr>
            <a:r>
              <a:rPr lang="ja-JP" altLang="en-US" sz="1600">
                <a:solidFill>
                  <a:srgbClr val="FE5519"/>
                </a:solidFill>
                <a:latin typeface="Hiragino Sans W5" panose="020B0400000000000000" pitchFamily="34" charset="-128"/>
                <a:ea typeface="Hiragino Sans W5" panose="020B0400000000000000" pitchFamily="34" charset="-128"/>
              </a:rPr>
              <a:t>認知率の向上、指名検索も出稿前後比で増加</a:t>
            </a:r>
            <a:endParaRPr lang="en-US" altLang="ja-JP" sz="1600" dirty="0">
              <a:solidFill>
                <a:srgbClr val="FE5519"/>
              </a:solidFill>
              <a:effectLst/>
              <a:latin typeface="Hiragino Sans W5" panose="020B0400000000000000" pitchFamily="34" charset="-128"/>
              <a:ea typeface="Hiragino Sans W5" panose="020B0400000000000000" pitchFamily="34" charset="-128"/>
            </a:endParaRPr>
          </a:p>
        </p:txBody>
      </p:sp>
      <p:sp>
        <p:nvSpPr>
          <p:cNvPr id="51" name="角丸四角形 50">
            <a:extLst>
              <a:ext uri="{FF2B5EF4-FFF2-40B4-BE49-F238E27FC236}">
                <a16:creationId xmlns:a16="http://schemas.microsoft.com/office/drawing/2014/main" id="{F503E4A6-0331-8E0D-CA30-F13EEFA1F916}"/>
              </a:ext>
            </a:extLst>
          </p:cNvPr>
          <p:cNvSpPr/>
          <p:nvPr/>
        </p:nvSpPr>
        <p:spPr>
          <a:xfrm>
            <a:off x="1117481" y="5930581"/>
            <a:ext cx="2788142" cy="376513"/>
          </a:xfrm>
          <a:prstGeom prst="roundRect">
            <a:avLst>
              <a:gd name="adj" fmla="val 50000"/>
            </a:avLst>
          </a:prstGeom>
          <a:solidFill>
            <a:srgbClr val="FE551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lnSpc>
                <a:spcPct val="150000"/>
              </a:lnSpc>
            </a:pPr>
            <a:r>
              <a:rPr lang="ja-JP" altLang="en-US" sz="1400" b="1" u="sng">
                <a:solidFill>
                  <a:schemeClr val="bg1"/>
                </a:solidFill>
                <a:latin typeface="Hiragino Sans W3" panose="020B0400000000000000" pitchFamily="34" charset="-128"/>
                <a:ea typeface="Hiragino Sans W3" panose="020B0400000000000000" pitchFamily="34" charset="-128"/>
                <a:hlinkClick r:id="rId2">
                  <a:extLst>
                    <a:ext uri="{A12FA001-AC4F-418D-AE19-62706E023703}">
                      <ahyp:hlinkClr xmlns:ahyp="http://schemas.microsoft.com/office/drawing/2018/hyperlinkcolor" val="tx"/>
                    </a:ext>
                  </a:extLst>
                </a:hlinkClick>
              </a:rPr>
              <a:t>詳しい事例</a:t>
            </a:r>
            <a:r>
              <a:rPr lang="ja-JP" altLang="en-US" sz="1400" b="1" u="sng">
                <a:solidFill>
                  <a:schemeClr val="bg1"/>
                </a:solidFill>
                <a:effectLst/>
                <a:latin typeface="Hiragino Sans W3" panose="020B0400000000000000" pitchFamily="34" charset="-128"/>
                <a:ea typeface="Hiragino Sans W3" panose="020B0400000000000000" pitchFamily="34" charset="-128"/>
                <a:hlinkClick r:id="rId2">
                  <a:extLst>
                    <a:ext uri="{A12FA001-AC4F-418D-AE19-62706E023703}">
                      <ahyp:hlinkClr xmlns:ahyp="http://schemas.microsoft.com/office/drawing/2018/hyperlinkcolor" val="tx"/>
                    </a:ext>
                  </a:extLst>
                </a:hlinkClick>
              </a:rPr>
              <a:t>はこちら</a:t>
            </a:r>
            <a:r>
              <a:rPr lang="en-US" altLang="ja-JP" sz="1400" b="1" u="sng" dirty="0">
                <a:solidFill>
                  <a:schemeClr val="bg1"/>
                </a:solidFill>
                <a:effectLst/>
                <a:latin typeface="Hiragino Sans W3" panose="020B0400000000000000" pitchFamily="34" charset="-128"/>
                <a:ea typeface="Hiragino Sans W3" panose="020B0400000000000000" pitchFamily="34" charset="-128"/>
                <a:hlinkClick r:id="rId2">
                  <a:extLst>
                    <a:ext uri="{A12FA001-AC4F-418D-AE19-62706E023703}">
                      <ahyp:hlinkClr xmlns:ahyp="http://schemas.microsoft.com/office/drawing/2018/hyperlinkcolor" val="tx"/>
                    </a:ext>
                  </a:extLst>
                </a:hlinkClick>
              </a:rPr>
              <a:t> 〉</a:t>
            </a:r>
            <a:endParaRPr lang="en-US" altLang="ja-JP" sz="1400" b="1" u="sng" dirty="0">
              <a:solidFill>
                <a:schemeClr val="bg1"/>
              </a:solidFill>
              <a:effectLst/>
              <a:latin typeface="Hiragino Sans W3" panose="020B0400000000000000" pitchFamily="34" charset="-128"/>
              <a:ea typeface="Hiragino Sans W3" panose="020B0400000000000000" pitchFamily="34" charset="-128"/>
            </a:endParaRPr>
          </a:p>
        </p:txBody>
      </p:sp>
      <p:sp>
        <p:nvSpPr>
          <p:cNvPr id="2" name="スライド番号プレースホルダ 3">
            <a:extLst>
              <a:ext uri="{FF2B5EF4-FFF2-40B4-BE49-F238E27FC236}">
                <a16:creationId xmlns:a16="http://schemas.microsoft.com/office/drawing/2014/main" id="{904A6689-B0A8-97C0-7DBB-301059CF8072}"/>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srgbClr val="FE5519"/>
                </a:solidFill>
                <a:effectLst/>
                <a:uLnTx/>
                <a:uFillTx/>
                <a:latin typeface="DIN Alternate" panose="020B0500000000000000" pitchFamily="34" charset="0"/>
                <a:ea typeface="Hiragino Sans W1" panose="020B0300000000000000" pitchFamily="34" charset="-128"/>
                <a:cs typeface="+mn-cs"/>
              </a:rPr>
              <a:t>0</a:t>
            </a:r>
            <a:fld id="{76D8E150-8261-4C28-BB88-CF7E9D4FABBB}" type="slidenum">
              <a:rPr kumimoji="1" lang="en-US" altLang="ja-JP" sz="1100" b="0" i="0" u="none" strike="noStrike" kern="1200" cap="none" spc="0" normalizeH="0" baseline="0" noProof="0" smtClean="0">
                <a:ln>
                  <a:noFill/>
                </a:ln>
                <a:solidFill>
                  <a:srgbClr val="FE5519"/>
                </a:solidFill>
                <a:effectLst/>
                <a:uLnTx/>
                <a:uFillTx/>
                <a:latin typeface="DIN Alternate" panose="020B0500000000000000" pitchFamily="34" charset="0"/>
                <a:ea typeface="Hiragino Sans W1" panose="020B0300000000000000"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1" lang="en-US" altLang="ja-JP" sz="1100" b="0" i="0" u="none" strike="noStrike" kern="1200" cap="none" spc="0" normalizeH="0" baseline="0" noProof="0" dirty="0">
              <a:ln>
                <a:noFill/>
              </a:ln>
              <a:solidFill>
                <a:srgbClr val="FE5519"/>
              </a:solidFill>
              <a:effectLst/>
              <a:uLnTx/>
              <a:uFillTx/>
              <a:latin typeface="DIN Alternate" panose="020B0500000000000000" pitchFamily="34" charset="0"/>
              <a:ea typeface="Hiragino Sans W1" panose="020B0300000000000000" pitchFamily="34" charset="-128"/>
              <a:cs typeface="+mn-cs"/>
            </a:endParaRPr>
          </a:p>
        </p:txBody>
      </p:sp>
      <p:sp>
        <p:nvSpPr>
          <p:cNvPr id="4" name="正方形/長方形 3">
            <a:extLst>
              <a:ext uri="{FF2B5EF4-FFF2-40B4-BE49-F238E27FC236}">
                <a16:creationId xmlns:a16="http://schemas.microsoft.com/office/drawing/2014/main" id="{1F6D0023-4AD1-F61C-C2EE-AC1EE39B1189}"/>
              </a:ext>
            </a:extLst>
          </p:cNvPr>
          <p:cNvSpPr/>
          <p:nvPr/>
        </p:nvSpPr>
        <p:spPr>
          <a:xfrm>
            <a:off x="8270239" y="6442414"/>
            <a:ext cx="3344571" cy="298480"/>
          </a:xfrm>
          <a:prstGeom prst="rect">
            <a:avLst/>
          </a:prstGeom>
        </p:spPr>
        <p:txBody>
          <a:bodyPr wrap="square">
            <a:sp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srgbClr val="FE5519"/>
                </a:solidFill>
                <a:effectLst/>
                <a:uLnTx/>
                <a:uFillTx/>
                <a:latin typeface="DIN Alternate" panose="020B0500000000000000" pitchFamily="34" charset="0"/>
                <a:ea typeface="Hiragino Sans W3" panose="020B0400000000000000" pitchFamily="34" charset="-128"/>
                <a:cs typeface="+mn-cs"/>
              </a:rPr>
              <a:t>© News Technology Co., Ltd. </a:t>
            </a:r>
            <a:r>
              <a:rPr kumimoji="1" lang="ja-JP" altLang="en-US" sz="1000" b="0" i="0" u="none" strike="noStrike" kern="1200" cap="none" spc="0" normalizeH="0" baseline="0" noProof="0">
                <a:ln>
                  <a:noFill/>
                </a:ln>
                <a:solidFill>
                  <a:srgbClr val="FE5519"/>
                </a:solidFill>
                <a:effectLst/>
                <a:uLnTx/>
                <a:uFillTx/>
                <a:latin typeface="DIN Alternate" panose="020B0500000000000000" pitchFamily="34" charset="0"/>
                <a:ea typeface="Hiragino Sans W1" panose="020B0300000000000000" pitchFamily="34" charset="-128"/>
                <a:cs typeface="+mn-cs"/>
              </a:rPr>
              <a:t>│</a:t>
            </a:r>
            <a:endParaRPr kumimoji="1" lang="ja-JP" altLang="en-US" sz="900" b="0" i="0" u="none" strike="noStrike" kern="1200" cap="none" spc="0" normalizeH="0" baseline="0" noProof="0">
              <a:ln>
                <a:noFill/>
              </a:ln>
              <a:solidFill>
                <a:srgbClr val="FE5519"/>
              </a:solidFill>
              <a:effectLst/>
              <a:uLnTx/>
              <a:uFillTx/>
              <a:latin typeface="DIN Alternate" panose="020B0500000000000000" pitchFamily="34" charset="0"/>
              <a:ea typeface="Hiragino Sans W3" panose="020B0400000000000000" pitchFamily="34" charset="-128"/>
              <a:cs typeface="+mn-cs"/>
            </a:endParaRPr>
          </a:p>
        </p:txBody>
      </p:sp>
      <p:sp>
        <p:nvSpPr>
          <p:cNvPr id="67" name="対角する 2 つの角を切り取った四角形 66">
            <a:extLst>
              <a:ext uri="{FF2B5EF4-FFF2-40B4-BE49-F238E27FC236}">
                <a16:creationId xmlns:a16="http://schemas.microsoft.com/office/drawing/2014/main" id="{27632104-6279-5C8D-722F-EB65EDACA9D1}"/>
              </a:ext>
            </a:extLst>
          </p:cNvPr>
          <p:cNvSpPr/>
          <p:nvPr/>
        </p:nvSpPr>
        <p:spPr>
          <a:xfrm flipH="1">
            <a:off x="530950" y="5596691"/>
            <a:ext cx="1283516" cy="218754"/>
          </a:xfrm>
          <a:prstGeom prst="snip2DiagRect">
            <a:avLst>
              <a:gd name="adj1" fmla="val 0"/>
              <a:gd name="adj2" fmla="val 0"/>
            </a:avLst>
          </a:prstGeom>
          <a:solidFill>
            <a:srgbClr val="FE55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900" dirty="0">
                <a:latin typeface="Hiragino Sans W4" panose="020B0400000000000000" pitchFamily="34" charset="-128"/>
                <a:ea typeface="Hiragino Sans W4" panose="020B0400000000000000" pitchFamily="34" charset="-128"/>
              </a:rPr>
              <a:t>E-LEARNING</a:t>
            </a:r>
            <a:endParaRPr lang="ja-JP" altLang="en-US" sz="900">
              <a:latin typeface="Hiragino Sans W4" panose="020B0400000000000000" pitchFamily="34" charset="-128"/>
              <a:ea typeface="Hiragino Sans W4" panose="020B0400000000000000" pitchFamily="34" charset="-128"/>
            </a:endParaRPr>
          </a:p>
        </p:txBody>
      </p:sp>
      <p:pic>
        <p:nvPicPr>
          <p:cNvPr id="8" name="Picture 2" descr="2024年1月1日より、ホリエモンAI学校がスタート！AIスキルを学び放題 - テレワーク・テクノロジーズ株式会社">
            <a:extLst>
              <a:ext uri="{FF2B5EF4-FFF2-40B4-BE49-F238E27FC236}">
                <a16:creationId xmlns:a16="http://schemas.microsoft.com/office/drawing/2014/main" id="{594F6F2B-DBFC-B672-5EDC-D25605E6C27E}"/>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672" b="89964" l="3403" r="94348">
                        <a14:foregroundMark x1="7555" y1="46715" x2="7555" y2="46715"/>
                        <a14:foregroundMark x1="3460" y1="44161" x2="3460" y2="44161"/>
                        <a14:foregroundMark x1="12284" y1="72263" x2="12284" y2="72263"/>
                        <a14:foregroundMark x1="24394" y1="70803" x2="24394" y2="70803"/>
                        <a14:foregroundMark x1="39273" y1="37774" x2="39273" y2="37774"/>
                        <a14:foregroundMark x1="37486" y1="48723" x2="37486" y2="48723"/>
                        <a14:foregroundMark x1="41522" y1="52737" x2="41522" y2="52737"/>
                        <a14:foregroundMark x1="43541" y1="44526" x2="43541" y2="44526"/>
                        <a14:foregroundMark x1="47578" y1="46715" x2="47578" y2="46715"/>
                        <a14:foregroundMark x1="51384" y1="47810" x2="51384" y2="47810"/>
                        <a14:foregroundMark x1="56978" y1="50912" x2="56978" y2="50912"/>
                        <a14:foregroundMark x1="64591" y1="56934" x2="64591" y2="56934"/>
                        <a14:foregroundMark x1="62168" y1="45620" x2="62168" y2="45620"/>
                        <a14:foregroundMark x1="68397" y1="48358" x2="68397" y2="48358"/>
                        <a14:foregroundMark x1="78950" y1="45620" x2="78950" y2="45620"/>
                        <a14:foregroundMark x1="83564" y1="43613" x2="83564" y2="43613"/>
                        <a14:foregroundMark x1="86794" y1="50182" x2="86794" y2="50182"/>
                        <a14:foregroundMark x1="90830" y1="48358" x2="90830" y2="48358"/>
                        <a14:foregroundMark x1="94348" y1="43066" x2="94348" y2="43066"/>
                        <a14:foregroundMark x1="52422" y1="69891" x2="52422" y2="69891"/>
                        <a14:foregroundMark x1="51442" y1="70438" x2="51442" y2="70438"/>
                        <a14:foregroundMark x1="53345" y1="69891" x2="53345" y2="69891"/>
                        <a14:foregroundMark x1="54614" y1="70255" x2="54614" y2="70255"/>
                        <a14:foregroundMark x1="53864" y1="68248" x2="53864" y2="68248"/>
                      </a14:backgroundRemoval>
                    </a14:imgEffect>
                  </a14:imgLayer>
                </a14:imgProps>
              </a:ext>
              <a:ext uri="{28A0092B-C50C-407E-A947-70E740481C1C}">
                <a14:useLocalDpi xmlns:a14="http://schemas.microsoft.com/office/drawing/2010/main" val="0"/>
              </a:ext>
            </a:extLst>
          </a:blip>
          <a:srcRect/>
          <a:stretch>
            <a:fillRect/>
          </a:stretch>
        </p:blipFill>
        <p:spPr bwMode="auto">
          <a:xfrm>
            <a:off x="434257" y="1423967"/>
            <a:ext cx="1318659" cy="416717"/>
          </a:xfrm>
          <a:prstGeom prst="rect">
            <a:avLst/>
          </a:prstGeom>
          <a:noFill/>
          <a:extLst>
            <a:ext uri="{909E8E84-426E-40DD-AFC4-6F175D3DCCD1}">
              <a14:hiddenFill xmlns:a14="http://schemas.microsoft.com/office/drawing/2010/main">
                <a:solidFill>
                  <a:srgbClr val="FFFFFF"/>
                </a:solidFill>
              </a14:hiddenFill>
            </a:ext>
          </a:extLst>
        </p:spPr>
      </p:pic>
      <p:sp>
        <p:nvSpPr>
          <p:cNvPr id="9" name="テキスト ボックス 8">
            <a:extLst>
              <a:ext uri="{FF2B5EF4-FFF2-40B4-BE49-F238E27FC236}">
                <a16:creationId xmlns:a16="http://schemas.microsoft.com/office/drawing/2014/main" id="{8083B7A8-1296-9887-CBC7-6FD291529AFC}"/>
              </a:ext>
            </a:extLst>
          </p:cNvPr>
          <p:cNvSpPr txBox="1"/>
          <p:nvPr/>
        </p:nvSpPr>
        <p:spPr>
          <a:xfrm>
            <a:off x="1742871" y="1435153"/>
            <a:ext cx="3224807" cy="416717"/>
          </a:xfrm>
          <a:prstGeom prst="rect">
            <a:avLst/>
          </a:prstGeom>
          <a:noFill/>
        </p:spPr>
        <p:txBody>
          <a:bodyPr wrap="square">
            <a:spAutoFit/>
          </a:bodyPr>
          <a:lstStyle/>
          <a:p>
            <a:pPr lvl="0">
              <a:lnSpc>
                <a:spcPct val="150000"/>
              </a:lnSpc>
              <a:defRPr/>
            </a:pPr>
            <a:r>
              <a:rPr lang="ja-JP" altLang="en-US" sz="1600" spc="300">
                <a:solidFill>
                  <a:prstClr val="black">
                    <a:lumMod val="75000"/>
                    <a:lumOff val="25000"/>
                  </a:prstClr>
                </a:solidFill>
                <a:latin typeface="Hiragino Sans W4" panose="020B0400000000000000" pitchFamily="34" charset="-128"/>
                <a:ea typeface="Hiragino Sans W4" panose="020B0400000000000000" pitchFamily="34" charset="-128"/>
              </a:rPr>
              <a:t>ホリエモン</a:t>
            </a:r>
            <a:r>
              <a:rPr lang="es-419" altLang="ja-JP" sz="1600" spc="300" dirty="0">
                <a:solidFill>
                  <a:prstClr val="black">
                    <a:lumMod val="75000"/>
                    <a:lumOff val="25000"/>
                  </a:prstClr>
                </a:solidFill>
                <a:latin typeface="Hiragino Sans W4" panose="020B0400000000000000" pitchFamily="34" charset="-128"/>
                <a:ea typeface="Hiragino Sans W4" panose="020B0400000000000000" pitchFamily="34" charset="-128"/>
              </a:rPr>
              <a:t>AI</a:t>
            </a:r>
            <a:r>
              <a:rPr lang="ja-JP" altLang="en-US" sz="1600" spc="300">
                <a:solidFill>
                  <a:prstClr val="black">
                    <a:lumMod val="75000"/>
                    <a:lumOff val="25000"/>
                  </a:prstClr>
                </a:solidFill>
                <a:latin typeface="Hiragino Sans W4" panose="020B0400000000000000" pitchFamily="34" charset="-128"/>
                <a:ea typeface="Hiragino Sans W4" panose="020B0400000000000000" pitchFamily="34" charset="-128"/>
              </a:rPr>
              <a:t>学校</a:t>
            </a:r>
            <a:r>
              <a:rPr kumimoji="1" lang="ja-JP" altLang="en-US" sz="1200" b="0" i="0" u="none" strike="noStrike" kern="1200" cap="none" spc="300" normalizeH="0" baseline="0" noProof="0">
                <a:ln>
                  <a:noFill/>
                </a:ln>
                <a:solidFill>
                  <a:prstClr val="black">
                    <a:lumMod val="75000"/>
                    <a:lumOff val="25000"/>
                  </a:prstClr>
                </a:solidFill>
                <a:effectLst/>
                <a:uLnTx/>
                <a:uFillTx/>
                <a:latin typeface="Hiragino Sans W4" panose="020B0400000000000000" pitchFamily="34" charset="-128"/>
                <a:ea typeface="Hiragino Sans W4" panose="020B0400000000000000" pitchFamily="34" charset="-128"/>
                <a:cs typeface="+mn-cs"/>
              </a:rPr>
              <a:t>様</a:t>
            </a:r>
            <a:endParaRPr kumimoji="1" lang="ja-JP" altLang="en-US" sz="1600" b="0" i="0" u="none" strike="noStrike" kern="1200" cap="none" spc="300" normalizeH="0" baseline="0" noProof="0" dirty="0">
              <a:ln>
                <a:noFill/>
              </a:ln>
              <a:solidFill>
                <a:prstClr val="black">
                  <a:lumMod val="75000"/>
                  <a:lumOff val="25000"/>
                </a:prstClr>
              </a:solidFill>
              <a:effectLst/>
              <a:uLnTx/>
              <a:uFillTx/>
              <a:latin typeface="Hiragino Sans W4" panose="020B0400000000000000" pitchFamily="34" charset="-128"/>
              <a:ea typeface="Hiragino Sans W4" panose="020B0400000000000000" pitchFamily="34" charset="-128"/>
              <a:cs typeface="+mn-cs"/>
            </a:endParaRPr>
          </a:p>
        </p:txBody>
      </p:sp>
      <p:sp>
        <p:nvSpPr>
          <p:cNvPr id="12" name="テキスト ボックス 11">
            <a:extLst>
              <a:ext uri="{FF2B5EF4-FFF2-40B4-BE49-F238E27FC236}">
                <a16:creationId xmlns:a16="http://schemas.microsoft.com/office/drawing/2014/main" id="{98AB993F-7157-A1B5-2629-A17C78ABC19E}"/>
              </a:ext>
            </a:extLst>
          </p:cNvPr>
          <p:cNvSpPr txBox="1"/>
          <p:nvPr/>
        </p:nvSpPr>
        <p:spPr>
          <a:xfrm>
            <a:off x="5259257" y="1919343"/>
            <a:ext cx="5107849" cy="418191"/>
          </a:xfrm>
          <a:prstGeom prst="rect">
            <a:avLst/>
          </a:prstGeom>
          <a:noFill/>
        </p:spPr>
        <p:txBody>
          <a:bodyPr wrap="square" rtlCol="0">
            <a:spAutoFit/>
          </a:bodyPr>
          <a:lstStyle/>
          <a:p>
            <a:pPr lvl="0" defTabSz="457200">
              <a:lnSpc>
                <a:spcPct val="150000"/>
              </a:lnSpc>
              <a:defRPr/>
            </a:pPr>
            <a:r>
              <a:rPr kumimoji="0" lang="ja-JP" altLang="en-US" sz="1600">
                <a:solidFill>
                  <a:srgbClr val="FE5519"/>
                </a:solidFill>
                <a:latin typeface="Hiragino Sans W5" panose="020B0400000000000000" pitchFamily="34" charset="-128"/>
                <a:ea typeface="Hiragino Sans W5" panose="020B0400000000000000" pitchFamily="34" charset="-128"/>
              </a:rPr>
              <a:t>ビジネス層を狙った</a:t>
            </a:r>
            <a:r>
              <a:rPr kumimoji="0" lang="ja-JP" altLang="en-US" sz="1600">
                <a:solidFill>
                  <a:prstClr val="black">
                    <a:lumMod val="85000"/>
                    <a:lumOff val="15000"/>
                  </a:prstClr>
                </a:solidFill>
                <a:latin typeface="Hiragino Sans W5" panose="020B0400000000000000" pitchFamily="34" charset="-128"/>
                <a:ea typeface="Hiragino Sans W5" panose="020B0400000000000000" pitchFamily="34" charset="-128"/>
              </a:rPr>
              <a:t>認知拡大と</a:t>
            </a:r>
            <a:r>
              <a:rPr kumimoji="0" lang="ja-JP" altLang="en-US" sz="1600">
                <a:solidFill>
                  <a:srgbClr val="FE5519"/>
                </a:solidFill>
                <a:latin typeface="Hiragino Sans W5" panose="020B0400000000000000" pitchFamily="34" charset="-128"/>
                <a:ea typeface="Hiragino Sans W5" panose="020B0400000000000000" pitchFamily="34" charset="-128"/>
              </a:rPr>
              <a:t>利用意向の拡大</a:t>
            </a:r>
            <a:endParaRPr kumimoji="0" lang="en-US" altLang="ja-JP" sz="1600" dirty="0">
              <a:solidFill>
                <a:srgbClr val="FE5519"/>
              </a:solidFill>
              <a:latin typeface="Hiragino Sans W5" panose="020B0400000000000000" pitchFamily="34" charset="-128"/>
              <a:ea typeface="Hiragino Sans W5" panose="020B0400000000000000" pitchFamily="34" charset="-128"/>
            </a:endParaRPr>
          </a:p>
        </p:txBody>
      </p:sp>
      <p:grpSp>
        <p:nvGrpSpPr>
          <p:cNvPr id="28" name="グループ化 27">
            <a:extLst>
              <a:ext uri="{FF2B5EF4-FFF2-40B4-BE49-F238E27FC236}">
                <a16:creationId xmlns:a16="http://schemas.microsoft.com/office/drawing/2014/main" id="{C78454DD-7611-A1FA-D694-2B8554180C23}"/>
              </a:ext>
            </a:extLst>
          </p:cNvPr>
          <p:cNvGrpSpPr/>
          <p:nvPr/>
        </p:nvGrpSpPr>
        <p:grpSpPr>
          <a:xfrm>
            <a:off x="524238" y="2151904"/>
            <a:ext cx="3982734" cy="3357992"/>
            <a:chOff x="524238" y="2151904"/>
            <a:chExt cx="3982734" cy="3357992"/>
          </a:xfrm>
        </p:grpSpPr>
        <p:pic>
          <p:nvPicPr>
            <p:cNvPr id="25" name="Picture 2">
              <a:extLst>
                <a:ext uri="{FF2B5EF4-FFF2-40B4-BE49-F238E27FC236}">
                  <a16:creationId xmlns:a16="http://schemas.microsoft.com/office/drawing/2014/main" id="{B45E8508-9EFD-5B75-B736-AEAE93BC410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5940" y="2151904"/>
              <a:ext cx="3956215" cy="2225369"/>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7">
              <a:extLst>
                <a:ext uri="{FF2B5EF4-FFF2-40B4-BE49-F238E27FC236}">
                  <a16:creationId xmlns:a16="http://schemas.microsoft.com/office/drawing/2014/main" id="{1D4D62F7-13F2-946F-BEF5-A5567AB06B3C}"/>
                </a:ext>
              </a:extLst>
            </p:cNvPr>
            <p:cNvPicPr>
              <a:picLocks noChangeAspect="1"/>
            </p:cNvPicPr>
            <p:nvPr/>
          </p:nvPicPr>
          <p:blipFill>
            <a:blip r:embed="rId6"/>
            <a:stretch>
              <a:fillRect/>
            </a:stretch>
          </p:blipFill>
          <p:spPr>
            <a:xfrm>
              <a:off x="524238" y="4402206"/>
              <a:ext cx="1969227" cy="1107690"/>
            </a:xfrm>
            <a:prstGeom prst="rect">
              <a:avLst/>
            </a:prstGeom>
            <a:noFill/>
            <a:ln w="9525" cmpd="sng">
              <a:noFill/>
            </a:ln>
          </p:spPr>
        </p:pic>
        <p:pic>
          <p:nvPicPr>
            <p:cNvPr id="27" name="Picture 8">
              <a:extLst>
                <a:ext uri="{FF2B5EF4-FFF2-40B4-BE49-F238E27FC236}">
                  <a16:creationId xmlns:a16="http://schemas.microsoft.com/office/drawing/2014/main" id="{00B3F87F-3AE4-0D2E-9795-B4E66C995BDE}"/>
                </a:ext>
              </a:extLst>
            </p:cNvPr>
            <p:cNvPicPr>
              <a:picLocks noChangeAspect="1"/>
            </p:cNvPicPr>
            <p:nvPr/>
          </p:nvPicPr>
          <p:blipFill>
            <a:blip r:embed="rId7"/>
            <a:stretch>
              <a:fillRect/>
            </a:stretch>
          </p:blipFill>
          <p:spPr>
            <a:xfrm>
              <a:off x="2537745" y="4393104"/>
              <a:ext cx="1969227" cy="1107690"/>
            </a:xfrm>
            <a:prstGeom prst="rect">
              <a:avLst/>
            </a:prstGeom>
            <a:noFill/>
            <a:ln w="9525" cmpd="sng">
              <a:noFill/>
            </a:ln>
          </p:spPr>
        </p:pic>
      </p:grpSp>
      <p:grpSp>
        <p:nvGrpSpPr>
          <p:cNvPr id="39" name="グループ化 38">
            <a:extLst>
              <a:ext uri="{FF2B5EF4-FFF2-40B4-BE49-F238E27FC236}">
                <a16:creationId xmlns:a16="http://schemas.microsoft.com/office/drawing/2014/main" id="{52435F76-07F2-616F-3547-8FA14A43D625}"/>
              </a:ext>
            </a:extLst>
          </p:cNvPr>
          <p:cNvGrpSpPr/>
          <p:nvPr/>
        </p:nvGrpSpPr>
        <p:grpSpPr>
          <a:xfrm>
            <a:off x="5161431" y="3878626"/>
            <a:ext cx="6632279" cy="2262633"/>
            <a:chOff x="5161431" y="3878626"/>
            <a:chExt cx="6632279" cy="2262633"/>
          </a:xfrm>
        </p:grpSpPr>
        <p:pic>
          <p:nvPicPr>
            <p:cNvPr id="37" name="図 36" descr="ダイアグラム, 概略図&#10;&#10;AI 生成コンテンツは誤りを含む可能性があります。">
              <a:extLst>
                <a:ext uri="{FF2B5EF4-FFF2-40B4-BE49-F238E27FC236}">
                  <a16:creationId xmlns:a16="http://schemas.microsoft.com/office/drawing/2014/main" id="{B4CD0292-40F2-21E0-70C4-1D7DE3F953B0}"/>
                </a:ext>
              </a:extLst>
            </p:cNvPr>
            <p:cNvPicPr>
              <a:picLocks noChangeAspect="1"/>
            </p:cNvPicPr>
            <p:nvPr/>
          </p:nvPicPr>
          <p:blipFill>
            <a:blip r:embed="rId8"/>
            <a:stretch>
              <a:fillRect/>
            </a:stretch>
          </p:blipFill>
          <p:spPr>
            <a:xfrm>
              <a:off x="8415498" y="3878626"/>
              <a:ext cx="3378212" cy="2262633"/>
            </a:xfrm>
            <a:prstGeom prst="rect">
              <a:avLst/>
            </a:prstGeom>
          </p:spPr>
        </p:pic>
        <p:pic>
          <p:nvPicPr>
            <p:cNvPr id="38" name="図 37" descr="ダイアグラム, 概略図&#10;&#10;AI 生成コンテンツは誤りを含む可能性があります。">
              <a:extLst>
                <a:ext uri="{FF2B5EF4-FFF2-40B4-BE49-F238E27FC236}">
                  <a16:creationId xmlns:a16="http://schemas.microsoft.com/office/drawing/2014/main" id="{40F8E933-F552-4227-F4DE-B1B03F7F690E}"/>
                </a:ext>
              </a:extLst>
            </p:cNvPr>
            <p:cNvPicPr>
              <a:picLocks noChangeAspect="1"/>
            </p:cNvPicPr>
            <p:nvPr/>
          </p:nvPicPr>
          <p:blipFill>
            <a:blip r:embed="rId9"/>
            <a:stretch>
              <a:fillRect/>
            </a:stretch>
          </p:blipFill>
          <p:spPr>
            <a:xfrm>
              <a:off x="5161431" y="3898631"/>
              <a:ext cx="3347455" cy="2108280"/>
            </a:xfrm>
            <a:prstGeom prst="rect">
              <a:avLst/>
            </a:prstGeom>
          </p:spPr>
        </p:pic>
      </p:grpSp>
    </p:spTree>
    <p:extLst>
      <p:ext uri="{BB962C8B-B14F-4D97-AF65-F5344CB8AC3E}">
        <p14:creationId xmlns:p14="http://schemas.microsoft.com/office/powerpoint/2010/main" val="310477362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1C09CE4A-79D6-CCE3-A60C-0EEE0D5C60A4}"/>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2F036EB6-AFB4-B491-1A11-6054304C5082}"/>
              </a:ext>
            </a:extLst>
          </p:cNvPr>
          <p:cNvSpPr/>
          <p:nvPr/>
        </p:nvSpPr>
        <p:spPr>
          <a:xfrm>
            <a:off x="1" y="-57281"/>
            <a:ext cx="7795866" cy="1310615"/>
          </a:xfrm>
          <a:prstGeom prst="rect">
            <a:avLst/>
          </a:prstGeom>
        </p:spPr>
        <p:txBody>
          <a:bodyPr wrap="square">
            <a:spAutoFit/>
          </a:bodyPr>
          <a:lstStyle/>
          <a:p>
            <a:pPr marL="0" marR="0" lvl="0" indent="0" algn="l" defTabSz="457200" rtl="0" eaLnBrk="1" fontAlgn="auto" latinLnBrk="0" hangingPunct="1">
              <a:lnSpc>
                <a:spcPts val="9500"/>
              </a:lnSpc>
              <a:spcBef>
                <a:spcPts val="0"/>
              </a:spcBef>
              <a:spcAft>
                <a:spcPts val="0"/>
              </a:spcAft>
              <a:buClrTx/>
              <a:buSzTx/>
              <a:buFontTx/>
              <a:buNone/>
              <a:tabLst/>
              <a:defRPr/>
            </a:pPr>
            <a:r>
              <a:rPr kumimoji="0" lang="en-US" altLang="ja-JP" sz="8000" b="1" i="0" u="none" strike="noStrike" kern="1200" cap="none" spc="200" normalizeH="0" baseline="0" noProof="0" dirty="0">
                <a:ln w="31750">
                  <a:solidFill>
                    <a:prstClr val="white">
                      <a:lumMod val="65000"/>
                      <a:alpha val="20000"/>
                    </a:prstClr>
                  </a:solidFill>
                </a:ln>
                <a:noFill/>
                <a:effectLst/>
                <a:uLnTx/>
                <a:uFillTx/>
                <a:latin typeface="DIN Alternate" panose="020B0500000000000000" pitchFamily="34" charset="0"/>
                <a:ea typeface="Hiragino Sans W6" panose="020B0400000000000000" pitchFamily="34" charset="-128"/>
                <a:cs typeface="+mn-cs"/>
              </a:rPr>
              <a:t>CASE STUDY</a:t>
            </a:r>
          </a:p>
        </p:txBody>
      </p:sp>
      <p:sp>
        <p:nvSpPr>
          <p:cNvPr id="17" name="テキスト ボックス 16">
            <a:extLst>
              <a:ext uri="{FF2B5EF4-FFF2-40B4-BE49-F238E27FC236}">
                <a16:creationId xmlns:a16="http://schemas.microsoft.com/office/drawing/2014/main" id="{D9AE5503-C1B5-C0C9-756B-23F076C0AECD}"/>
              </a:ext>
            </a:extLst>
          </p:cNvPr>
          <p:cNvSpPr txBox="1"/>
          <p:nvPr/>
        </p:nvSpPr>
        <p:spPr>
          <a:xfrm>
            <a:off x="425022" y="653626"/>
            <a:ext cx="12478177" cy="504497"/>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2000" b="1" i="0" u="none" strike="noStrike" kern="1200" cap="none" spc="300" normalizeH="0" baseline="0" noProof="0">
                <a:ln>
                  <a:noFill/>
                </a:ln>
                <a:solidFill>
                  <a:srgbClr val="FE5519"/>
                </a:solidFill>
                <a:effectLst/>
                <a:uLnTx/>
                <a:uFillTx/>
                <a:latin typeface="Hiragino Sans W7" panose="020B0400000000000000" pitchFamily="34" charset="-128"/>
                <a:ea typeface="Hiragino Sans W7" panose="020B0400000000000000" pitchFamily="34" charset="-128"/>
                <a:cs typeface="+mn-cs"/>
              </a:rPr>
              <a:t>広告接触者の</a:t>
            </a:r>
            <a:r>
              <a:rPr kumimoji="1" lang="en-US" altLang="ja-JP" sz="2000" b="1" i="0" u="none" strike="noStrike" kern="1200" cap="none" spc="300" normalizeH="0" baseline="0" noProof="0" dirty="0">
                <a:ln>
                  <a:noFill/>
                </a:ln>
                <a:solidFill>
                  <a:srgbClr val="FE5519"/>
                </a:solidFill>
                <a:effectLst/>
                <a:uLnTx/>
                <a:uFillTx/>
                <a:latin typeface="Hiragino Sans W7" panose="020B0400000000000000" pitchFamily="34" charset="-128"/>
                <a:ea typeface="Hiragino Sans W7" panose="020B0400000000000000" pitchFamily="34" charset="-128"/>
                <a:cs typeface="+mn-cs"/>
              </a:rPr>
              <a:t>63%</a:t>
            </a:r>
            <a:r>
              <a:rPr kumimoji="1" lang="ja-JP" altLang="en-US" sz="2000" b="1" i="0" u="none" strike="noStrike" kern="1200" cap="none" spc="300" normalizeH="0" baseline="0" noProof="0">
                <a:ln>
                  <a:noFill/>
                </a:ln>
                <a:solidFill>
                  <a:srgbClr val="FE5519"/>
                </a:solidFill>
                <a:effectLst/>
                <a:uLnTx/>
                <a:uFillTx/>
                <a:latin typeface="Hiragino Sans W7" panose="020B0400000000000000" pitchFamily="34" charset="-128"/>
                <a:ea typeface="Hiragino Sans W7" panose="020B0400000000000000" pitchFamily="34" charset="-128"/>
                <a:cs typeface="+mn-cs"/>
              </a:rPr>
              <a:t>が「ブレインスリープ</a:t>
            </a:r>
            <a:r>
              <a:rPr kumimoji="1" lang="en-US" altLang="ja-JP" sz="2000" b="1" i="0" u="none" strike="noStrike" kern="1200" cap="none" spc="300" normalizeH="0" baseline="0" noProof="0" dirty="0">
                <a:ln>
                  <a:noFill/>
                </a:ln>
                <a:solidFill>
                  <a:srgbClr val="FE5519"/>
                </a:solidFill>
                <a:effectLst/>
                <a:uLnTx/>
                <a:uFillTx/>
                <a:latin typeface="Hiragino Sans W7" panose="020B0400000000000000" pitchFamily="34" charset="-128"/>
                <a:ea typeface="Hiragino Sans W7" panose="020B0400000000000000" pitchFamily="34" charset="-128"/>
                <a:cs typeface="+mn-cs"/>
              </a:rPr>
              <a:t> </a:t>
            </a:r>
            <a:r>
              <a:rPr kumimoji="1" lang="ja-JP" altLang="en-US" sz="2000" b="1" i="0" u="none" strike="noStrike" kern="1200" cap="none" spc="300" normalizeH="0" baseline="0" noProof="0">
                <a:ln>
                  <a:noFill/>
                </a:ln>
                <a:solidFill>
                  <a:srgbClr val="FE5519"/>
                </a:solidFill>
                <a:effectLst/>
                <a:uLnTx/>
                <a:uFillTx/>
                <a:latin typeface="Hiragino Sans W7" panose="020B0400000000000000" pitchFamily="34" charset="-128"/>
                <a:ea typeface="Hiragino Sans W7" panose="020B0400000000000000" pitchFamily="34" charset="-128"/>
                <a:cs typeface="+mn-cs"/>
              </a:rPr>
              <a:t>ピロー」を認知→検索・購入行動まで貢献</a:t>
            </a:r>
          </a:p>
        </p:txBody>
      </p:sp>
      <p:sp>
        <p:nvSpPr>
          <p:cNvPr id="18" name="テキスト ボックス 17">
            <a:extLst>
              <a:ext uri="{FF2B5EF4-FFF2-40B4-BE49-F238E27FC236}">
                <a16:creationId xmlns:a16="http://schemas.microsoft.com/office/drawing/2014/main" id="{2DB27452-3493-5B63-D508-00199F46F694}"/>
              </a:ext>
            </a:extLst>
          </p:cNvPr>
          <p:cNvSpPr txBox="1"/>
          <p:nvPr/>
        </p:nvSpPr>
        <p:spPr>
          <a:xfrm>
            <a:off x="5299962" y="1916106"/>
            <a:ext cx="6485638" cy="787588"/>
          </a:xfrm>
          <a:prstGeom prst="rect">
            <a:avLst/>
          </a:prstGeom>
          <a:noFill/>
        </p:spPr>
        <p:txBody>
          <a:bodyPr wrap="square" rtlCol="0">
            <a:spAutoFit/>
          </a:bodyPr>
          <a:lstStyle/>
          <a:p>
            <a:pPr>
              <a:lnSpc>
                <a:spcPct val="150000"/>
              </a:lnSpc>
            </a:pPr>
            <a:r>
              <a:rPr lang="ja-JP" altLang="en-US" sz="1600">
                <a:solidFill>
                  <a:srgbClr val="FE5519"/>
                </a:solidFill>
                <a:effectLst/>
                <a:latin typeface="Hiragino Sans W5" panose="020B0400000000000000" pitchFamily="34" charset="-128"/>
                <a:ea typeface="Hiragino Sans W5" panose="020B0400000000000000" pitchFamily="34" charset="-128"/>
              </a:rPr>
              <a:t>ビジネス層</a:t>
            </a:r>
            <a:r>
              <a:rPr lang="en-US" altLang="ja-JP" sz="1600" dirty="0">
                <a:solidFill>
                  <a:srgbClr val="FE5519"/>
                </a:solidFill>
                <a:effectLst/>
                <a:latin typeface="Hiragino Sans W5" panose="020B0400000000000000" pitchFamily="34" charset="-128"/>
                <a:ea typeface="Hiragino Sans W5" panose="020B0400000000000000" pitchFamily="34" charset="-128"/>
              </a:rPr>
              <a:t>×</a:t>
            </a:r>
            <a:r>
              <a:rPr lang="ja-JP" altLang="en-US" sz="1600">
                <a:solidFill>
                  <a:srgbClr val="FE5519"/>
                </a:solidFill>
                <a:effectLst/>
                <a:latin typeface="Hiragino Sans W5" panose="020B0400000000000000" pitchFamily="34" charset="-128"/>
                <a:ea typeface="Hiragino Sans W5" panose="020B0400000000000000" pitchFamily="34" charset="-128"/>
              </a:rPr>
              <a:t>アーリアダプターを狙った</a:t>
            </a:r>
            <a:r>
              <a:rPr lang="ja-JP" altLang="en-US" sz="1600">
                <a:solidFill>
                  <a:schemeClr val="tx1">
                    <a:lumMod val="85000"/>
                    <a:lumOff val="15000"/>
                  </a:schemeClr>
                </a:solidFill>
                <a:effectLst/>
                <a:latin typeface="Hiragino Sans W5" panose="020B0400000000000000" pitchFamily="34" charset="-128"/>
                <a:ea typeface="Hiragino Sans W5" panose="020B0400000000000000" pitchFamily="34" charset="-128"/>
              </a:rPr>
              <a:t>認知拡大と</a:t>
            </a:r>
            <a:endParaRPr lang="en-US" altLang="ja-JP" sz="1600" dirty="0">
              <a:solidFill>
                <a:schemeClr val="tx1">
                  <a:lumMod val="85000"/>
                  <a:lumOff val="15000"/>
                </a:schemeClr>
              </a:solidFill>
              <a:effectLst/>
              <a:latin typeface="Hiragino Sans W5" panose="020B0400000000000000" pitchFamily="34" charset="-128"/>
              <a:ea typeface="Hiragino Sans W5" panose="020B0400000000000000" pitchFamily="34" charset="-128"/>
            </a:endParaRPr>
          </a:p>
          <a:p>
            <a:pPr>
              <a:lnSpc>
                <a:spcPct val="150000"/>
              </a:lnSpc>
            </a:pPr>
            <a:r>
              <a:rPr lang="ja-JP" altLang="en-US" sz="1600">
                <a:solidFill>
                  <a:srgbClr val="FE5519"/>
                </a:solidFill>
                <a:effectLst/>
                <a:latin typeface="Hiragino Sans W5" panose="020B0400000000000000" pitchFamily="34" charset="-128"/>
                <a:ea typeface="Hiragino Sans W5" panose="020B0400000000000000" pitchFamily="34" charset="-128"/>
              </a:rPr>
              <a:t>購入意向の拡大</a:t>
            </a:r>
            <a:endParaRPr lang="en-US" altLang="ja-JP" sz="1600" dirty="0">
              <a:solidFill>
                <a:srgbClr val="FE5519"/>
              </a:solidFill>
              <a:effectLst/>
              <a:latin typeface="Hiragino Sans W5" panose="020B0400000000000000" pitchFamily="34" charset="-128"/>
              <a:ea typeface="Hiragino Sans W5" panose="020B0400000000000000" pitchFamily="34" charset="-128"/>
            </a:endParaRPr>
          </a:p>
        </p:txBody>
      </p:sp>
      <p:grpSp>
        <p:nvGrpSpPr>
          <p:cNvPr id="33" name="グループ化 32">
            <a:extLst>
              <a:ext uri="{FF2B5EF4-FFF2-40B4-BE49-F238E27FC236}">
                <a16:creationId xmlns:a16="http://schemas.microsoft.com/office/drawing/2014/main" id="{3239C37A-F80F-9347-1BD7-8800C5CC38B4}"/>
              </a:ext>
            </a:extLst>
          </p:cNvPr>
          <p:cNvGrpSpPr/>
          <p:nvPr/>
        </p:nvGrpSpPr>
        <p:grpSpPr>
          <a:xfrm>
            <a:off x="5218683" y="1438281"/>
            <a:ext cx="2112408" cy="477825"/>
            <a:chOff x="5648112" y="1380333"/>
            <a:chExt cx="2112408" cy="477825"/>
          </a:xfrm>
        </p:grpSpPr>
        <p:sp>
          <p:nvSpPr>
            <p:cNvPr id="16" name="テキスト ボックス 15">
              <a:extLst>
                <a:ext uri="{FF2B5EF4-FFF2-40B4-BE49-F238E27FC236}">
                  <a16:creationId xmlns:a16="http://schemas.microsoft.com/office/drawing/2014/main" id="{1C6992B9-30C6-F7E0-0FD3-95208EAE42DA}"/>
                </a:ext>
              </a:extLst>
            </p:cNvPr>
            <p:cNvSpPr txBox="1"/>
            <p:nvPr/>
          </p:nvSpPr>
          <p:spPr>
            <a:xfrm>
              <a:off x="5648112" y="1380333"/>
              <a:ext cx="2112408" cy="457305"/>
            </a:xfrm>
            <a:prstGeom prst="rect">
              <a:avLst/>
            </a:prstGeom>
            <a:noFill/>
            <a:effectLst/>
          </p:spPr>
          <p:txBody>
            <a:bodyPr wrap="square" rtlCol="0">
              <a:spAutoFit/>
            </a:bodyPr>
            <a:lstStyle/>
            <a:p>
              <a:pPr>
                <a:lnSpc>
                  <a:spcPct val="150000"/>
                </a:lnSpc>
              </a:pPr>
              <a:r>
                <a:rPr lang="ja-JP" altLang="en-US" b="1" spc="300">
                  <a:latin typeface="Hiragino Sans W6" panose="020B0400000000000000" pitchFamily="34" charset="-128"/>
                  <a:ea typeface="Hiragino Sans W6" panose="020B0400000000000000" pitchFamily="34" charset="-128"/>
                </a:rPr>
                <a:t>出稿目的</a:t>
              </a:r>
              <a:endParaRPr lang="ja-JP" altLang="en-US" b="1" spc="300">
                <a:effectLst/>
                <a:latin typeface="Hiragino Sans W6" panose="020B0400000000000000" pitchFamily="34" charset="-128"/>
                <a:ea typeface="Hiragino Sans W6" panose="020B0400000000000000" pitchFamily="34" charset="-128"/>
              </a:endParaRPr>
            </a:p>
          </p:txBody>
        </p:sp>
        <p:cxnSp>
          <p:nvCxnSpPr>
            <p:cNvPr id="29" name="直線コネクタ 28">
              <a:extLst>
                <a:ext uri="{FF2B5EF4-FFF2-40B4-BE49-F238E27FC236}">
                  <a16:creationId xmlns:a16="http://schemas.microsoft.com/office/drawing/2014/main" id="{0E934CC3-6D83-8705-FCE7-3C6BD10EE2D4}"/>
                </a:ext>
              </a:extLst>
            </p:cNvPr>
            <p:cNvCxnSpPr>
              <a:cxnSpLocks/>
            </p:cNvCxnSpPr>
            <p:nvPr/>
          </p:nvCxnSpPr>
          <p:spPr>
            <a:xfrm>
              <a:off x="5729391" y="1858158"/>
              <a:ext cx="1098129" cy="0"/>
            </a:xfrm>
            <a:prstGeom prst="line">
              <a:avLst/>
            </a:prstGeom>
            <a:ln w="28575">
              <a:solidFill>
                <a:srgbClr val="FE5519"/>
              </a:solidFill>
              <a:prstDash val="solid"/>
            </a:ln>
          </p:spPr>
          <p:style>
            <a:lnRef idx="1">
              <a:schemeClr val="accent1"/>
            </a:lnRef>
            <a:fillRef idx="0">
              <a:schemeClr val="accent1"/>
            </a:fillRef>
            <a:effectRef idx="0">
              <a:schemeClr val="accent1"/>
            </a:effectRef>
            <a:fontRef idx="minor">
              <a:schemeClr val="tx1"/>
            </a:fontRef>
          </p:style>
        </p:cxnSp>
      </p:grpSp>
      <p:grpSp>
        <p:nvGrpSpPr>
          <p:cNvPr id="36" name="グループ化 35">
            <a:extLst>
              <a:ext uri="{FF2B5EF4-FFF2-40B4-BE49-F238E27FC236}">
                <a16:creationId xmlns:a16="http://schemas.microsoft.com/office/drawing/2014/main" id="{53BBCED7-78AC-69D9-BD92-C9D39C303621}"/>
              </a:ext>
            </a:extLst>
          </p:cNvPr>
          <p:cNvGrpSpPr/>
          <p:nvPr/>
        </p:nvGrpSpPr>
        <p:grpSpPr>
          <a:xfrm>
            <a:off x="5218683" y="2800732"/>
            <a:ext cx="2112408" cy="477825"/>
            <a:chOff x="5648112" y="1380333"/>
            <a:chExt cx="2112408" cy="477825"/>
          </a:xfrm>
        </p:grpSpPr>
        <p:sp>
          <p:nvSpPr>
            <p:cNvPr id="48" name="テキスト ボックス 47">
              <a:extLst>
                <a:ext uri="{FF2B5EF4-FFF2-40B4-BE49-F238E27FC236}">
                  <a16:creationId xmlns:a16="http://schemas.microsoft.com/office/drawing/2014/main" id="{0625D801-B83D-4EFD-EF9C-57F88544881C}"/>
                </a:ext>
              </a:extLst>
            </p:cNvPr>
            <p:cNvSpPr txBox="1"/>
            <p:nvPr/>
          </p:nvSpPr>
          <p:spPr>
            <a:xfrm>
              <a:off x="5648112" y="1380333"/>
              <a:ext cx="2112408" cy="457305"/>
            </a:xfrm>
            <a:prstGeom prst="rect">
              <a:avLst/>
            </a:prstGeom>
            <a:noFill/>
            <a:effectLst/>
          </p:spPr>
          <p:txBody>
            <a:bodyPr wrap="square" rtlCol="0">
              <a:spAutoFit/>
            </a:bodyPr>
            <a:lstStyle/>
            <a:p>
              <a:pPr>
                <a:lnSpc>
                  <a:spcPct val="150000"/>
                </a:lnSpc>
              </a:pPr>
              <a:r>
                <a:rPr lang="ja-JP" altLang="en-US" b="1" spc="300">
                  <a:latin typeface="Hiragino Sans W6" panose="020B0400000000000000" pitchFamily="34" charset="-128"/>
                  <a:ea typeface="Hiragino Sans W6" panose="020B0400000000000000" pitchFamily="34" charset="-128"/>
                </a:rPr>
                <a:t>主な実績</a:t>
              </a:r>
              <a:endParaRPr lang="ja-JP" altLang="en-US" b="1" spc="300">
                <a:effectLst/>
                <a:latin typeface="Hiragino Sans W6" panose="020B0400000000000000" pitchFamily="34" charset="-128"/>
                <a:ea typeface="Hiragino Sans W6" panose="020B0400000000000000" pitchFamily="34" charset="-128"/>
              </a:endParaRPr>
            </a:p>
          </p:txBody>
        </p:sp>
        <p:cxnSp>
          <p:nvCxnSpPr>
            <p:cNvPr id="49" name="直線コネクタ 48">
              <a:extLst>
                <a:ext uri="{FF2B5EF4-FFF2-40B4-BE49-F238E27FC236}">
                  <a16:creationId xmlns:a16="http://schemas.microsoft.com/office/drawing/2014/main" id="{FDDA8720-9A38-B388-69EF-E9214695FC1A}"/>
                </a:ext>
              </a:extLst>
            </p:cNvPr>
            <p:cNvCxnSpPr>
              <a:cxnSpLocks/>
            </p:cNvCxnSpPr>
            <p:nvPr/>
          </p:nvCxnSpPr>
          <p:spPr>
            <a:xfrm>
              <a:off x="5729391" y="1858158"/>
              <a:ext cx="1098129" cy="0"/>
            </a:xfrm>
            <a:prstGeom prst="line">
              <a:avLst/>
            </a:prstGeom>
            <a:ln w="28575">
              <a:solidFill>
                <a:srgbClr val="FE5519"/>
              </a:solidFill>
              <a:prstDash val="solid"/>
            </a:ln>
          </p:spPr>
          <p:style>
            <a:lnRef idx="1">
              <a:schemeClr val="accent1"/>
            </a:lnRef>
            <a:fillRef idx="0">
              <a:schemeClr val="accent1"/>
            </a:fillRef>
            <a:effectRef idx="0">
              <a:schemeClr val="accent1"/>
            </a:effectRef>
            <a:fontRef idx="minor">
              <a:schemeClr val="tx1"/>
            </a:fontRef>
          </p:style>
        </p:cxnSp>
      </p:grpSp>
      <p:sp>
        <p:nvSpPr>
          <p:cNvPr id="5" name="テキスト ボックス 4">
            <a:extLst>
              <a:ext uri="{FF2B5EF4-FFF2-40B4-BE49-F238E27FC236}">
                <a16:creationId xmlns:a16="http://schemas.microsoft.com/office/drawing/2014/main" id="{BD1D6486-EC74-A88E-6D5C-B5A1DF8997B6}"/>
              </a:ext>
            </a:extLst>
          </p:cNvPr>
          <p:cNvSpPr txBox="1"/>
          <p:nvPr/>
        </p:nvSpPr>
        <p:spPr>
          <a:xfrm>
            <a:off x="1545321" y="1409928"/>
            <a:ext cx="3316809" cy="418191"/>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1600" u="none" strike="noStrike" kern="1200" cap="none" spc="300" normalizeH="0" baseline="0" noProof="0">
                <a:ln>
                  <a:noFill/>
                </a:ln>
                <a:solidFill>
                  <a:prstClr val="black">
                    <a:lumMod val="75000"/>
                    <a:lumOff val="25000"/>
                  </a:prstClr>
                </a:solidFill>
                <a:effectLst/>
                <a:uLnTx/>
                <a:uFillTx/>
                <a:latin typeface="Hiragino Sans W4" panose="020B0400000000000000" pitchFamily="34" charset="-128"/>
                <a:ea typeface="Hiragino Sans W4" panose="020B0400000000000000" pitchFamily="34" charset="-128"/>
              </a:rPr>
              <a:t>株式会社ブレインスリープ</a:t>
            </a:r>
            <a:r>
              <a:rPr kumimoji="1" lang="ja-JP" altLang="en-US" sz="1200" spc="300">
                <a:solidFill>
                  <a:prstClr val="black">
                    <a:lumMod val="75000"/>
                    <a:lumOff val="25000"/>
                  </a:prstClr>
                </a:solidFill>
                <a:latin typeface="Hiragino Sans W4" panose="020B0400000000000000" pitchFamily="34" charset="-128"/>
                <a:ea typeface="Hiragino Sans W4" panose="020B0400000000000000" pitchFamily="34" charset="-128"/>
              </a:rPr>
              <a:t>様</a:t>
            </a:r>
            <a:endParaRPr kumimoji="1" lang="ja-JP" altLang="en-US" sz="1600" u="none" strike="noStrike" kern="1200" cap="none" spc="300" normalizeH="0" baseline="0" noProof="0" dirty="0">
              <a:ln>
                <a:noFill/>
              </a:ln>
              <a:solidFill>
                <a:prstClr val="black">
                  <a:lumMod val="75000"/>
                  <a:lumOff val="25000"/>
                </a:prstClr>
              </a:solidFill>
              <a:effectLst/>
              <a:uLnTx/>
              <a:uFillTx/>
              <a:latin typeface="Hiragino Sans W4" panose="020B0400000000000000" pitchFamily="34" charset="-128"/>
              <a:ea typeface="Hiragino Sans W4" panose="020B0400000000000000" pitchFamily="34" charset="-128"/>
            </a:endParaRPr>
          </a:p>
        </p:txBody>
      </p:sp>
      <p:pic>
        <p:nvPicPr>
          <p:cNvPr id="3076" name="Picture 4">
            <a:extLst>
              <a:ext uri="{FF2B5EF4-FFF2-40B4-BE49-F238E27FC236}">
                <a16:creationId xmlns:a16="http://schemas.microsoft.com/office/drawing/2014/main" id="{D5F0DC94-1C49-32F2-9C08-20FEFBAB8C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6067" y="2130763"/>
            <a:ext cx="3962119" cy="2228177"/>
          </a:xfrm>
          <a:prstGeom prst="rect">
            <a:avLst/>
          </a:prstGeom>
          <a:noFill/>
          <a:extLst>
            <a:ext uri="{909E8E84-426E-40DD-AFC4-6F175D3DCCD1}">
              <a14:hiddenFill xmlns:a14="http://schemas.microsoft.com/office/drawing/2010/main">
                <a:solidFill>
                  <a:srgbClr val="FFFFFF"/>
                </a:solidFill>
              </a14:hiddenFill>
            </a:ext>
          </a:extLst>
        </p:spPr>
      </p:pic>
      <p:sp>
        <p:nvSpPr>
          <p:cNvPr id="2" name="スライド番号プレースホルダ 3">
            <a:extLst>
              <a:ext uri="{FF2B5EF4-FFF2-40B4-BE49-F238E27FC236}">
                <a16:creationId xmlns:a16="http://schemas.microsoft.com/office/drawing/2014/main" id="{D1640B98-699F-E856-23D7-946827CB55D9}"/>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srgbClr val="FE5519"/>
                </a:solidFill>
                <a:effectLst/>
                <a:uLnTx/>
                <a:uFillTx/>
                <a:latin typeface="DIN Alternate" panose="020B0500000000000000" pitchFamily="34" charset="0"/>
                <a:ea typeface="Hiragino Sans W1" panose="020B0300000000000000" pitchFamily="34" charset="-128"/>
                <a:cs typeface="+mn-cs"/>
              </a:rPr>
              <a:t>0</a:t>
            </a:r>
            <a:fld id="{76D8E150-8261-4C28-BB88-CF7E9D4FABBB}" type="slidenum">
              <a:rPr kumimoji="1" lang="en-US" altLang="ja-JP" sz="1100" b="0" i="0" u="none" strike="noStrike" kern="1200" cap="none" spc="0" normalizeH="0" baseline="0" noProof="0" smtClean="0">
                <a:ln>
                  <a:noFill/>
                </a:ln>
                <a:solidFill>
                  <a:srgbClr val="FE5519"/>
                </a:solidFill>
                <a:effectLst/>
                <a:uLnTx/>
                <a:uFillTx/>
                <a:latin typeface="DIN Alternate" panose="020B0500000000000000" pitchFamily="34" charset="0"/>
                <a:ea typeface="Hiragino Sans W1" panose="020B0300000000000000"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1" lang="en-US" altLang="ja-JP" sz="1100" b="0" i="0" u="none" strike="noStrike" kern="1200" cap="none" spc="0" normalizeH="0" baseline="0" noProof="0" dirty="0">
              <a:ln>
                <a:noFill/>
              </a:ln>
              <a:solidFill>
                <a:srgbClr val="FE5519"/>
              </a:solidFill>
              <a:effectLst/>
              <a:uLnTx/>
              <a:uFillTx/>
              <a:latin typeface="DIN Alternate" panose="020B0500000000000000" pitchFamily="34" charset="0"/>
              <a:ea typeface="Hiragino Sans W1" panose="020B0300000000000000" pitchFamily="34" charset="-128"/>
              <a:cs typeface="+mn-cs"/>
            </a:endParaRPr>
          </a:p>
        </p:txBody>
      </p:sp>
      <p:sp>
        <p:nvSpPr>
          <p:cNvPr id="3" name="正方形/長方形 2">
            <a:extLst>
              <a:ext uri="{FF2B5EF4-FFF2-40B4-BE49-F238E27FC236}">
                <a16:creationId xmlns:a16="http://schemas.microsoft.com/office/drawing/2014/main" id="{B4644779-89CA-5B62-FCC6-09E774F151A2}"/>
              </a:ext>
            </a:extLst>
          </p:cNvPr>
          <p:cNvSpPr/>
          <p:nvPr/>
        </p:nvSpPr>
        <p:spPr>
          <a:xfrm>
            <a:off x="8270239" y="6442414"/>
            <a:ext cx="3344571" cy="298480"/>
          </a:xfrm>
          <a:prstGeom prst="rect">
            <a:avLst/>
          </a:prstGeom>
        </p:spPr>
        <p:txBody>
          <a:bodyPr wrap="square">
            <a:sp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srgbClr val="FE5519"/>
                </a:solidFill>
                <a:effectLst/>
                <a:uLnTx/>
                <a:uFillTx/>
                <a:latin typeface="DIN Alternate" panose="020B0500000000000000" pitchFamily="34" charset="0"/>
                <a:ea typeface="Hiragino Sans W3" panose="020B0400000000000000" pitchFamily="34" charset="-128"/>
                <a:cs typeface="+mn-cs"/>
              </a:rPr>
              <a:t>© News Technology Co., Ltd. </a:t>
            </a:r>
            <a:r>
              <a:rPr kumimoji="1" lang="ja-JP" altLang="en-US" sz="1000" b="0" i="0" u="none" strike="noStrike" kern="1200" cap="none" spc="0" normalizeH="0" baseline="0" noProof="0">
                <a:ln>
                  <a:noFill/>
                </a:ln>
                <a:solidFill>
                  <a:srgbClr val="FE5519"/>
                </a:solidFill>
                <a:effectLst/>
                <a:uLnTx/>
                <a:uFillTx/>
                <a:latin typeface="DIN Alternate" panose="020B0500000000000000" pitchFamily="34" charset="0"/>
                <a:ea typeface="Hiragino Sans W1" panose="020B0300000000000000" pitchFamily="34" charset="-128"/>
                <a:cs typeface="+mn-cs"/>
              </a:rPr>
              <a:t>│</a:t>
            </a:r>
            <a:endParaRPr kumimoji="1" lang="ja-JP" altLang="en-US" sz="900" b="0" i="0" u="none" strike="noStrike" kern="1200" cap="none" spc="0" normalizeH="0" baseline="0" noProof="0">
              <a:ln>
                <a:noFill/>
              </a:ln>
              <a:solidFill>
                <a:srgbClr val="FE5519"/>
              </a:solidFill>
              <a:effectLst/>
              <a:uLnTx/>
              <a:uFillTx/>
              <a:latin typeface="DIN Alternate" panose="020B0500000000000000" pitchFamily="34" charset="0"/>
              <a:ea typeface="Hiragino Sans W3" panose="020B0400000000000000" pitchFamily="34" charset="-128"/>
              <a:cs typeface="+mn-cs"/>
            </a:endParaRPr>
          </a:p>
        </p:txBody>
      </p:sp>
      <p:sp>
        <p:nvSpPr>
          <p:cNvPr id="4" name="角丸四角形 3">
            <a:extLst>
              <a:ext uri="{FF2B5EF4-FFF2-40B4-BE49-F238E27FC236}">
                <a16:creationId xmlns:a16="http://schemas.microsoft.com/office/drawing/2014/main" id="{389D3EE8-E928-E55D-9573-462D15062FF4}"/>
              </a:ext>
            </a:extLst>
          </p:cNvPr>
          <p:cNvSpPr/>
          <p:nvPr/>
        </p:nvSpPr>
        <p:spPr>
          <a:xfrm>
            <a:off x="1109792" y="5926701"/>
            <a:ext cx="2788142" cy="376513"/>
          </a:xfrm>
          <a:prstGeom prst="roundRect">
            <a:avLst>
              <a:gd name="adj" fmla="val 50000"/>
            </a:avLst>
          </a:prstGeom>
          <a:solidFill>
            <a:srgbClr val="FE551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lnSpc>
                <a:spcPct val="150000"/>
              </a:lnSpc>
            </a:pPr>
            <a:r>
              <a:rPr lang="ja-JP" altLang="en-US" sz="1400" b="1" u="sng">
                <a:solidFill>
                  <a:schemeClr val="bg1"/>
                </a:solidFill>
                <a:latin typeface="Hiragino Sans W3" panose="020B0400000000000000" pitchFamily="34" charset="-128"/>
                <a:ea typeface="Hiragino Sans W3" panose="020B0400000000000000" pitchFamily="34" charset="-128"/>
                <a:hlinkClick r:id="rId3">
                  <a:extLst>
                    <a:ext uri="{A12FA001-AC4F-418D-AE19-62706E023703}">
                      <ahyp:hlinkClr xmlns:ahyp="http://schemas.microsoft.com/office/drawing/2018/hyperlinkcolor" val="tx"/>
                    </a:ext>
                  </a:extLst>
                </a:hlinkClick>
              </a:rPr>
              <a:t>詳しい事例</a:t>
            </a:r>
            <a:r>
              <a:rPr lang="ja-JP" altLang="en-US" sz="1400" b="1" u="sng">
                <a:solidFill>
                  <a:schemeClr val="bg1"/>
                </a:solidFill>
                <a:effectLst/>
                <a:latin typeface="Hiragino Sans W3" panose="020B0400000000000000" pitchFamily="34" charset="-128"/>
                <a:ea typeface="Hiragino Sans W3" panose="020B0400000000000000" pitchFamily="34" charset="-128"/>
                <a:hlinkClick r:id="rId3">
                  <a:extLst>
                    <a:ext uri="{A12FA001-AC4F-418D-AE19-62706E023703}">
                      <ahyp:hlinkClr xmlns:ahyp="http://schemas.microsoft.com/office/drawing/2018/hyperlinkcolor" val="tx"/>
                    </a:ext>
                  </a:extLst>
                </a:hlinkClick>
              </a:rPr>
              <a:t>はこちら</a:t>
            </a:r>
            <a:r>
              <a:rPr lang="en-US" altLang="ja-JP" sz="1400" b="1" u="sng" dirty="0">
                <a:solidFill>
                  <a:schemeClr val="bg1"/>
                </a:solidFill>
                <a:effectLst/>
                <a:latin typeface="Hiragino Sans W3" panose="020B0400000000000000" pitchFamily="34" charset="-128"/>
                <a:ea typeface="Hiragino Sans W3" panose="020B0400000000000000" pitchFamily="34" charset="-128"/>
                <a:hlinkClick r:id="rId3">
                  <a:extLst>
                    <a:ext uri="{A12FA001-AC4F-418D-AE19-62706E023703}">
                      <ahyp:hlinkClr xmlns:ahyp="http://schemas.microsoft.com/office/drawing/2018/hyperlinkcolor" val="tx"/>
                    </a:ext>
                  </a:extLst>
                </a:hlinkClick>
              </a:rPr>
              <a:t> 〉</a:t>
            </a:r>
            <a:endParaRPr lang="en-US" altLang="ja-JP" sz="1400" b="1" u="sng" dirty="0">
              <a:solidFill>
                <a:schemeClr val="bg1"/>
              </a:solidFill>
              <a:effectLst/>
              <a:latin typeface="Hiragino Sans W3" panose="020B0400000000000000" pitchFamily="34" charset="-128"/>
              <a:ea typeface="Hiragino Sans W3" panose="020B0400000000000000" pitchFamily="34" charset="-128"/>
            </a:endParaRPr>
          </a:p>
        </p:txBody>
      </p:sp>
      <p:graphicFrame>
        <p:nvGraphicFramePr>
          <p:cNvPr id="7" name="グラフ 6">
            <a:extLst>
              <a:ext uri="{FF2B5EF4-FFF2-40B4-BE49-F238E27FC236}">
                <a16:creationId xmlns:a16="http://schemas.microsoft.com/office/drawing/2014/main" id="{309C0E53-108F-597C-21D3-C377CCC99BDB}"/>
              </a:ext>
            </a:extLst>
          </p:cNvPr>
          <p:cNvGraphicFramePr/>
          <p:nvPr>
            <p:extLst>
              <p:ext uri="{D42A27DB-BD31-4B8C-83A1-F6EECF244321}">
                <p14:modId xmlns:p14="http://schemas.microsoft.com/office/powerpoint/2010/main" val="2074644731"/>
              </p:ext>
            </p:extLst>
          </p:nvPr>
        </p:nvGraphicFramePr>
        <p:xfrm>
          <a:off x="5299961" y="3500090"/>
          <a:ext cx="6361088" cy="3006822"/>
        </p:xfrm>
        <a:graphic>
          <a:graphicData uri="http://schemas.openxmlformats.org/drawingml/2006/chart">
            <c:chart xmlns:c="http://schemas.openxmlformats.org/drawingml/2006/chart" xmlns:r="http://schemas.openxmlformats.org/officeDocument/2006/relationships" r:id="rId4"/>
          </a:graphicData>
        </a:graphic>
      </p:graphicFrame>
      <p:pic>
        <p:nvPicPr>
          <p:cNvPr id="9" name="Picture 2" descr="株式会社ブレインスリープのプレスリリース｜PR TIMES">
            <a:extLst>
              <a:ext uri="{FF2B5EF4-FFF2-40B4-BE49-F238E27FC236}">
                <a16:creationId xmlns:a16="http://schemas.microsoft.com/office/drawing/2014/main" id="{A7117234-CD2B-7708-F637-F1ABECB8CF8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4262" y="1438281"/>
            <a:ext cx="871059" cy="457306"/>
          </a:xfrm>
          <a:prstGeom prst="rect">
            <a:avLst/>
          </a:prstGeom>
          <a:noFill/>
          <a:extLst>
            <a:ext uri="{909E8E84-426E-40DD-AFC4-6F175D3DCCD1}">
              <a14:hiddenFill xmlns:a14="http://schemas.microsoft.com/office/drawing/2010/main">
                <a:solidFill>
                  <a:srgbClr val="FFFFFF"/>
                </a:solidFill>
              </a14:hiddenFill>
            </a:ext>
          </a:extLst>
        </p:spPr>
      </p:pic>
      <p:sp>
        <p:nvSpPr>
          <p:cNvPr id="10" name="対角する 2 つの角を切り取った四角形 9">
            <a:extLst>
              <a:ext uri="{FF2B5EF4-FFF2-40B4-BE49-F238E27FC236}">
                <a16:creationId xmlns:a16="http://schemas.microsoft.com/office/drawing/2014/main" id="{B4979429-297E-884C-85CA-AE7D672C5D22}"/>
              </a:ext>
            </a:extLst>
          </p:cNvPr>
          <p:cNvSpPr/>
          <p:nvPr/>
        </p:nvSpPr>
        <p:spPr>
          <a:xfrm flipH="1">
            <a:off x="530950" y="5596691"/>
            <a:ext cx="1283516" cy="218754"/>
          </a:xfrm>
          <a:prstGeom prst="snip2DiagRect">
            <a:avLst>
              <a:gd name="adj1" fmla="val 0"/>
              <a:gd name="adj2" fmla="val 0"/>
            </a:avLst>
          </a:prstGeom>
          <a:solidFill>
            <a:srgbClr val="FE55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900" dirty="0">
                <a:latin typeface="Hiragino Sans W4" panose="020B0400000000000000" pitchFamily="34" charset="-128"/>
                <a:ea typeface="Hiragino Sans W4" panose="020B0400000000000000" pitchFamily="34" charset="-128"/>
              </a:rPr>
              <a:t>FURNITURE</a:t>
            </a:r>
            <a:endParaRPr lang="ja-JP" altLang="en-US" sz="900">
              <a:latin typeface="Hiragino Sans W4" panose="020B0400000000000000" pitchFamily="34" charset="-128"/>
              <a:ea typeface="Hiragino Sans W4" panose="020B0400000000000000" pitchFamily="34" charset="-128"/>
            </a:endParaRPr>
          </a:p>
        </p:txBody>
      </p:sp>
    </p:spTree>
    <p:extLst>
      <p:ext uri="{BB962C8B-B14F-4D97-AF65-F5344CB8AC3E}">
        <p14:creationId xmlns:p14="http://schemas.microsoft.com/office/powerpoint/2010/main" val="34035522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7EC27D2B-5A6B-984D-BE19-0BC7F804CF7B}"/>
              </a:ext>
            </a:extLst>
          </p:cNvPr>
          <p:cNvPicPr>
            <a:picLocks noChangeAspect="1"/>
          </p:cNvPicPr>
          <p:nvPr/>
        </p:nvPicPr>
        <p:blipFill>
          <a:blip r:embed="rId2"/>
          <a:stretch>
            <a:fillRect/>
          </a:stretch>
        </p:blipFill>
        <p:spPr>
          <a:xfrm>
            <a:off x="0" y="0"/>
            <a:ext cx="12192000" cy="6858000"/>
          </a:xfrm>
          <a:prstGeom prst="rect">
            <a:avLst/>
          </a:prstGeom>
        </p:spPr>
      </p:pic>
      <p:pic>
        <p:nvPicPr>
          <p:cNvPr id="16" name="図 15" descr="テキスト&#10;&#10;自動的に生成された説明">
            <a:extLst>
              <a:ext uri="{FF2B5EF4-FFF2-40B4-BE49-F238E27FC236}">
                <a16:creationId xmlns:a16="http://schemas.microsoft.com/office/drawing/2014/main" id="{0427A82D-ABE5-D441-85BD-2CBA1EAEBFE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16200000">
            <a:off x="-225716" y="6026259"/>
            <a:ext cx="998858" cy="317072"/>
          </a:xfrm>
          <a:prstGeom prst="rect">
            <a:avLst/>
          </a:prstGeom>
        </p:spPr>
      </p:pic>
      <p:sp>
        <p:nvSpPr>
          <p:cNvPr id="22" name="正方形/長方形 21">
            <a:extLst>
              <a:ext uri="{FF2B5EF4-FFF2-40B4-BE49-F238E27FC236}">
                <a16:creationId xmlns:a16="http://schemas.microsoft.com/office/drawing/2014/main" id="{C918364B-442B-B34E-A757-B212FF24AD59}"/>
              </a:ext>
            </a:extLst>
          </p:cNvPr>
          <p:cNvSpPr/>
          <p:nvPr/>
        </p:nvSpPr>
        <p:spPr>
          <a:xfrm>
            <a:off x="408743" y="1807812"/>
            <a:ext cx="6527800" cy="2568011"/>
          </a:xfrm>
          <a:prstGeom prst="rect">
            <a:avLst/>
          </a:prstGeom>
        </p:spPr>
        <p:txBody>
          <a:bodyPr wrap="square">
            <a:spAutoFit/>
          </a:bodyPr>
          <a:lstStyle/>
          <a:p>
            <a:pPr>
              <a:lnSpc>
                <a:spcPts val="9500"/>
              </a:lnSpc>
            </a:pPr>
            <a:r>
              <a:rPr lang="en-US" altLang="ja-JP" sz="11500" b="1" spc="200" dirty="0">
                <a:ln w="19050">
                  <a:solidFill>
                    <a:schemeClr val="bg1"/>
                  </a:solidFill>
                </a:ln>
                <a:noFill/>
                <a:latin typeface="DIN Alternate" panose="020B0500000000000000" pitchFamily="34" charset="0"/>
                <a:ea typeface="Hiragino Sans W6" panose="020B0400000000000000" pitchFamily="34" charset="-128"/>
              </a:rPr>
              <a:t>OPTION</a:t>
            </a:r>
          </a:p>
          <a:p>
            <a:pPr>
              <a:lnSpc>
                <a:spcPts val="9500"/>
              </a:lnSpc>
            </a:pPr>
            <a:r>
              <a:rPr lang="en-US" altLang="ja-JP" sz="11500" b="1" spc="200" dirty="0">
                <a:ln w="19050">
                  <a:solidFill>
                    <a:schemeClr val="bg1"/>
                  </a:solidFill>
                </a:ln>
                <a:noFill/>
                <a:latin typeface="DIN Alternate" panose="020B0500000000000000" pitchFamily="34" charset="0"/>
                <a:ea typeface="Hiragino Sans W6" panose="020B0400000000000000" pitchFamily="34" charset="-128"/>
              </a:rPr>
              <a:t>MENU</a:t>
            </a:r>
          </a:p>
        </p:txBody>
      </p:sp>
      <p:cxnSp>
        <p:nvCxnSpPr>
          <p:cNvPr id="3" name="直線矢印コネクタ 2">
            <a:extLst>
              <a:ext uri="{FF2B5EF4-FFF2-40B4-BE49-F238E27FC236}">
                <a16:creationId xmlns:a16="http://schemas.microsoft.com/office/drawing/2014/main" id="{2DD06C60-BA9A-504B-8632-476534F6C210}"/>
              </a:ext>
            </a:extLst>
          </p:cNvPr>
          <p:cNvCxnSpPr/>
          <p:nvPr/>
        </p:nvCxnSpPr>
        <p:spPr>
          <a:xfrm>
            <a:off x="13224510" y="2308243"/>
            <a:ext cx="914400" cy="914400"/>
          </a:xfrm>
          <a:prstGeom prst="straightConnector1">
            <a:avLst/>
          </a:prstGeom>
          <a:ln>
            <a:noFill/>
            <a:tailEnd type="triangle"/>
          </a:ln>
        </p:spPr>
        <p:style>
          <a:lnRef idx="1">
            <a:schemeClr val="accent1"/>
          </a:lnRef>
          <a:fillRef idx="0">
            <a:schemeClr val="accent1"/>
          </a:fillRef>
          <a:effectRef idx="0">
            <a:schemeClr val="accent1"/>
          </a:effectRef>
          <a:fontRef idx="minor">
            <a:schemeClr val="tx1"/>
          </a:fontRef>
        </p:style>
      </p:cxnSp>
      <p:sp>
        <p:nvSpPr>
          <p:cNvPr id="6" name="スライド番号プレースホルダ 3">
            <a:extLst>
              <a:ext uri="{FF2B5EF4-FFF2-40B4-BE49-F238E27FC236}">
                <a16:creationId xmlns:a16="http://schemas.microsoft.com/office/drawing/2014/main" id="{5C2FFB42-B6D1-1522-DFA1-2E6BB1C5941C}"/>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white"/>
                </a:solidFill>
                <a:effectLst/>
                <a:uLnTx/>
                <a:uFillTx/>
                <a:latin typeface="DIN Alternate" panose="020B0500000000000000" pitchFamily="34" charset="0"/>
                <a:ea typeface="Hiragino Sans W1" panose="020B0300000000000000" pitchFamily="34" charset="-128"/>
                <a:cs typeface="+mn-cs"/>
              </a:rPr>
              <a:t>0</a:t>
            </a:r>
            <a:fld id="{76D8E150-8261-4C28-BB88-CF7E9D4FABBB}" type="slidenum">
              <a:rPr kumimoji="1" lang="en-US" altLang="ja-JP" sz="1100" b="0" i="0" u="none" strike="noStrike" kern="1200" cap="none" spc="0" normalizeH="0" baseline="0" noProof="0" smtClean="0">
                <a:ln>
                  <a:noFill/>
                </a:ln>
                <a:solidFill>
                  <a:prstClr val="white"/>
                </a:solidFill>
                <a:effectLst/>
                <a:uLnTx/>
                <a:uFillTx/>
                <a:latin typeface="DIN Alternate" panose="020B0500000000000000" pitchFamily="34" charset="0"/>
                <a:ea typeface="Hiragino Sans W1" panose="020B0300000000000000"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1" lang="en-US" altLang="ja-JP" sz="1100" b="0" i="0" u="none" strike="noStrike" kern="1200" cap="none" spc="0" normalizeH="0" baseline="0" noProof="0" dirty="0">
              <a:ln>
                <a:noFill/>
              </a:ln>
              <a:solidFill>
                <a:prstClr val="white"/>
              </a:solidFill>
              <a:effectLst/>
              <a:uLnTx/>
              <a:uFillTx/>
              <a:latin typeface="DIN Alternate" panose="020B0500000000000000" pitchFamily="34" charset="0"/>
              <a:ea typeface="Hiragino Sans W1" panose="020B0300000000000000" pitchFamily="34" charset="-128"/>
              <a:cs typeface="+mn-cs"/>
            </a:endParaRPr>
          </a:p>
        </p:txBody>
      </p:sp>
      <p:sp>
        <p:nvSpPr>
          <p:cNvPr id="7" name="正方形/長方形 6">
            <a:extLst>
              <a:ext uri="{FF2B5EF4-FFF2-40B4-BE49-F238E27FC236}">
                <a16:creationId xmlns:a16="http://schemas.microsoft.com/office/drawing/2014/main" id="{C06FAE75-3772-2790-0E3D-64AC8FE27C47}"/>
              </a:ext>
            </a:extLst>
          </p:cNvPr>
          <p:cNvSpPr/>
          <p:nvPr/>
        </p:nvSpPr>
        <p:spPr>
          <a:xfrm>
            <a:off x="8270239" y="6442414"/>
            <a:ext cx="3344571" cy="298480"/>
          </a:xfrm>
          <a:prstGeom prst="rect">
            <a:avLst/>
          </a:prstGeom>
        </p:spPr>
        <p:txBody>
          <a:bodyPr wrap="square">
            <a:sp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prstClr val="white"/>
                </a:solidFill>
                <a:effectLst/>
                <a:uLnTx/>
                <a:uFillTx/>
                <a:latin typeface="DIN Alternate" panose="020B0500000000000000" pitchFamily="34" charset="0"/>
                <a:ea typeface="Hiragino Sans W3" panose="020B0400000000000000" pitchFamily="34" charset="-128"/>
                <a:cs typeface="+mn-cs"/>
              </a:rPr>
              <a:t>© News Technology Co., Ltd. </a:t>
            </a:r>
            <a:r>
              <a:rPr kumimoji="1" lang="ja-JP" altLang="en-US" sz="1000" b="0" i="0" u="none" strike="noStrike" kern="1200" cap="none" spc="0" normalizeH="0" baseline="0" noProof="0">
                <a:ln>
                  <a:noFill/>
                </a:ln>
                <a:solidFill>
                  <a:prstClr val="white"/>
                </a:solidFill>
                <a:effectLst/>
                <a:uLnTx/>
                <a:uFillTx/>
                <a:latin typeface="DIN Alternate" panose="020B0500000000000000" pitchFamily="34" charset="0"/>
                <a:ea typeface="Hiragino Sans W1" panose="020B0300000000000000" pitchFamily="34" charset="-128"/>
                <a:cs typeface="+mn-cs"/>
              </a:rPr>
              <a:t>│</a:t>
            </a:r>
            <a:endParaRPr kumimoji="1" lang="ja-JP" altLang="en-US" sz="900" b="0" i="0" u="none" strike="noStrike" kern="1200" cap="none" spc="0" normalizeH="0" baseline="0" noProof="0">
              <a:ln>
                <a:noFill/>
              </a:ln>
              <a:solidFill>
                <a:prstClr val="white"/>
              </a:solidFill>
              <a:effectLst/>
              <a:uLnTx/>
              <a:uFillTx/>
              <a:latin typeface="DIN Alternate" panose="020B0500000000000000" pitchFamily="34" charset="0"/>
              <a:ea typeface="Hiragino Sans W3" panose="020B0400000000000000" pitchFamily="34" charset="-128"/>
              <a:cs typeface="+mn-cs"/>
            </a:endParaRPr>
          </a:p>
        </p:txBody>
      </p:sp>
    </p:spTree>
    <p:extLst>
      <p:ext uri="{BB962C8B-B14F-4D97-AF65-F5344CB8AC3E}">
        <p14:creationId xmlns:p14="http://schemas.microsoft.com/office/powerpoint/2010/main" val="351153872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角丸四角形 72">
            <a:extLst>
              <a:ext uri="{FF2B5EF4-FFF2-40B4-BE49-F238E27FC236}">
                <a16:creationId xmlns:a16="http://schemas.microsoft.com/office/drawing/2014/main" id="{80F8BAE5-260F-0CBE-7BFD-821A7D41C158}"/>
              </a:ext>
            </a:extLst>
          </p:cNvPr>
          <p:cNvSpPr/>
          <p:nvPr/>
        </p:nvSpPr>
        <p:spPr>
          <a:xfrm>
            <a:off x="5119846" y="2595952"/>
            <a:ext cx="6956976" cy="3910960"/>
          </a:xfrm>
          <a:prstGeom prst="roundRect">
            <a:avLst>
              <a:gd name="adj" fmla="val 3902"/>
            </a:avLst>
          </a:prstGeom>
          <a:solidFill>
            <a:srgbClr val="EDED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34" charset="-128"/>
              <a:cs typeface="+mn-cs"/>
            </a:endParaRPr>
          </a:p>
        </p:txBody>
      </p:sp>
      <p:sp>
        <p:nvSpPr>
          <p:cNvPr id="65" name="角丸四角形 64">
            <a:extLst>
              <a:ext uri="{FF2B5EF4-FFF2-40B4-BE49-F238E27FC236}">
                <a16:creationId xmlns:a16="http://schemas.microsoft.com/office/drawing/2014/main" id="{3C455902-F806-4D9C-9DE9-C6F394ED82AE}"/>
              </a:ext>
            </a:extLst>
          </p:cNvPr>
          <p:cNvSpPr/>
          <p:nvPr/>
        </p:nvSpPr>
        <p:spPr>
          <a:xfrm>
            <a:off x="5098546" y="280784"/>
            <a:ext cx="6956976" cy="2141309"/>
          </a:xfrm>
          <a:prstGeom prst="roundRect">
            <a:avLst>
              <a:gd name="adj" fmla="val 9346"/>
            </a:avLst>
          </a:prstGeom>
          <a:solidFill>
            <a:srgbClr val="EDED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34" charset="-128"/>
              <a:cs typeface="+mn-cs"/>
            </a:endParaRPr>
          </a:p>
        </p:txBody>
      </p:sp>
      <p:pic>
        <p:nvPicPr>
          <p:cNvPr id="14" name="図 13">
            <a:extLst>
              <a:ext uri="{FF2B5EF4-FFF2-40B4-BE49-F238E27FC236}">
                <a16:creationId xmlns:a16="http://schemas.microsoft.com/office/drawing/2014/main" id="{2C01208C-9C20-E34B-AB5F-D09FD0E4515B}"/>
              </a:ext>
            </a:extLst>
          </p:cNvPr>
          <p:cNvPicPr>
            <a:picLocks noChangeAspect="1"/>
          </p:cNvPicPr>
          <p:nvPr/>
        </p:nvPicPr>
        <p:blipFill>
          <a:blip r:embed="rId2"/>
          <a:stretch>
            <a:fillRect/>
          </a:stretch>
        </p:blipFill>
        <p:spPr>
          <a:xfrm>
            <a:off x="-1" y="0"/>
            <a:ext cx="4856895" cy="6858000"/>
          </a:xfrm>
          <a:prstGeom prst="rect">
            <a:avLst/>
          </a:prstGeom>
        </p:spPr>
      </p:pic>
      <p:sp>
        <p:nvSpPr>
          <p:cNvPr id="19" name="正方形/長方形 18">
            <a:extLst>
              <a:ext uri="{FF2B5EF4-FFF2-40B4-BE49-F238E27FC236}">
                <a16:creationId xmlns:a16="http://schemas.microsoft.com/office/drawing/2014/main" id="{DD8ED357-524D-4C46-94B1-7370E6E1F54C}"/>
              </a:ext>
            </a:extLst>
          </p:cNvPr>
          <p:cNvSpPr/>
          <p:nvPr/>
        </p:nvSpPr>
        <p:spPr>
          <a:xfrm>
            <a:off x="4202814" y="0"/>
            <a:ext cx="654080" cy="729819"/>
          </a:xfrm>
          <a:prstGeom prst="rect">
            <a:avLst/>
          </a:prstGeom>
          <a:solidFill>
            <a:srgbClr val="FE55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Hiragino Sans W5" panose="020B0400000000000000" pitchFamily="34" charset="-128"/>
              <a:ea typeface="Hiragino Sans W5" panose="020B0400000000000000" pitchFamily="34" charset="-128"/>
              <a:cs typeface="+mn-cs"/>
            </a:endParaRPr>
          </a:p>
        </p:txBody>
      </p:sp>
      <p:pic>
        <p:nvPicPr>
          <p:cNvPr id="23" name="図 22">
            <a:extLst>
              <a:ext uri="{FF2B5EF4-FFF2-40B4-BE49-F238E27FC236}">
                <a16:creationId xmlns:a16="http://schemas.microsoft.com/office/drawing/2014/main" id="{82593D41-AFFF-D94F-A5CE-3F6FE6311BC7}"/>
              </a:ext>
            </a:extLst>
          </p:cNvPr>
          <p:cNvPicPr>
            <a:picLocks noChangeAspect="1"/>
          </p:cNvPicPr>
          <p:nvPr/>
        </p:nvPicPr>
        <p:blipFill>
          <a:blip r:embed="rId3"/>
          <a:stretch>
            <a:fillRect/>
          </a:stretch>
        </p:blipFill>
        <p:spPr>
          <a:xfrm>
            <a:off x="543304" y="3021692"/>
            <a:ext cx="3349794" cy="1407695"/>
          </a:xfrm>
          <a:prstGeom prst="rect">
            <a:avLst/>
          </a:prstGeom>
        </p:spPr>
      </p:pic>
      <p:pic>
        <p:nvPicPr>
          <p:cNvPr id="18" name="図 17" descr="テキスト&#10;&#10;自動的に生成された説明">
            <a:extLst>
              <a:ext uri="{FF2B5EF4-FFF2-40B4-BE49-F238E27FC236}">
                <a16:creationId xmlns:a16="http://schemas.microsoft.com/office/drawing/2014/main" id="{AE5907DC-C707-124C-910B-95C095385077}"/>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16200000">
            <a:off x="-225716" y="6026259"/>
            <a:ext cx="998858" cy="317072"/>
          </a:xfrm>
          <a:prstGeom prst="rect">
            <a:avLst/>
          </a:prstGeom>
        </p:spPr>
      </p:pic>
      <p:sp>
        <p:nvSpPr>
          <p:cNvPr id="5" name="テキスト ボックス 4">
            <a:extLst>
              <a:ext uri="{FF2B5EF4-FFF2-40B4-BE49-F238E27FC236}">
                <a16:creationId xmlns:a16="http://schemas.microsoft.com/office/drawing/2014/main" id="{3DD0084A-BDED-2008-E08C-0EBAE7B3FDBC}"/>
              </a:ext>
            </a:extLst>
          </p:cNvPr>
          <p:cNvSpPr txBox="1"/>
          <p:nvPr/>
        </p:nvSpPr>
        <p:spPr>
          <a:xfrm>
            <a:off x="697323" y="1446069"/>
            <a:ext cx="4855087" cy="1349087"/>
          </a:xfrm>
          <a:prstGeom prst="rect">
            <a:avLst/>
          </a:prstGeom>
          <a:noFill/>
          <a:effectLst/>
        </p:spPr>
        <p:txBody>
          <a:bodyPr wrap="square" rtlCol="0">
            <a:spAutoFit/>
          </a:bodyPr>
          <a:lstStyle/>
          <a:p>
            <a:pPr marL="0" marR="0" lvl="0" indent="0" algn="l" defTabSz="457200" rtl="0" eaLnBrk="1" fontAlgn="auto" latinLnBrk="0" hangingPunct="1">
              <a:lnSpc>
                <a:spcPct val="100000"/>
              </a:lnSpc>
              <a:spcBef>
                <a:spcPts val="140"/>
              </a:spcBef>
              <a:spcAft>
                <a:spcPts val="0"/>
              </a:spcAft>
              <a:buClrTx/>
              <a:buSzTx/>
              <a:buFontTx/>
              <a:buNone/>
              <a:tabLst/>
              <a:defRPr/>
            </a:pPr>
            <a:r>
              <a:rPr kumimoji="0" lang="ja-JP" altLang="en-US" sz="2000" b="0" i="0" u="none" strike="noStrike" kern="1200" cap="none" spc="300" normalizeH="0" baseline="0" noProof="0">
                <a:ln>
                  <a:noFill/>
                </a:ln>
                <a:solidFill>
                  <a:prstClr val="white"/>
                </a:solidFill>
                <a:effectLst/>
                <a:uLnTx/>
                <a:uFillTx/>
                <a:latin typeface="Hiragino Sans W5" panose="020B0400000000000000" pitchFamily="34" charset="-128"/>
                <a:ea typeface="Hiragino Sans W5" panose="020B0400000000000000" pitchFamily="34" charset="-128"/>
                <a:cs typeface="+mn-cs"/>
              </a:rPr>
              <a:t>広告視聴から商品体験まで</a:t>
            </a:r>
            <a:endParaRPr kumimoji="0" lang="en-US" altLang="ja-JP" sz="2000" b="0" i="0" u="none" strike="noStrike" kern="1200" cap="none" spc="300" normalizeH="0" baseline="0" noProof="0" dirty="0">
              <a:ln>
                <a:noFill/>
              </a:ln>
              <a:solidFill>
                <a:prstClr val="white"/>
              </a:solidFill>
              <a:effectLst/>
              <a:uLnTx/>
              <a:uFillTx/>
              <a:latin typeface="Hiragino Sans W5" panose="020B0400000000000000" pitchFamily="34" charset="-128"/>
              <a:ea typeface="Hiragino Sans W5" panose="020B0400000000000000" pitchFamily="34" charset="-128"/>
              <a:cs typeface="+mn-cs"/>
            </a:endParaRPr>
          </a:p>
          <a:p>
            <a:pPr marL="0" marR="0" lvl="0" indent="0" algn="l" defTabSz="457200" rtl="0" eaLnBrk="1" fontAlgn="auto" latinLnBrk="0" hangingPunct="1">
              <a:lnSpc>
                <a:spcPct val="100000"/>
              </a:lnSpc>
              <a:spcBef>
                <a:spcPts val="140"/>
              </a:spcBef>
              <a:spcAft>
                <a:spcPts val="0"/>
              </a:spcAft>
              <a:buClrTx/>
              <a:buSzTx/>
              <a:buFontTx/>
              <a:buNone/>
              <a:tabLst/>
              <a:defRPr/>
            </a:pPr>
            <a:r>
              <a:rPr kumimoji="0" lang="ja-JP" altLang="en-US" sz="2000" b="0" i="0" u="none" strike="noStrike" kern="1200" cap="none" spc="300" normalizeH="0" baseline="0" noProof="0">
                <a:ln>
                  <a:noFill/>
                </a:ln>
                <a:solidFill>
                  <a:prstClr val="white"/>
                </a:solidFill>
                <a:effectLst/>
                <a:uLnTx/>
                <a:uFillTx/>
                <a:latin typeface="Hiragino Sans W5" panose="020B0400000000000000" pitchFamily="34" charset="-128"/>
                <a:ea typeface="Hiragino Sans W5" panose="020B0400000000000000" pitchFamily="34" charset="-128"/>
                <a:cs typeface="+mn-cs"/>
              </a:rPr>
              <a:t>一連の流れを喫煙所内で完結</a:t>
            </a:r>
            <a:endParaRPr kumimoji="0" lang="en-US" altLang="ja-JP" sz="2000" b="0" i="0" u="none" strike="noStrike" kern="1200" cap="none" spc="300" normalizeH="0" baseline="0" noProof="0" dirty="0">
              <a:ln>
                <a:noFill/>
              </a:ln>
              <a:solidFill>
                <a:prstClr val="white"/>
              </a:solidFill>
              <a:effectLst/>
              <a:uLnTx/>
              <a:uFillTx/>
              <a:latin typeface="Hiragino Sans W5" panose="020B0400000000000000" pitchFamily="34" charset="-128"/>
              <a:ea typeface="Hiragino Sans W5" panose="020B0400000000000000" pitchFamily="34" charset="-128"/>
              <a:cs typeface="+mn-cs"/>
            </a:endParaRPr>
          </a:p>
          <a:p>
            <a:pPr marL="0" marR="0" lvl="0" indent="0" algn="l" defTabSz="457200" rtl="0" eaLnBrk="1" fontAlgn="auto" latinLnBrk="0" hangingPunct="1">
              <a:lnSpc>
                <a:spcPct val="100000"/>
              </a:lnSpc>
              <a:spcBef>
                <a:spcPts val="140"/>
              </a:spcBef>
              <a:spcAft>
                <a:spcPts val="0"/>
              </a:spcAft>
              <a:buClrTx/>
              <a:buSzTx/>
              <a:buFontTx/>
              <a:buNone/>
              <a:tabLst/>
              <a:defRPr/>
            </a:pPr>
            <a:r>
              <a:rPr kumimoji="0" lang="ja-JP" altLang="en-US" sz="2000" b="0" i="0" u="none" strike="noStrike" kern="1200" cap="none" spc="300" normalizeH="0" baseline="0" noProof="0">
                <a:ln>
                  <a:noFill/>
                </a:ln>
                <a:solidFill>
                  <a:prstClr val="white"/>
                </a:solidFill>
                <a:effectLst/>
                <a:uLnTx/>
                <a:uFillTx/>
                <a:latin typeface="Hiragino Sans W5" panose="020B0400000000000000" pitchFamily="34" charset="-128"/>
                <a:ea typeface="Hiragino Sans W5" panose="020B0400000000000000" pitchFamily="34" charset="-128"/>
                <a:cs typeface="+mn-cs"/>
              </a:rPr>
              <a:t>リアルな接点を生み出す</a:t>
            </a:r>
            <a:endParaRPr kumimoji="0" lang="en-US" altLang="ja-JP" sz="2000" b="0" i="0" u="none" strike="noStrike" kern="1200" cap="none" spc="300" normalizeH="0" baseline="0" noProof="0" dirty="0">
              <a:ln>
                <a:noFill/>
              </a:ln>
              <a:solidFill>
                <a:prstClr val="white"/>
              </a:solidFill>
              <a:effectLst/>
              <a:uLnTx/>
              <a:uFillTx/>
              <a:latin typeface="Hiragino Sans W5" panose="020B0400000000000000" pitchFamily="34" charset="-128"/>
              <a:ea typeface="Hiragino Sans W5" panose="020B0400000000000000" pitchFamily="34" charset="-128"/>
              <a:cs typeface="+mn-cs"/>
            </a:endParaRPr>
          </a:p>
          <a:p>
            <a:pPr marL="0" marR="0" lvl="0" indent="0" algn="l" defTabSz="457200" rtl="0" eaLnBrk="1" fontAlgn="auto" latinLnBrk="0" hangingPunct="1">
              <a:lnSpc>
                <a:spcPct val="100000"/>
              </a:lnSpc>
              <a:spcBef>
                <a:spcPts val="140"/>
              </a:spcBef>
              <a:spcAft>
                <a:spcPts val="0"/>
              </a:spcAft>
              <a:buClrTx/>
              <a:buSzTx/>
              <a:buFontTx/>
              <a:buNone/>
              <a:tabLst/>
              <a:defRPr/>
            </a:pPr>
            <a:r>
              <a:rPr kumimoji="0" lang="ja-JP" altLang="en-US" sz="2000" b="0" i="0" u="none" strike="noStrike" kern="1200" cap="none" spc="300" normalizeH="0" baseline="0" noProof="0">
                <a:ln>
                  <a:noFill/>
                </a:ln>
                <a:solidFill>
                  <a:prstClr val="white"/>
                </a:solidFill>
                <a:effectLst/>
                <a:uLnTx/>
                <a:uFillTx/>
                <a:latin typeface="Hiragino Sans W5" panose="020B0400000000000000" pitchFamily="34" charset="-128"/>
                <a:ea typeface="Hiragino Sans W5" panose="020B0400000000000000" pitchFamily="34" charset="-128"/>
                <a:cs typeface="+mn-cs"/>
              </a:rPr>
              <a:t>フルファネル施策</a:t>
            </a:r>
            <a:endParaRPr kumimoji="0" lang="en-US" altLang="ja-JP" sz="3200" b="0" i="0" u="none" strike="noStrike" kern="1200" cap="none" spc="300" normalizeH="0" baseline="0" noProof="0" dirty="0">
              <a:ln>
                <a:noFill/>
              </a:ln>
              <a:solidFill>
                <a:prstClr val="white"/>
              </a:solidFill>
              <a:effectLst/>
              <a:uLnTx/>
              <a:uFillTx/>
              <a:latin typeface="Hiragino Sans W5" panose="020B0400000000000000" pitchFamily="34" charset="-128"/>
              <a:ea typeface="Hiragino Sans W5" panose="020B0400000000000000" pitchFamily="34" charset="-128"/>
              <a:cs typeface="+mn-cs"/>
            </a:endParaRPr>
          </a:p>
        </p:txBody>
      </p:sp>
      <p:sp>
        <p:nvSpPr>
          <p:cNvPr id="10" name="テキスト ボックス 9">
            <a:extLst>
              <a:ext uri="{FF2B5EF4-FFF2-40B4-BE49-F238E27FC236}">
                <a16:creationId xmlns:a16="http://schemas.microsoft.com/office/drawing/2014/main" id="{4BE3B109-9EB2-DE52-2365-70813D944A35}"/>
              </a:ext>
            </a:extLst>
          </p:cNvPr>
          <p:cNvSpPr txBox="1"/>
          <p:nvPr/>
        </p:nvSpPr>
        <p:spPr>
          <a:xfrm>
            <a:off x="2386948" y="842564"/>
            <a:ext cx="1910637" cy="461665"/>
          </a:xfrm>
          <a:prstGeom prst="rect">
            <a:avLst/>
          </a:prstGeom>
          <a:noFill/>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a:ln>
                  <a:noFill/>
                </a:ln>
                <a:solidFill>
                  <a:prstClr val="white"/>
                </a:solidFill>
                <a:effectLst/>
                <a:uLnTx/>
                <a:uFillTx/>
                <a:latin typeface="Hiragino Kaku Gothic ProN W3" panose="020B0300000000000000" pitchFamily="34" charset="-128"/>
                <a:ea typeface="Hiragino Kaku Gothic ProN W3" panose="020B0300000000000000" pitchFamily="34" charset="-128"/>
                <a:cs typeface="+mn-cs"/>
              </a:rPr>
              <a:t>喫煙所内</a:t>
            </a:r>
            <a:endParaRPr kumimoji="0" lang="en-US" altLang="ja-JP" sz="1200" b="0" i="0" u="none" strike="noStrike" kern="1200" cap="none" spc="0" normalizeH="0" baseline="0" noProof="0" dirty="0">
              <a:ln>
                <a:noFill/>
              </a:ln>
              <a:solidFill>
                <a:prstClr val="white"/>
              </a:solidFill>
              <a:effectLst/>
              <a:uLnTx/>
              <a:uFillTx/>
              <a:latin typeface="Hiragino Kaku Gothic ProN W3" panose="020B0300000000000000" pitchFamily="34" charset="-128"/>
              <a:ea typeface="Hiragino Kaku Gothic ProN W3" panose="020B0300000000000000" pitchFamily="34"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a:ln>
                  <a:noFill/>
                </a:ln>
                <a:solidFill>
                  <a:prstClr val="white"/>
                </a:solidFill>
                <a:effectLst/>
                <a:uLnTx/>
                <a:uFillTx/>
                <a:latin typeface="Hiragino Kaku Gothic ProN W3" panose="020B0300000000000000" pitchFamily="34" charset="-128"/>
                <a:ea typeface="Hiragino Kaku Gothic ProN W3" panose="020B0300000000000000" pitchFamily="34" charset="-128"/>
                <a:cs typeface="+mn-cs"/>
              </a:rPr>
              <a:t>リアルプロモーション</a:t>
            </a:r>
          </a:p>
        </p:txBody>
      </p:sp>
      <p:sp>
        <p:nvSpPr>
          <p:cNvPr id="22" name="テキスト ボックス 21">
            <a:extLst>
              <a:ext uri="{FF2B5EF4-FFF2-40B4-BE49-F238E27FC236}">
                <a16:creationId xmlns:a16="http://schemas.microsoft.com/office/drawing/2014/main" id="{8741DFFB-726B-05B5-12B3-DB23276AAF0D}"/>
              </a:ext>
            </a:extLst>
          </p:cNvPr>
          <p:cNvSpPr txBox="1"/>
          <p:nvPr/>
        </p:nvSpPr>
        <p:spPr>
          <a:xfrm>
            <a:off x="5751175" y="1299687"/>
            <a:ext cx="1336579" cy="923330"/>
          </a:xfrm>
          <a:prstGeom prst="rect">
            <a:avLst/>
          </a:prstGeom>
          <a:noFill/>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5400" b="1" i="0" u="none" strike="noStrike" kern="1200" cap="none" spc="0" normalizeH="0" baseline="0" noProof="0" dirty="0">
                <a:ln>
                  <a:noFill/>
                </a:ln>
                <a:solidFill>
                  <a:srgbClr val="FE5519"/>
                </a:solidFill>
                <a:effectLst/>
                <a:uLnTx/>
                <a:uFillTx/>
                <a:latin typeface="DIN Alternate" panose="020B0500000000000000" pitchFamily="34" charset="0"/>
                <a:ea typeface="Hiragino Sans W6" panose="020B0400000000000000" pitchFamily="34" charset="-128"/>
                <a:cs typeface="+mn-cs"/>
              </a:rPr>
              <a:t>100</a:t>
            </a:r>
            <a:endParaRPr kumimoji="0" lang="en-US" altLang="ja-JP" sz="4800" b="1" i="0" u="none" strike="noStrike" kern="1200" cap="none" spc="0" normalizeH="0" baseline="0" noProof="0" dirty="0">
              <a:ln>
                <a:noFill/>
              </a:ln>
              <a:solidFill>
                <a:srgbClr val="FE5519"/>
              </a:solidFill>
              <a:effectLst/>
              <a:uLnTx/>
              <a:uFillTx/>
              <a:latin typeface="DIN Alternate" panose="020B0500000000000000" pitchFamily="34" charset="0"/>
              <a:ea typeface="Hiragino Sans W6" panose="020B0400000000000000" pitchFamily="34" charset="-128"/>
              <a:cs typeface="+mn-cs"/>
            </a:endParaRPr>
          </a:p>
        </p:txBody>
      </p:sp>
      <p:sp>
        <p:nvSpPr>
          <p:cNvPr id="25" name="テキスト ボックス 24">
            <a:extLst>
              <a:ext uri="{FF2B5EF4-FFF2-40B4-BE49-F238E27FC236}">
                <a16:creationId xmlns:a16="http://schemas.microsoft.com/office/drawing/2014/main" id="{AF5DE04B-819A-5B94-DC0F-F13463C2FBCE}"/>
              </a:ext>
            </a:extLst>
          </p:cNvPr>
          <p:cNvSpPr txBox="1"/>
          <p:nvPr/>
        </p:nvSpPr>
        <p:spPr>
          <a:xfrm>
            <a:off x="6819847" y="1458097"/>
            <a:ext cx="449935" cy="646331"/>
          </a:xfrm>
          <a:prstGeom prst="rect">
            <a:avLst/>
          </a:prstGeom>
          <a:noFill/>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800" b="0" i="0" u="none" strike="noStrike" kern="1200" cap="none" spc="0" normalizeH="0" baseline="0" noProof="0">
                <a:ln>
                  <a:noFill/>
                </a:ln>
                <a:solidFill>
                  <a:srgbClr val="FE5519"/>
                </a:solidFill>
                <a:effectLst/>
                <a:uLnTx/>
                <a:uFillTx/>
                <a:latin typeface="Hiragino Sans W4" panose="020B0400000000000000" pitchFamily="34" charset="-128"/>
                <a:ea typeface="Hiragino Sans W4" panose="020B0400000000000000" pitchFamily="34" charset="-128"/>
                <a:cs typeface="+mn-cs"/>
              </a:rPr>
              <a:t>施設</a:t>
            </a:r>
            <a:endParaRPr kumimoji="0" lang="en-US" altLang="ja-JP" sz="1800" b="0" i="0" u="none" strike="noStrike" kern="1200" cap="none" spc="0" normalizeH="0" baseline="0" noProof="0" dirty="0">
              <a:ln>
                <a:noFill/>
              </a:ln>
              <a:solidFill>
                <a:srgbClr val="FE5519"/>
              </a:solidFill>
              <a:effectLst/>
              <a:uLnTx/>
              <a:uFillTx/>
              <a:latin typeface="Hiragino Sans W4" panose="020B0400000000000000" pitchFamily="34" charset="-128"/>
              <a:ea typeface="Hiragino Sans W4" panose="020B0400000000000000" pitchFamily="34" charset="-128"/>
              <a:cs typeface="+mn-cs"/>
            </a:endParaRPr>
          </a:p>
        </p:txBody>
      </p:sp>
      <p:sp>
        <p:nvSpPr>
          <p:cNvPr id="26" name="加算記号 25">
            <a:extLst>
              <a:ext uri="{FF2B5EF4-FFF2-40B4-BE49-F238E27FC236}">
                <a16:creationId xmlns:a16="http://schemas.microsoft.com/office/drawing/2014/main" id="{70D9FF3E-8C36-F237-4C1A-B621A5B9599C}"/>
              </a:ext>
            </a:extLst>
          </p:cNvPr>
          <p:cNvSpPr>
            <a:spLocks noChangeAspect="1"/>
          </p:cNvSpPr>
          <p:nvPr/>
        </p:nvSpPr>
        <p:spPr>
          <a:xfrm rot="2647515">
            <a:off x="7212084" y="1543261"/>
            <a:ext cx="458025" cy="458025"/>
          </a:xfrm>
          <a:prstGeom prst="mathPlus">
            <a:avLst>
              <a:gd name="adj1" fmla="val 14865"/>
            </a:avLst>
          </a:prstGeom>
          <a:solidFill>
            <a:srgbClr val="FE5519"/>
          </a:solidFill>
          <a:ln w="19050" cap="rnd" cmpd="sng" algn="ctr">
            <a:solidFill>
              <a:srgbClr val="FE5519"/>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dirty="0">
              <a:ln>
                <a:noFill/>
              </a:ln>
              <a:solidFill>
                <a:srgbClr val="FFFFFF"/>
              </a:solidFill>
              <a:effectLst/>
              <a:uLnTx/>
              <a:uFillTx/>
              <a:latin typeface="Hiragino Sans W5" panose="020B0400000000000000" pitchFamily="34" charset="-128"/>
              <a:ea typeface="Hiragino Sans W5" panose="020B0400000000000000" pitchFamily="34" charset="-128"/>
              <a:cs typeface="+mn-cs"/>
            </a:endParaRPr>
          </a:p>
        </p:txBody>
      </p:sp>
      <p:sp>
        <p:nvSpPr>
          <p:cNvPr id="28" name="テキスト ボックス 27">
            <a:extLst>
              <a:ext uri="{FF2B5EF4-FFF2-40B4-BE49-F238E27FC236}">
                <a16:creationId xmlns:a16="http://schemas.microsoft.com/office/drawing/2014/main" id="{342FC231-F63B-23FA-9A69-A2EBE7556108}"/>
              </a:ext>
            </a:extLst>
          </p:cNvPr>
          <p:cNvSpPr txBox="1"/>
          <p:nvPr/>
        </p:nvSpPr>
        <p:spPr>
          <a:xfrm>
            <a:off x="9257545" y="1448438"/>
            <a:ext cx="449935" cy="646331"/>
          </a:xfrm>
          <a:prstGeom prst="rect">
            <a:avLst/>
          </a:prstGeom>
          <a:noFill/>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800" b="0" i="0" u="none" strike="noStrike" kern="1200" cap="none" spc="0" normalizeH="0" baseline="0" noProof="0">
                <a:ln>
                  <a:noFill/>
                </a:ln>
                <a:solidFill>
                  <a:srgbClr val="FE5519"/>
                </a:solidFill>
                <a:effectLst/>
                <a:uLnTx/>
                <a:uFillTx/>
                <a:latin typeface="Hiragino Sans W4" panose="020B0400000000000000" pitchFamily="34" charset="-128"/>
                <a:ea typeface="Hiragino Sans W4" panose="020B0400000000000000" pitchFamily="34" charset="-128"/>
                <a:cs typeface="+mn-cs"/>
              </a:rPr>
              <a:t>万人</a:t>
            </a:r>
            <a:endParaRPr kumimoji="0" lang="en-US" altLang="ja-JP" sz="1800" b="0" i="0" u="none" strike="noStrike" kern="1200" cap="none" spc="0" normalizeH="0" baseline="0" noProof="0" dirty="0">
              <a:ln>
                <a:noFill/>
              </a:ln>
              <a:solidFill>
                <a:srgbClr val="FE5519"/>
              </a:solidFill>
              <a:effectLst/>
              <a:uLnTx/>
              <a:uFillTx/>
              <a:latin typeface="Hiragino Sans W4" panose="020B0400000000000000" pitchFamily="34" charset="-128"/>
              <a:ea typeface="Hiragino Sans W4" panose="020B0400000000000000" pitchFamily="34" charset="-128"/>
              <a:cs typeface="+mn-cs"/>
            </a:endParaRPr>
          </a:p>
        </p:txBody>
      </p:sp>
      <p:sp>
        <p:nvSpPr>
          <p:cNvPr id="29" name="テキスト ボックス 28">
            <a:extLst>
              <a:ext uri="{FF2B5EF4-FFF2-40B4-BE49-F238E27FC236}">
                <a16:creationId xmlns:a16="http://schemas.microsoft.com/office/drawing/2014/main" id="{47731FBB-A61F-856F-66E1-947CBD59F6DD}"/>
              </a:ext>
            </a:extLst>
          </p:cNvPr>
          <p:cNvSpPr txBox="1"/>
          <p:nvPr/>
        </p:nvSpPr>
        <p:spPr>
          <a:xfrm>
            <a:off x="8481359" y="2040732"/>
            <a:ext cx="2051036" cy="338554"/>
          </a:xfrm>
          <a:prstGeom prst="rect">
            <a:avLst/>
          </a:prstGeom>
          <a:noFill/>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800" b="0" i="0" u="none" strike="noStrike" kern="1200" cap="none" spc="0" normalizeH="0" baseline="0" noProof="0" dirty="0">
                <a:ln>
                  <a:noFill/>
                </a:ln>
                <a:solidFill>
                  <a:srgbClr val="FE5519"/>
                </a:solidFill>
                <a:effectLst/>
                <a:uLnTx/>
                <a:uFillTx/>
                <a:latin typeface="Hiragino Sans W3" panose="020B0400000000000000" pitchFamily="34" charset="-128"/>
                <a:ea typeface="Hiragino Sans W3" panose="020B0400000000000000" pitchFamily="34" charset="-128"/>
                <a:cs typeface="+mn-cs"/>
              </a:rPr>
              <a:t>※</a:t>
            </a:r>
            <a:r>
              <a:rPr kumimoji="0" lang="ja-JP" altLang="en-US" sz="800" b="0" i="0" u="none" strike="noStrike" kern="1200" cap="none" spc="0" normalizeH="0" baseline="0" noProof="0">
                <a:ln>
                  <a:noFill/>
                </a:ln>
                <a:solidFill>
                  <a:srgbClr val="FE5519"/>
                </a:solidFill>
                <a:effectLst/>
                <a:uLnTx/>
                <a:uFillTx/>
                <a:latin typeface="Hiragino Sans W3" panose="020B0400000000000000" pitchFamily="34" charset="-128"/>
                <a:ea typeface="Hiragino Sans W3" panose="020B0400000000000000" pitchFamily="34" charset="-128"/>
                <a:cs typeface="+mn-cs"/>
              </a:rPr>
              <a:t>月間のべリーチ数</a:t>
            </a:r>
            <a:endParaRPr kumimoji="0" lang="en-US" altLang="ja-JP" sz="800" b="0" i="0" u="none" strike="noStrike" kern="1200" cap="none" spc="0" normalizeH="0" baseline="0" noProof="0" dirty="0">
              <a:ln>
                <a:noFill/>
              </a:ln>
              <a:solidFill>
                <a:srgbClr val="FE5519"/>
              </a:solidFill>
              <a:effectLst/>
              <a:uLnTx/>
              <a:uFillTx/>
              <a:latin typeface="Hiragino Sans W3" panose="020B0400000000000000" pitchFamily="34" charset="-128"/>
              <a:ea typeface="Hiragino Sans W3" panose="020B0400000000000000" pitchFamily="34"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800" b="0" i="0" u="none" strike="noStrike" kern="1200" cap="none" spc="0" normalizeH="0" baseline="0" noProof="0" dirty="0">
                <a:ln>
                  <a:noFill/>
                </a:ln>
                <a:solidFill>
                  <a:srgbClr val="FE5519"/>
                </a:solidFill>
                <a:effectLst/>
                <a:uLnTx/>
                <a:uFillTx/>
                <a:latin typeface="Hiragino Sans W3" panose="020B0400000000000000" pitchFamily="34" charset="-128"/>
                <a:ea typeface="Hiragino Sans W3" panose="020B0400000000000000" pitchFamily="34" charset="-128"/>
                <a:cs typeface="+mn-cs"/>
              </a:rPr>
              <a:t>※</a:t>
            </a:r>
            <a:r>
              <a:rPr kumimoji="0" lang="ja-JP" altLang="en-US" sz="800" b="0" i="0" u="none" strike="noStrike" kern="1200" cap="none" spc="0" normalizeH="0" baseline="0" noProof="0">
                <a:ln>
                  <a:noFill/>
                </a:ln>
                <a:solidFill>
                  <a:srgbClr val="FE5519"/>
                </a:solidFill>
                <a:effectLst/>
                <a:uLnTx/>
                <a:uFillTx/>
                <a:latin typeface="Hiragino Sans W3" panose="020B0400000000000000" pitchFamily="34" charset="-128"/>
                <a:ea typeface="Hiragino Sans W3" panose="020B0400000000000000" pitchFamily="34" charset="-128"/>
                <a:cs typeface="+mn-cs"/>
              </a:rPr>
              <a:t>施設によって変動あり</a:t>
            </a:r>
            <a:r>
              <a:rPr kumimoji="0" lang="en-US" altLang="ja-JP" sz="800" b="0" i="0" u="none" strike="noStrike" kern="1200" cap="none" spc="0" normalizeH="0" baseline="0" noProof="0" dirty="0">
                <a:ln>
                  <a:noFill/>
                </a:ln>
                <a:solidFill>
                  <a:srgbClr val="FE5519"/>
                </a:solidFill>
                <a:effectLst/>
                <a:uLnTx/>
                <a:uFillTx/>
                <a:latin typeface="Hiragino Sans W3" panose="020B0400000000000000" pitchFamily="34" charset="-128"/>
                <a:ea typeface="Hiragino Sans W3" panose="020B0400000000000000" pitchFamily="34" charset="-128"/>
                <a:cs typeface="+mn-cs"/>
              </a:rPr>
              <a:t>,</a:t>
            </a:r>
            <a:r>
              <a:rPr kumimoji="0" lang="ja-JP" altLang="en-US" sz="800" b="0" i="0" u="none" strike="noStrike" kern="1200" cap="none" spc="0" normalizeH="0" baseline="0" noProof="0">
                <a:ln>
                  <a:noFill/>
                </a:ln>
                <a:solidFill>
                  <a:srgbClr val="FE5519"/>
                </a:solidFill>
                <a:effectLst/>
                <a:uLnTx/>
                <a:uFillTx/>
                <a:latin typeface="Hiragino Sans W3" panose="020B0400000000000000" pitchFamily="34" charset="-128"/>
                <a:ea typeface="Hiragino Sans W3" panose="020B0400000000000000" pitchFamily="34" charset="-128"/>
                <a:cs typeface="+mn-cs"/>
              </a:rPr>
              <a:t>詳細別資料</a:t>
            </a:r>
            <a:endParaRPr kumimoji="0" lang="en-US" altLang="ja-JP" sz="800" b="0" i="0" u="none" strike="noStrike" kern="1200" cap="none" spc="0" normalizeH="0" baseline="0" noProof="0" dirty="0">
              <a:ln>
                <a:noFill/>
              </a:ln>
              <a:solidFill>
                <a:srgbClr val="FE5519"/>
              </a:solidFill>
              <a:effectLst/>
              <a:uLnTx/>
              <a:uFillTx/>
              <a:latin typeface="Hiragino Sans W3" panose="020B0400000000000000" pitchFamily="34" charset="-128"/>
              <a:ea typeface="Hiragino Sans W3" panose="020B0400000000000000" pitchFamily="34" charset="-128"/>
              <a:cs typeface="+mn-cs"/>
            </a:endParaRPr>
          </a:p>
        </p:txBody>
      </p:sp>
      <p:sp>
        <p:nvSpPr>
          <p:cNvPr id="31" name="テキスト ボックス 30">
            <a:extLst>
              <a:ext uri="{FF2B5EF4-FFF2-40B4-BE49-F238E27FC236}">
                <a16:creationId xmlns:a16="http://schemas.microsoft.com/office/drawing/2014/main" id="{29AF55FA-6052-16AC-FF19-770867D3350F}"/>
              </a:ext>
            </a:extLst>
          </p:cNvPr>
          <p:cNvSpPr txBox="1"/>
          <p:nvPr/>
        </p:nvSpPr>
        <p:spPr>
          <a:xfrm>
            <a:off x="8299331" y="1299597"/>
            <a:ext cx="1244752" cy="923330"/>
          </a:xfrm>
          <a:prstGeom prst="rect">
            <a:avLst/>
          </a:prstGeom>
          <a:noFill/>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5400" b="1" i="0" u="none" strike="noStrike" kern="1200" cap="none" spc="0" normalizeH="0" baseline="0" noProof="0" dirty="0">
                <a:ln>
                  <a:noFill/>
                </a:ln>
                <a:solidFill>
                  <a:srgbClr val="FE5519"/>
                </a:solidFill>
                <a:effectLst/>
                <a:uLnTx/>
                <a:uFillTx/>
                <a:latin typeface="DIN Alternate" panose="020B0500000000000000" pitchFamily="34" charset="0"/>
                <a:ea typeface="Hiragino Sans W6" panose="020B0400000000000000" pitchFamily="34" charset="-128"/>
                <a:cs typeface="+mn-cs"/>
              </a:rPr>
              <a:t>1</a:t>
            </a:r>
            <a:r>
              <a:rPr kumimoji="0" lang="en-US" altLang="ja-JP" sz="3600" b="1" i="0" u="none" strike="noStrike" kern="1200" cap="none" spc="0" normalizeH="0" baseline="0" noProof="0" dirty="0">
                <a:ln>
                  <a:noFill/>
                </a:ln>
                <a:solidFill>
                  <a:srgbClr val="FE5519"/>
                </a:solidFill>
                <a:effectLst/>
                <a:uLnTx/>
                <a:uFillTx/>
                <a:latin typeface="DIN Alternate" panose="020B0500000000000000" pitchFamily="34" charset="0"/>
                <a:ea typeface="Hiragino Sans W6" panose="020B0400000000000000" pitchFamily="34" charset="-128"/>
                <a:cs typeface="+mn-cs"/>
              </a:rPr>
              <a:t>  </a:t>
            </a:r>
            <a:r>
              <a:rPr kumimoji="0" lang="en-US" altLang="ja-JP" sz="5400" b="1" i="0" u="none" strike="noStrike" kern="1200" cap="none" spc="0" normalizeH="0" baseline="0" noProof="0" dirty="0">
                <a:ln>
                  <a:noFill/>
                </a:ln>
                <a:solidFill>
                  <a:srgbClr val="FE5519"/>
                </a:solidFill>
                <a:effectLst/>
                <a:uLnTx/>
                <a:uFillTx/>
                <a:latin typeface="DIN Alternate" panose="020B0500000000000000" pitchFamily="34" charset="0"/>
                <a:ea typeface="Hiragino Sans W6" panose="020B0400000000000000" pitchFamily="34" charset="-128"/>
                <a:cs typeface="+mn-cs"/>
              </a:rPr>
              <a:t>5</a:t>
            </a:r>
            <a:endParaRPr kumimoji="0" lang="en-US" altLang="ja-JP" sz="4800" b="1" i="0" u="none" strike="noStrike" kern="1200" cap="none" spc="0" normalizeH="0" baseline="0" noProof="0" dirty="0">
              <a:ln>
                <a:noFill/>
              </a:ln>
              <a:solidFill>
                <a:srgbClr val="FE5519"/>
              </a:solidFill>
              <a:effectLst/>
              <a:uLnTx/>
              <a:uFillTx/>
              <a:latin typeface="DIN Alternate" panose="020B0500000000000000" pitchFamily="34" charset="0"/>
              <a:ea typeface="Hiragino Sans W6" panose="020B0400000000000000" pitchFamily="34" charset="-128"/>
              <a:cs typeface="+mn-cs"/>
            </a:endParaRPr>
          </a:p>
        </p:txBody>
      </p:sp>
      <p:sp>
        <p:nvSpPr>
          <p:cNvPr id="33" name="テキスト ボックス 32">
            <a:extLst>
              <a:ext uri="{FF2B5EF4-FFF2-40B4-BE49-F238E27FC236}">
                <a16:creationId xmlns:a16="http://schemas.microsoft.com/office/drawing/2014/main" id="{FB969D26-012A-0CAD-6811-9F0065F0E3C8}"/>
              </a:ext>
            </a:extLst>
          </p:cNvPr>
          <p:cNvSpPr txBox="1"/>
          <p:nvPr/>
        </p:nvSpPr>
        <p:spPr>
          <a:xfrm>
            <a:off x="5856804" y="2052819"/>
            <a:ext cx="1998629" cy="338554"/>
          </a:xfrm>
          <a:prstGeom prst="rect">
            <a:avLst/>
          </a:prstGeom>
          <a:noFill/>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800" b="0" i="0" u="none" strike="noStrike" kern="1200" cap="none" spc="0" normalizeH="0" baseline="0" noProof="0" dirty="0">
                <a:ln>
                  <a:noFill/>
                </a:ln>
                <a:solidFill>
                  <a:srgbClr val="FE5519"/>
                </a:solidFill>
                <a:effectLst/>
                <a:uLnTx/>
                <a:uFillTx/>
                <a:latin typeface="Hiragino Sans W3" panose="020B0400000000000000" pitchFamily="34" charset="-128"/>
                <a:ea typeface="Hiragino Sans W3" panose="020B0400000000000000" pitchFamily="34" charset="-128"/>
                <a:cs typeface="+mn-cs"/>
              </a:rPr>
              <a:t>※2025</a:t>
            </a:r>
            <a:r>
              <a:rPr kumimoji="0" lang="ja-JP" altLang="en-US" sz="800" b="0" i="0" u="none" strike="noStrike" kern="1200" cap="none" spc="0" normalizeH="0" baseline="0" noProof="0">
                <a:ln>
                  <a:noFill/>
                </a:ln>
                <a:solidFill>
                  <a:srgbClr val="FE5519"/>
                </a:solidFill>
                <a:effectLst/>
                <a:uLnTx/>
                <a:uFillTx/>
                <a:latin typeface="Hiragino Sans W3" panose="020B0400000000000000" pitchFamily="34" charset="-128"/>
                <a:ea typeface="Hiragino Sans W3" panose="020B0400000000000000" pitchFamily="34" charset="-128"/>
                <a:cs typeface="+mn-cs"/>
              </a:rPr>
              <a:t>年</a:t>
            </a:r>
            <a:r>
              <a:rPr kumimoji="0" lang="en-US" altLang="ja-JP" sz="800" b="0" i="0" u="none" strike="noStrike" kern="1200" cap="none" spc="0" normalizeH="0" baseline="0" noProof="0" dirty="0">
                <a:ln>
                  <a:noFill/>
                </a:ln>
                <a:solidFill>
                  <a:srgbClr val="FE5519"/>
                </a:solidFill>
                <a:effectLst/>
                <a:uLnTx/>
                <a:uFillTx/>
                <a:latin typeface="Hiragino Sans W3" panose="020B0400000000000000" pitchFamily="34" charset="-128"/>
                <a:ea typeface="Hiragino Sans W3" panose="020B0400000000000000" pitchFamily="34" charset="-128"/>
                <a:cs typeface="+mn-cs"/>
              </a:rPr>
              <a:t>12</a:t>
            </a:r>
            <a:r>
              <a:rPr kumimoji="0" lang="ja-JP" altLang="en-US" sz="800" b="0" i="0" u="none" strike="noStrike" kern="1200" cap="none" spc="0" normalizeH="0" baseline="0" noProof="0">
                <a:ln>
                  <a:noFill/>
                </a:ln>
                <a:solidFill>
                  <a:srgbClr val="FE5519"/>
                </a:solidFill>
                <a:effectLst/>
                <a:uLnTx/>
                <a:uFillTx/>
                <a:latin typeface="Hiragino Sans W3" panose="020B0400000000000000" pitchFamily="34" charset="-128"/>
                <a:ea typeface="Hiragino Sans W3" panose="020B0400000000000000" pitchFamily="34" charset="-128"/>
                <a:cs typeface="+mn-cs"/>
              </a:rPr>
              <a:t>月時点</a:t>
            </a:r>
            <a:endParaRPr kumimoji="0" lang="en-US" altLang="ja-JP" sz="800" b="0" i="0" u="none" strike="noStrike" kern="1200" cap="none" spc="0" normalizeH="0" baseline="0" noProof="0" dirty="0">
              <a:ln>
                <a:noFill/>
              </a:ln>
              <a:solidFill>
                <a:srgbClr val="FE5519"/>
              </a:solidFill>
              <a:effectLst/>
              <a:uLnTx/>
              <a:uFillTx/>
              <a:latin typeface="Hiragino Sans W3" panose="020B0400000000000000" pitchFamily="34" charset="-128"/>
              <a:ea typeface="Hiragino Sans W3" panose="020B0400000000000000" pitchFamily="34"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800" b="0" i="0" u="none" strike="noStrike" kern="1200" cap="none" spc="0" normalizeH="0" baseline="0" noProof="0">
                <a:ln>
                  <a:noFill/>
                </a:ln>
                <a:solidFill>
                  <a:srgbClr val="FE5519"/>
                </a:solidFill>
                <a:effectLst/>
                <a:uLnTx/>
                <a:uFillTx/>
                <a:latin typeface="Hiragino Sans W3" panose="020B0400000000000000" pitchFamily="34" charset="-128"/>
                <a:ea typeface="Hiragino Sans W3" panose="020B0400000000000000" pitchFamily="34" charset="-128"/>
                <a:cs typeface="+mn-cs"/>
              </a:rPr>
              <a:t>施策実施可能施設に関しては要調整</a:t>
            </a:r>
            <a:endParaRPr kumimoji="0" lang="en-US" altLang="ja-JP" sz="800" b="0" i="0" u="none" strike="noStrike" kern="1200" cap="none" spc="0" normalizeH="0" baseline="0" noProof="0" dirty="0">
              <a:ln>
                <a:noFill/>
              </a:ln>
              <a:solidFill>
                <a:srgbClr val="FE5519"/>
              </a:solidFill>
              <a:effectLst/>
              <a:uLnTx/>
              <a:uFillTx/>
              <a:latin typeface="Hiragino Sans W3" panose="020B0400000000000000" pitchFamily="34" charset="-128"/>
              <a:ea typeface="Hiragino Sans W3" panose="020B0400000000000000" pitchFamily="34" charset="-128"/>
              <a:cs typeface="+mn-cs"/>
            </a:endParaRPr>
          </a:p>
        </p:txBody>
      </p:sp>
      <p:sp>
        <p:nvSpPr>
          <p:cNvPr id="37" name="テキスト ボックス 36">
            <a:extLst>
              <a:ext uri="{FF2B5EF4-FFF2-40B4-BE49-F238E27FC236}">
                <a16:creationId xmlns:a16="http://schemas.microsoft.com/office/drawing/2014/main" id="{52144653-9B83-6DBF-6495-719F8E26020E}"/>
              </a:ext>
            </a:extLst>
          </p:cNvPr>
          <p:cNvSpPr txBox="1"/>
          <p:nvPr/>
        </p:nvSpPr>
        <p:spPr>
          <a:xfrm>
            <a:off x="5403776" y="709541"/>
            <a:ext cx="5416102" cy="356809"/>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ja-JP" altLang="en-US" sz="1600" b="1" i="0" u="none" strike="noStrike" kern="1200" cap="none" spc="0" normalizeH="0" baseline="0" noProof="0">
                <a:ln>
                  <a:noFill/>
                </a:ln>
                <a:solidFill>
                  <a:srgbClr val="FE5519"/>
                </a:solidFill>
                <a:effectLst/>
                <a:uLnTx/>
                <a:uFillTx/>
                <a:latin typeface="Hiragino Sans W6" panose="020B0400000000000000" pitchFamily="34" charset="-128"/>
                <a:ea typeface="Hiragino Sans W6" panose="020B0400000000000000" pitchFamily="34" charset="-128"/>
                <a:cs typeface="+mn-cs"/>
              </a:rPr>
              <a:t>都心</a:t>
            </a:r>
            <a:r>
              <a:rPr kumimoji="0" lang="en-US" altLang="ja-JP" sz="1600" b="1" i="0" u="none" strike="noStrike" kern="1200" cap="none" spc="0" normalizeH="0" baseline="0" noProof="0" dirty="0">
                <a:ln>
                  <a:noFill/>
                </a:ln>
                <a:solidFill>
                  <a:srgbClr val="FE5519"/>
                </a:solidFill>
                <a:effectLst/>
                <a:uLnTx/>
                <a:uFillTx/>
                <a:latin typeface="Hiragino Sans W6" panose="020B0400000000000000" pitchFamily="34" charset="-128"/>
                <a:ea typeface="Hiragino Sans W6" panose="020B0400000000000000" pitchFamily="34" charset="-128"/>
                <a:cs typeface="+mn-cs"/>
              </a:rPr>
              <a:t>/</a:t>
            </a:r>
            <a:r>
              <a:rPr kumimoji="0" lang="ja-JP" altLang="en-US" sz="1600" b="1" i="0" u="none" strike="noStrike" kern="1200" cap="none" spc="0" normalizeH="0" baseline="0" noProof="0">
                <a:ln>
                  <a:noFill/>
                </a:ln>
                <a:solidFill>
                  <a:srgbClr val="FE5519"/>
                </a:solidFill>
                <a:effectLst/>
                <a:uLnTx/>
                <a:uFillTx/>
                <a:latin typeface="Hiragino Sans W6" panose="020B0400000000000000" pitchFamily="34" charset="-128"/>
                <a:ea typeface="Hiragino Sans W6" panose="020B0400000000000000" pitchFamily="34" charset="-128"/>
                <a:cs typeface="+mn-cs"/>
              </a:rPr>
              <a:t>駅前の好立地にある公衆喫煙所</a:t>
            </a:r>
            <a:endParaRPr kumimoji="0" lang="en-US" altLang="ja-JP" sz="1600" b="1" i="0" u="none" strike="noStrike" kern="1200" cap="none" spc="0" normalizeH="0" baseline="0" noProof="0" dirty="0">
              <a:ln>
                <a:noFill/>
              </a:ln>
              <a:solidFill>
                <a:srgbClr val="FE5519"/>
              </a:solidFill>
              <a:effectLst/>
              <a:uLnTx/>
              <a:uFillTx/>
              <a:latin typeface="Hiragino Sans W6" panose="020B0400000000000000" pitchFamily="34" charset="-128"/>
              <a:ea typeface="Hiragino Sans W6" panose="020B0400000000000000" pitchFamily="34" charset="-128"/>
              <a:cs typeface="+mn-cs"/>
            </a:endParaRP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ja-JP" altLang="en-US" sz="1600" b="1" i="0" u="none" strike="noStrike" kern="1200" cap="none" spc="0" normalizeH="0" baseline="0" noProof="0">
                <a:ln>
                  <a:noFill/>
                </a:ln>
                <a:solidFill>
                  <a:srgbClr val="FE5519"/>
                </a:solidFill>
                <a:effectLst/>
                <a:uLnTx/>
                <a:uFillTx/>
                <a:latin typeface="Hiragino Sans W6" panose="020B0400000000000000" pitchFamily="34" charset="-128"/>
                <a:ea typeface="Hiragino Sans W6" panose="020B0400000000000000" pitchFamily="34" charset="-128"/>
                <a:cs typeface="+mn-cs"/>
              </a:rPr>
              <a:t>　　　　　</a:t>
            </a:r>
            <a:r>
              <a:rPr kumimoji="0" lang="en-US" altLang="ja-JP" sz="1600" b="1" i="0" u="none" strike="noStrike" kern="1200" cap="none" spc="0" normalizeH="0" baseline="0" noProof="0" dirty="0">
                <a:ln>
                  <a:noFill/>
                </a:ln>
                <a:solidFill>
                  <a:srgbClr val="FE5519"/>
                </a:solidFill>
                <a:effectLst/>
                <a:uLnTx/>
                <a:uFillTx/>
                <a:latin typeface="Hiragino Sans W6" panose="020B0400000000000000" pitchFamily="34" charset="-128"/>
                <a:ea typeface="Hiragino Sans W6" panose="020B0400000000000000" pitchFamily="34" charset="-128"/>
                <a:cs typeface="+mn-cs"/>
              </a:rPr>
              <a:t> </a:t>
            </a:r>
            <a:r>
              <a:rPr kumimoji="0" lang="ja-JP" altLang="en-US" sz="1600" b="1" i="0" u="none" strike="noStrike" kern="1200" cap="none" spc="0" normalizeH="0" baseline="0" noProof="0">
                <a:ln>
                  <a:noFill/>
                </a:ln>
                <a:solidFill>
                  <a:srgbClr val="FE5519"/>
                </a:solidFill>
                <a:effectLst/>
                <a:uLnTx/>
                <a:uFillTx/>
                <a:latin typeface="Hiragino Sans W6" panose="020B0400000000000000" pitchFamily="34" charset="-128"/>
                <a:ea typeface="Hiragino Sans W6" panose="020B0400000000000000" pitchFamily="34" charset="-128"/>
                <a:cs typeface="+mn-cs"/>
              </a:rPr>
              <a:t>が保有するオリジナル空間</a:t>
            </a:r>
            <a:endParaRPr kumimoji="0" lang="ja-JP" altLang="en-US" sz="1600" b="1" i="0" u="none" strike="noStrike" kern="1200" cap="none" spc="0" normalizeH="0" baseline="0" noProof="0" dirty="0" err="1">
              <a:ln>
                <a:noFill/>
              </a:ln>
              <a:solidFill>
                <a:srgbClr val="FE5519"/>
              </a:solidFill>
              <a:effectLst/>
              <a:uLnTx/>
              <a:uFillTx/>
              <a:latin typeface="Hiragino Sans W6" panose="020B0400000000000000" pitchFamily="34" charset="-128"/>
              <a:ea typeface="Hiragino Sans W6" panose="020B0400000000000000" pitchFamily="34" charset="-128"/>
              <a:cs typeface="+mn-cs"/>
            </a:endParaRPr>
          </a:p>
        </p:txBody>
      </p:sp>
      <p:cxnSp>
        <p:nvCxnSpPr>
          <p:cNvPr id="39" name="直線コネクタ 38">
            <a:extLst>
              <a:ext uri="{FF2B5EF4-FFF2-40B4-BE49-F238E27FC236}">
                <a16:creationId xmlns:a16="http://schemas.microsoft.com/office/drawing/2014/main" id="{22EC83EF-297A-D605-4D29-19D705F72664}"/>
              </a:ext>
            </a:extLst>
          </p:cNvPr>
          <p:cNvCxnSpPr>
            <a:cxnSpLocks/>
          </p:cNvCxnSpPr>
          <p:nvPr/>
        </p:nvCxnSpPr>
        <p:spPr>
          <a:xfrm>
            <a:off x="7916433" y="930571"/>
            <a:ext cx="1005893" cy="0"/>
          </a:xfrm>
          <a:prstGeom prst="line">
            <a:avLst/>
          </a:prstGeom>
          <a:ln w="12700">
            <a:solidFill>
              <a:srgbClr val="FE5519"/>
            </a:solidFill>
          </a:ln>
          <a:effectLst/>
        </p:spPr>
        <p:style>
          <a:lnRef idx="2">
            <a:schemeClr val="accent1"/>
          </a:lnRef>
          <a:fillRef idx="0">
            <a:schemeClr val="accent1"/>
          </a:fillRef>
          <a:effectRef idx="1">
            <a:schemeClr val="accent1"/>
          </a:effectRef>
          <a:fontRef idx="minor">
            <a:schemeClr val="tx1"/>
          </a:fontRef>
        </p:style>
      </p:cxnSp>
      <p:sp>
        <p:nvSpPr>
          <p:cNvPr id="42" name="フローチャート: 組合せ 41">
            <a:extLst>
              <a:ext uri="{FF2B5EF4-FFF2-40B4-BE49-F238E27FC236}">
                <a16:creationId xmlns:a16="http://schemas.microsoft.com/office/drawing/2014/main" id="{D998FCD6-8B73-06B6-D235-E380F8CD6ADC}"/>
              </a:ext>
            </a:extLst>
          </p:cNvPr>
          <p:cNvSpPr/>
          <p:nvPr/>
        </p:nvSpPr>
        <p:spPr>
          <a:xfrm rot="16200000">
            <a:off x="5399755" y="1616353"/>
            <a:ext cx="435494" cy="329820"/>
          </a:xfrm>
          <a:prstGeom prst="flowChartMerge">
            <a:avLst/>
          </a:prstGeom>
          <a:solidFill>
            <a:srgbClr val="FE55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E5519"/>
              </a:solidFill>
              <a:effectLst/>
              <a:uLnTx/>
              <a:uFillTx/>
              <a:latin typeface="Hiragino Sans W5" panose="020B0400000000000000" pitchFamily="34" charset="-128"/>
              <a:ea typeface="Hiragino Sans W5" panose="020B0400000000000000" pitchFamily="34" charset="-128"/>
              <a:cs typeface="+mn-cs"/>
            </a:endParaRPr>
          </a:p>
        </p:txBody>
      </p:sp>
      <p:pic>
        <p:nvPicPr>
          <p:cNvPr id="43" name="図 42" descr="天井から吊るされた部屋&#10;&#10;低い精度で自動的に生成された説明">
            <a:extLst>
              <a:ext uri="{FF2B5EF4-FFF2-40B4-BE49-F238E27FC236}">
                <a16:creationId xmlns:a16="http://schemas.microsoft.com/office/drawing/2014/main" id="{DD133BA6-C682-60BC-F59D-B2F296EA8AD0}"/>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252846" y="2845652"/>
            <a:ext cx="2104794" cy="1404028"/>
          </a:xfrm>
          <a:prstGeom prst="roundRect">
            <a:avLst>
              <a:gd name="adj" fmla="val 5902"/>
            </a:avLst>
          </a:prstGeom>
        </p:spPr>
      </p:pic>
      <p:pic>
        <p:nvPicPr>
          <p:cNvPr id="50" name="Picture 4">
            <a:extLst>
              <a:ext uri="{FF2B5EF4-FFF2-40B4-BE49-F238E27FC236}">
                <a16:creationId xmlns:a16="http://schemas.microsoft.com/office/drawing/2014/main" id="{4C902BAC-6652-4C6E-71B4-9669B16153F1}"/>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7586998" y="2844658"/>
            <a:ext cx="2104794" cy="1406016"/>
          </a:xfrm>
          <a:prstGeom prst="roundRect">
            <a:avLst>
              <a:gd name="adj" fmla="val 5902"/>
            </a:avLst>
          </a:prstGeom>
          <a:extLst>
            <a:ext uri="{909E8E84-426E-40DD-AFC4-6F175D3DCCD1}">
              <a14:hiddenFill xmlns:a14="http://schemas.microsoft.com/office/drawing/2010/main">
                <a:solidFill>
                  <a:srgbClr val="FFFFFF"/>
                </a:solidFill>
              </a14:hiddenFill>
            </a:ext>
          </a:extLst>
        </p:spPr>
      </p:pic>
      <p:pic>
        <p:nvPicPr>
          <p:cNvPr id="51" name="図 50" descr="鏡のある部屋&#10;&#10;低い精度で自動的に生成された説明">
            <a:extLst>
              <a:ext uri="{FF2B5EF4-FFF2-40B4-BE49-F238E27FC236}">
                <a16:creationId xmlns:a16="http://schemas.microsoft.com/office/drawing/2014/main" id="{06C189E8-180B-5DDA-955D-BA5673C4DFAE}"/>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256145" y="4437894"/>
            <a:ext cx="2104753" cy="1404029"/>
          </a:xfrm>
          <a:prstGeom prst="roundRect">
            <a:avLst>
              <a:gd name="adj" fmla="val 5902"/>
            </a:avLst>
          </a:prstGeom>
        </p:spPr>
      </p:pic>
      <p:pic>
        <p:nvPicPr>
          <p:cNvPr id="52" name="図 51" descr="屋内, 建物, 部屋, 床 が含まれている画像&#10;&#10;自動的に生成された説明">
            <a:extLst>
              <a:ext uri="{FF2B5EF4-FFF2-40B4-BE49-F238E27FC236}">
                <a16:creationId xmlns:a16="http://schemas.microsoft.com/office/drawing/2014/main" id="{2211D557-FA6E-E07F-DA99-FDB2AA625848}"/>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9921150" y="2852296"/>
            <a:ext cx="2033791" cy="1357270"/>
          </a:xfrm>
          <a:prstGeom prst="roundRect">
            <a:avLst>
              <a:gd name="adj" fmla="val 5902"/>
            </a:avLst>
          </a:prstGeom>
        </p:spPr>
      </p:pic>
      <p:pic>
        <p:nvPicPr>
          <p:cNvPr id="53" name="図 52" descr="駅の天井からぶら下がっている&#10;&#10;中程度の精度で自動的に生成された説明">
            <a:extLst>
              <a:ext uri="{FF2B5EF4-FFF2-40B4-BE49-F238E27FC236}">
                <a16:creationId xmlns:a16="http://schemas.microsoft.com/office/drawing/2014/main" id="{13BA3AB9-7E69-EFE4-1414-D224D2B7818C}"/>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9921150" y="4424903"/>
            <a:ext cx="2033791" cy="1417020"/>
          </a:xfrm>
          <a:prstGeom prst="roundRect">
            <a:avLst>
              <a:gd name="adj" fmla="val 5902"/>
            </a:avLst>
          </a:prstGeom>
        </p:spPr>
      </p:pic>
      <p:sp>
        <p:nvSpPr>
          <p:cNvPr id="63" name="テキスト ボックス 62">
            <a:extLst>
              <a:ext uri="{FF2B5EF4-FFF2-40B4-BE49-F238E27FC236}">
                <a16:creationId xmlns:a16="http://schemas.microsoft.com/office/drawing/2014/main" id="{253D5A16-F914-3AFE-3357-D44796DCAFCD}"/>
              </a:ext>
            </a:extLst>
          </p:cNvPr>
          <p:cNvSpPr txBox="1"/>
          <p:nvPr/>
        </p:nvSpPr>
        <p:spPr>
          <a:xfrm>
            <a:off x="5510164" y="5836372"/>
            <a:ext cx="5771100" cy="65711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a:ln>
                  <a:noFill/>
                </a:ln>
                <a:solidFill>
                  <a:srgbClr val="FE5519"/>
                </a:solidFill>
                <a:effectLst/>
                <a:uLnTx/>
                <a:uFillTx/>
                <a:latin typeface="Hiragino Sans W6" panose="020B0400000000000000" pitchFamily="34" charset="-128"/>
                <a:ea typeface="Hiragino Sans W6" panose="020B0400000000000000" pitchFamily="34" charset="-128"/>
                <a:cs typeface="+mn-cs"/>
              </a:rPr>
              <a:t>東京</a:t>
            </a:r>
            <a:r>
              <a:rPr kumimoji="0" lang="en-US" altLang="ja-JP" sz="1600" b="1" i="0" u="none" strike="noStrike" kern="1200" cap="none" spc="0" normalizeH="0" baseline="0" noProof="0" dirty="0">
                <a:ln>
                  <a:noFill/>
                </a:ln>
                <a:solidFill>
                  <a:srgbClr val="FE5519"/>
                </a:solidFill>
                <a:effectLst/>
                <a:uLnTx/>
                <a:uFillTx/>
                <a:latin typeface="DIN Alternate" panose="020B0500000000000000" pitchFamily="34" charset="0"/>
                <a:ea typeface="Hiragino Sans W6" panose="020B0400000000000000" pitchFamily="34" charset="-128"/>
                <a:cs typeface="+mn-cs"/>
              </a:rPr>
              <a:t>23</a:t>
            </a:r>
            <a:r>
              <a:rPr kumimoji="0" lang="ja-JP" altLang="en-US" sz="1400" b="1" i="0" u="none" strike="noStrike" kern="1200" cap="none" spc="0" normalizeH="0" baseline="0" noProof="0">
                <a:ln>
                  <a:noFill/>
                </a:ln>
                <a:solidFill>
                  <a:srgbClr val="FE5519"/>
                </a:solidFill>
                <a:effectLst/>
                <a:uLnTx/>
                <a:uFillTx/>
                <a:latin typeface="Hiragino Sans W6" panose="020B0400000000000000" pitchFamily="34" charset="-128"/>
                <a:ea typeface="Hiragino Sans W6" panose="020B0400000000000000" pitchFamily="34" charset="-128"/>
                <a:cs typeface="+mn-cs"/>
              </a:rPr>
              <a:t>区を中心としたさまざまなエリアで</a:t>
            </a:r>
            <a:endParaRPr kumimoji="0" lang="en-US" altLang="ja-JP" sz="1400" b="1" i="0" u="none" strike="noStrike" kern="1200" cap="none" spc="0" normalizeH="0" baseline="0" noProof="0" dirty="0">
              <a:ln>
                <a:noFill/>
              </a:ln>
              <a:solidFill>
                <a:srgbClr val="FE5519"/>
              </a:solidFill>
              <a:effectLst/>
              <a:uLnTx/>
              <a:uFillTx/>
              <a:latin typeface="Hiragino Sans W6" panose="020B0400000000000000" pitchFamily="34" charset="-128"/>
              <a:ea typeface="Hiragino Sans W6" panose="020B0400000000000000" pitchFamily="34"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a:ln>
                  <a:noFill/>
                </a:ln>
                <a:solidFill>
                  <a:srgbClr val="FE5519"/>
                </a:solidFill>
                <a:effectLst/>
                <a:uLnTx/>
                <a:uFillTx/>
                <a:latin typeface="Hiragino Sans W6" panose="020B0400000000000000" pitchFamily="34" charset="-128"/>
                <a:ea typeface="Hiragino Sans W6" panose="020B0400000000000000" pitchFamily="34" charset="-128"/>
                <a:cs typeface="+mn-cs"/>
              </a:rPr>
              <a:t>ユーザー体験型のリアルな接触を仕掛けることができます</a:t>
            </a:r>
            <a:endParaRPr kumimoji="0" lang="en-US" altLang="ja-JP" sz="1400" b="1" i="0" u="none" strike="noStrike" kern="1200" cap="none" spc="0" normalizeH="0" baseline="0" noProof="0" dirty="0">
              <a:ln>
                <a:noFill/>
              </a:ln>
              <a:solidFill>
                <a:srgbClr val="FE5519"/>
              </a:solidFill>
              <a:effectLst/>
              <a:uLnTx/>
              <a:uFillTx/>
              <a:latin typeface="Hiragino Sans W6" panose="020B0400000000000000" pitchFamily="34" charset="-128"/>
              <a:ea typeface="Hiragino Sans W6" panose="020B0400000000000000" pitchFamily="34" charset="-128"/>
              <a:cs typeface="+mn-cs"/>
            </a:endParaRPr>
          </a:p>
        </p:txBody>
      </p:sp>
      <p:pic>
        <p:nvPicPr>
          <p:cNvPr id="21" name="図 20" descr="黒い背景に白い文字がある&#10;&#10;中程度の精度で自動的に生成された説明">
            <a:extLst>
              <a:ext uri="{FF2B5EF4-FFF2-40B4-BE49-F238E27FC236}">
                <a16:creationId xmlns:a16="http://schemas.microsoft.com/office/drawing/2014/main" id="{0FB265B9-7798-963F-3D46-13DED3CB057E}"/>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5509829" y="919431"/>
            <a:ext cx="997359" cy="316596"/>
          </a:xfrm>
          <a:prstGeom prst="rect">
            <a:avLst/>
          </a:prstGeom>
        </p:spPr>
      </p:pic>
      <p:sp>
        <p:nvSpPr>
          <p:cNvPr id="4" name="テキスト ボックス 3">
            <a:extLst>
              <a:ext uri="{FF2B5EF4-FFF2-40B4-BE49-F238E27FC236}">
                <a16:creationId xmlns:a16="http://schemas.microsoft.com/office/drawing/2014/main" id="{E83D9532-35C3-14F1-32AF-37999A2239F4}"/>
              </a:ext>
            </a:extLst>
          </p:cNvPr>
          <p:cNvSpPr txBox="1"/>
          <p:nvPr/>
        </p:nvSpPr>
        <p:spPr>
          <a:xfrm>
            <a:off x="8577144" y="1641864"/>
            <a:ext cx="449935" cy="338554"/>
          </a:xfrm>
          <a:prstGeom prst="rect">
            <a:avLst/>
          </a:prstGeom>
          <a:noFill/>
          <a:effectLst/>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1600" b="1" i="0" u="none" strike="noStrike" kern="1200" cap="none" spc="0" normalizeH="0" baseline="0" noProof="0" dirty="0">
                <a:ln>
                  <a:noFill/>
                </a:ln>
                <a:solidFill>
                  <a:srgbClr val="FE5519"/>
                </a:solidFill>
                <a:effectLst/>
                <a:uLnTx/>
                <a:uFillTx/>
                <a:latin typeface="Hiragino Sans W6" panose="020B0400000000000000" pitchFamily="34" charset="-128"/>
                <a:ea typeface="Hiragino Sans W6" panose="020B0400000000000000" pitchFamily="34" charset="-128"/>
                <a:cs typeface="+mn-cs"/>
              </a:rPr>
              <a:t>〜</a:t>
            </a:r>
          </a:p>
        </p:txBody>
      </p:sp>
      <p:sp>
        <p:nvSpPr>
          <p:cNvPr id="20" name="角丸四角形 19">
            <a:extLst>
              <a:ext uri="{FF2B5EF4-FFF2-40B4-BE49-F238E27FC236}">
                <a16:creationId xmlns:a16="http://schemas.microsoft.com/office/drawing/2014/main" id="{65CFB12B-62B3-8525-0E82-78B65A85F60E}"/>
              </a:ext>
            </a:extLst>
          </p:cNvPr>
          <p:cNvSpPr/>
          <p:nvPr/>
        </p:nvSpPr>
        <p:spPr>
          <a:xfrm>
            <a:off x="7586998" y="4424903"/>
            <a:ext cx="2104794" cy="1429035"/>
          </a:xfrm>
          <a:prstGeom prst="roundRect">
            <a:avLst>
              <a:gd name="adj" fmla="val 6958"/>
            </a:avLst>
          </a:prstGeom>
          <a:blipFill>
            <a:blip r:embed="rId11" cstate="hqprint">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34" charset="-128"/>
              <a:cs typeface="+mn-cs"/>
            </a:endParaRPr>
          </a:p>
        </p:txBody>
      </p:sp>
      <p:sp>
        <p:nvSpPr>
          <p:cNvPr id="30" name="1 つの角を切り取った四角形 29">
            <a:extLst>
              <a:ext uri="{FF2B5EF4-FFF2-40B4-BE49-F238E27FC236}">
                <a16:creationId xmlns:a16="http://schemas.microsoft.com/office/drawing/2014/main" id="{4E3DF8AA-B3DF-8606-FF0A-CDDDAA56EFA1}"/>
              </a:ext>
            </a:extLst>
          </p:cNvPr>
          <p:cNvSpPr/>
          <p:nvPr/>
        </p:nvSpPr>
        <p:spPr>
          <a:xfrm>
            <a:off x="5252846" y="3946850"/>
            <a:ext cx="732708" cy="244663"/>
          </a:xfrm>
          <a:prstGeom prst="snip1Rect">
            <a:avLst>
              <a:gd name="adj" fmla="val 50000"/>
            </a:avLst>
          </a:prstGeom>
          <a:solidFill>
            <a:schemeClr val="tx1">
              <a:alpha val="2779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a:ln>
                  <a:noFill/>
                </a:ln>
                <a:solidFill>
                  <a:prstClr val="white"/>
                </a:solidFill>
                <a:effectLst/>
                <a:uLnTx/>
                <a:uFillTx/>
                <a:latin typeface="Hiragino Sans W2" panose="020B0400000000000000" pitchFamily="34" charset="-128"/>
                <a:ea typeface="Hiragino Sans W2" panose="020B0400000000000000" pitchFamily="34" charset="-128"/>
                <a:cs typeface="+mn-cs"/>
              </a:rPr>
              <a:t>有楽町</a:t>
            </a:r>
          </a:p>
        </p:txBody>
      </p:sp>
      <p:sp>
        <p:nvSpPr>
          <p:cNvPr id="34" name="1 つの角を切り取った四角形 33">
            <a:extLst>
              <a:ext uri="{FF2B5EF4-FFF2-40B4-BE49-F238E27FC236}">
                <a16:creationId xmlns:a16="http://schemas.microsoft.com/office/drawing/2014/main" id="{410BBD33-6B2E-DF56-0BD1-32A0D8423EB9}"/>
              </a:ext>
            </a:extLst>
          </p:cNvPr>
          <p:cNvSpPr/>
          <p:nvPr/>
        </p:nvSpPr>
        <p:spPr>
          <a:xfrm>
            <a:off x="5259670" y="5541264"/>
            <a:ext cx="732708" cy="244663"/>
          </a:xfrm>
          <a:prstGeom prst="snip1Rect">
            <a:avLst>
              <a:gd name="adj" fmla="val 50000"/>
            </a:avLst>
          </a:prstGeom>
          <a:solidFill>
            <a:schemeClr val="tx1">
              <a:alpha val="2779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a:ln>
                  <a:noFill/>
                </a:ln>
                <a:solidFill>
                  <a:prstClr val="white"/>
                </a:solidFill>
                <a:effectLst/>
                <a:uLnTx/>
                <a:uFillTx/>
                <a:latin typeface="Hiragino Sans W2" panose="020B0400000000000000" pitchFamily="34" charset="-128"/>
                <a:ea typeface="Hiragino Sans W2" panose="020B0400000000000000" pitchFamily="34" charset="-128"/>
                <a:cs typeface="+mn-cs"/>
              </a:rPr>
              <a:t>飯田橋</a:t>
            </a:r>
          </a:p>
        </p:txBody>
      </p:sp>
      <p:sp>
        <p:nvSpPr>
          <p:cNvPr id="35" name="1 つの角を切り取った四角形 34">
            <a:extLst>
              <a:ext uri="{FF2B5EF4-FFF2-40B4-BE49-F238E27FC236}">
                <a16:creationId xmlns:a16="http://schemas.microsoft.com/office/drawing/2014/main" id="{40784994-7BE3-CCD3-7D82-89F47EDF3E2A}"/>
              </a:ext>
            </a:extLst>
          </p:cNvPr>
          <p:cNvSpPr/>
          <p:nvPr/>
        </p:nvSpPr>
        <p:spPr>
          <a:xfrm>
            <a:off x="7586613" y="3940026"/>
            <a:ext cx="732708" cy="244663"/>
          </a:xfrm>
          <a:prstGeom prst="snip1Rect">
            <a:avLst>
              <a:gd name="adj" fmla="val 50000"/>
            </a:avLst>
          </a:prstGeom>
          <a:solidFill>
            <a:schemeClr val="tx1">
              <a:alpha val="2779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a:ln>
                  <a:noFill/>
                </a:ln>
                <a:solidFill>
                  <a:prstClr val="white"/>
                </a:solidFill>
                <a:effectLst/>
                <a:uLnTx/>
                <a:uFillTx/>
                <a:latin typeface="Hiragino Sans W2" panose="020B0400000000000000" pitchFamily="34" charset="-128"/>
                <a:ea typeface="Hiragino Sans W2" panose="020B0400000000000000" pitchFamily="34" charset="-128"/>
                <a:cs typeface="+mn-cs"/>
              </a:rPr>
              <a:t>汐留</a:t>
            </a:r>
          </a:p>
        </p:txBody>
      </p:sp>
      <p:sp>
        <p:nvSpPr>
          <p:cNvPr id="36" name="1 つの角を切り取った四角形 35">
            <a:extLst>
              <a:ext uri="{FF2B5EF4-FFF2-40B4-BE49-F238E27FC236}">
                <a16:creationId xmlns:a16="http://schemas.microsoft.com/office/drawing/2014/main" id="{6A7628F0-53F7-2454-3E89-A17676C36BF8}"/>
              </a:ext>
            </a:extLst>
          </p:cNvPr>
          <p:cNvSpPr/>
          <p:nvPr/>
        </p:nvSpPr>
        <p:spPr>
          <a:xfrm>
            <a:off x="7593437" y="5534440"/>
            <a:ext cx="732708" cy="244663"/>
          </a:xfrm>
          <a:prstGeom prst="snip1Rect">
            <a:avLst>
              <a:gd name="adj" fmla="val 50000"/>
            </a:avLst>
          </a:prstGeom>
          <a:solidFill>
            <a:schemeClr val="tx1">
              <a:alpha val="2779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a:ln>
                  <a:noFill/>
                </a:ln>
                <a:solidFill>
                  <a:prstClr val="white"/>
                </a:solidFill>
                <a:effectLst/>
                <a:uLnTx/>
                <a:uFillTx/>
                <a:latin typeface="Hiragino Sans W2" panose="020B0400000000000000" pitchFamily="34" charset="-128"/>
                <a:ea typeface="Hiragino Sans W2" panose="020B0400000000000000" pitchFamily="34" charset="-128"/>
                <a:cs typeface="+mn-cs"/>
              </a:rPr>
              <a:t>丸の内</a:t>
            </a:r>
          </a:p>
        </p:txBody>
      </p:sp>
      <p:sp>
        <p:nvSpPr>
          <p:cNvPr id="38" name="1 つの角を切り取った四角形 37">
            <a:extLst>
              <a:ext uri="{FF2B5EF4-FFF2-40B4-BE49-F238E27FC236}">
                <a16:creationId xmlns:a16="http://schemas.microsoft.com/office/drawing/2014/main" id="{852E0596-EB13-ADAC-CB31-A91DEF602C77}"/>
              </a:ext>
            </a:extLst>
          </p:cNvPr>
          <p:cNvSpPr/>
          <p:nvPr/>
        </p:nvSpPr>
        <p:spPr>
          <a:xfrm>
            <a:off x="9913556" y="3919555"/>
            <a:ext cx="732708" cy="244663"/>
          </a:xfrm>
          <a:prstGeom prst="snip1Rect">
            <a:avLst>
              <a:gd name="adj" fmla="val 50000"/>
            </a:avLst>
          </a:prstGeom>
          <a:solidFill>
            <a:schemeClr val="tx1">
              <a:alpha val="2779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a:ln>
                  <a:noFill/>
                </a:ln>
                <a:solidFill>
                  <a:prstClr val="white"/>
                </a:solidFill>
                <a:effectLst/>
                <a:uLnTx/>
                <a:uFillTx/>
                <a:latin typeface="Hiragino Sans W2" panose="020B0400000000000000" pitchFamily="34" charset="-128"/>
                <a:ea typeface="Hiragino Sans W2" panose="020B0400000000000000" pitchFamily="34" charset="-128"/>
                <a:cs typeface="+mn-cs"/>
              </a:rPr>
              <a:t>虎ノ門</a:t>
            </a:r>
          </a:p>
        </p:txBody>
      </p:sp>
      <p:sp>
        <p:nvSpPr>
          <p:cNvPr id="40" name="1 つの角を切り取った四角形 39">
            <a:extLst>
              <a:ext uri="{FF2B5EF4-FFF2-40B4-BE49-F238E27FC236}">
                <a16:creationId xmlns:a16="http://schemas.microsoft.com/office/drawing/2014/main" id="{A1B47D28-B78B-04AA-1347-36B5F6F5296A}"/>
              </a:ext>
            </a:extLst>
          </p:cNvPr>
          <p:cNvSpPr/>
          <p:nvPr/>
        </p:nvSpPr>
        <p:spPr>
          <a:xfrm>
            <a:off x="9920380" y="5513969"/>
            <a:ext cx="732708" cy="244663"/>
          </a:xfrm>
          <a:prstGeom prst="snip1Rect">
            <a:avLst>
              <a:gd name="adj" fmla="val 50000"/>
            </a:avLst>
          </a:prstGeom>
          <a:solidFill>
            <a:schemeClr val="tx1">
              <a:alpha val="2779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a:ln>
                  <a:noFill/>
                </a:ln>
                <a:solidFill>
                  <a:prstClr val="white"/>
                </a:solidFill>
                <a:effectLst/>
                <a:uLnTx/>
                <a:uFillTx/>
                <a:latin typeface="Hiragino Sans W2" panose="020B0400000000000000" pitchFamily="34" charset="-128"/>
                <a:ea typeface="Hiragino Sans W2" panose="020B0400000000000000" pitchFamily="34" charset="-128"/>
                <a:cs typeface="+mn-cs"/>
              </a:rPr>
              <a:t>日比谷</a:t>
            </a:r>
          </a:p>
        </p:txBody>
      </p:sp>
      <p:sp>
        <p:nvSpPr>
          <p:cNvPr id="44" name="テキスト ボックス 43">
            <a:extLst>
              <a:ext uri="{FF2B5EF4-FFF2-40B4-BE49-F238E27FC236}">
                <a16:creationId xmlns:a16="http://schemas.microsoft.com/office/drawing/2014/main" id="{8008B638-4321-E8D5-5677-1DF4EC0E9398}"/>
              </a:ext>
            </a:extLst>
          </p:cNvPr>
          <p:cNvSpPr txBox="1"/>
          <p:nvPr/>
        </p:nvSpPr>
        <p:spPr>
          <a:xfrm>
            <a:off x="840232" y="6417136"/>
            <a:ext cx="3798767" cy="156581"/>
          </a:xfrm>
          <a:prstGeom prst="rect">
            <a:avLst/>
          </a:prstGeom>
          <a:noFill/>
        </p:spPr>
        <p:txBody>
          <a:bodyPr wrap="square" lIns="0" tIns="0" rIns="0" bIns="0" rtlCol="0">
            <a:spAutoFit/>
          </a:bodyPr>
          <a:lstStyle/>
          <a:p>
            <a:pPr marL="0" marR="0" lvl="0" indent="0" algn="l" defTabSz="457200" rtl="0" eaLnBrk="1" fontAlgn="auto" latinLnBrk="0" hangingPunct="1">
              <a:lnSpc>
                <a:spcPct val="110000"/>
              </a:lnSpc>
              <a:spcBef>
                <a:spcPts val="0"/>
              </a:spcBef>
              <a:spcAft>
                <a:spcPts val="0"/>
              </a:spcAft>
              <a:buClrTx/>
              <a:buSzTx/>
              <a:buFontTx/>
              <a:buNone/>
              <a:tabLst/>
              <a:defRPr/>
            </a:pPr>
            <a:r>
              <a:rPr kumimoji="0" lang="en-US" altLang="ja-JP" sz="1000" b="0" i="0" u="none" strike="noStrike" kern="1200" cap="none" spc="0" normalizeH="0" baseline="0" noProof="0" dirty="0">
                <a:ln>
                  <a:noFill/>
                </a:ln>
                <a:solidFill>
                  <a:prstClr val="white"/>
                </a:solidFill>
                <a:effectLst/>
                <a:uLnTx/>
                <a:uFillTx/>
                <a:latin typeface="Hiragino Sans W4" panose="020B0400000000000000" pitchFamily="34" charset="-128"/>
                <a:ea typeface="Hiragino Sans W4" panose="020B0400000000000000" pitchFamily="34" charset="-128"/>
                <a:cs typeface="+mn-cs"/>
              </a:rPr>
              <a:t>※</a:t>
            </a:r>
            <a:r>
              <a:rPr kumimoji="0" lang="ja-JP" altLang="en-US" sz="1000" b="0" i="0" u="none" strike="noStrike" kern="1200" cap="none" spc="0" normalizeH="0" baseline="0" noProof="0">
                <a:ln>
                  <a:noFill/>
                </a:ln>
                <a:solidFill>
                  <a:prstClr val="white"/>
                </a:solidFill>
                <a:effectLst/>
                <a:uLnTx/>
                <a:uFillTx/>
                <a:latin typeface="Hiragino Sans W4" panose="020B0400000000000000" pitchFamily="34" charset="-128"/>
                <a:ea typeface="Hiragino Sans W4" panose="020B0400000000000000" pitchFamily="34" charset="-128"/>
                <a:cs typeface="+mn-cs"/>
              </a:rPr>
              <a:t>詳細については営業担当までお問い合わせください。</a:t>
            </a:r>
            <a:endParaRPr kumimoji="1" lang="ja-JP" altLang="en-US" sz="1000" b="0" i="0" u="none" strike="noStrike" kern="1200" cap="none" spc="0" normalizeH="0" baseline="0" noProof="0">
              <a:ln>
                <a:noFill/>
              </a:ln>
              <a:solidFill>
                <a:prstClr val="white"/>
              </a:solidFill>
              <a:effectLst/>
              <a:uLnTx/>
              <a:uFillTx/>
              <a:latin typeface="Hiragino Sans W4" panose="020B0400000000000000" pitchFamily="34" charset="-128"/>
              <a:ea typeface="Hiragino Sans W4" panose="020B0400000000000000" pitchFamily="34" charset="-128"/>
              <a:cs typeface="+mn-cs"/>
            </a:endParaRPr>
          </a:p>
        </p:txBody>
      </p:sp>
      <p:cxnSp>
        <p:nvCxnSpPr>
          <p:cNvPr id="45" name="直線コネクタ 44">
            <a:extLst>
              <a:ext uri="{FF2B5EF4-FFF2-40B4-BE49-F238E27FC236}">
                <a16:creationId xmlns:a16="http://schemas.microsoft.com/office/drawing/2014/main" id="{8EC36B41-62DC-7B62-4421-FBDD3B866DBF}"/>
              </a:ext>
            </a:extLst>
          </p:cNvPr>
          <p:cNvCxnSpPr>
            <a:cxnSpLocks/>
          </p:cNvCxnSpPr>
          <p:nvPr/>
        </p:nvCxnSpPr>
        <p:spPr>
          <a:xfrm>
            <a:off x="7720717" y="1306350"/>
            <a:ext cx="1475309" cy="0"/>
          </a:xfrm>
          <a:prstGeom prst="line">
            <a:avLst/>
          </a:prstGeom>
          <a:ln w="12700">
            <a:solidFill>
              <a:srgbClr val="FE5519"/>
            </a:solidFill>
          </a:ln>
          <a:effectLst/>
        </p:spPr>
        <p:style>
          <a:lnRef idx="2">
            <a:schemeClr val="accent1"/>
          </a:lnRef>
          <a:fillRef idx="0">
            <a:schemeClr val="accent1"/>
          </a:fillRef>
          <a:effectRef idx="1">
            <a:schemeClr val="accent1"/>
          </a:effectRef>
          <a:fontRef idx="minor">
            <a:schemeClr val="tx1"/>
          </a:fontRef>
        </p:style>
      </p:cxnSp>
      <p:sp>
        <p:nvSpPr>
          <p:cNvPr id="47" name="スライド番号プレースホルダ 3">
            <a:extLst>
              <a:ext uri="{FF2B5EF4-FFF2-40B4-BE49-F238E27FC236}">
                <a16:creationId xmlns:a16="http://schemas.microsoft.com/office/drawing/2014/main" id="{F46DF00C-CD82-F441-3FA2-0F2A5CB3A817}"/>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srgbClr val="FE5519"/>
                </a:solidFill>
                <a:effectLst/>
                <a:uLnTx/>
                <a:uFillTx/>
                <a:latin typeface="DIN Alternate" panose="020B0500000000000000" pitchFamily="34" charset="0"/>
                <a:ea typeface="Hiragino Sans W1" panose="020B0300000000000000" pitchFamily="34" charset="-128"/>
                <a:cs typeface="+mn-cs"/>
              </a:rPr>
              <a:t>0</a:t>
            </a:r>
            <a:fld id="{76D8E150-8261-4C28-BB88-CF7E9D4FABBB}" type="slidenum">
              <a:rPr kumimoji="1" lang="en-US" altLang="ja-JP" sz="1100" b="0" i="0" u="none" strike="noStrike" kern="1200" cap="none" spc="0" normalizeH="0" baseline="0" noProof="0" smtClean="0">
                <a:ln>
                  <a:noFill/>
                </a:ln>
                <a:solidFill>
                  <a:srgbClr val="FE5519"/>
                </a:solidFill>
                <a:effectLst/>
                <a:uLnTx/>
                <a:uFillTx/>
                <a:latin typeface="DIN Alternate" panose="020B0500000000000000" pitchFamily="34" charset="0"/>
                <a:ea typeface="Hiragino Sans W1" panose="020B0300000000000000"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1" lang="en-US" altLang="ja-JP" sz="1100" b="0" i="0" u="none" strike="noStrike" kern="1200" cap="none" spc="0" normalizeH="0" baseline="0" noProof="0" dirty="0">
              <a:ln>
                <a:noFill/>
              </a:ln>
              <a:solidFill>
                <a:srgbClr val="FE5519"/>
              </a:solidFill>
              <a:effectLst/>
              <a:uLnTx/>
              <a:uFillTx/>
              <a:latin typeface="DIN Alternate" panose="020B0500000000000000" pitchFamily="34" charset="0"/>
              <a:ea typeface="Hiragino Sans W1" panose="020B0300000000000000" pitchFamily="34" charset="-128"/>
              <a:cs typeface="+mn-cs"/>
            </a:endParaRPr>
          </a:p>
        </p:txBody>
      </p:sp>
      <p:sp>
        <p:nvSpPr>
          <p:cNvPr id="49" name="正方形/長方形 48">
            <a:extLst>
              <a:ext uri="{FF2B5EF4-FFF2-40B4-BE49-F238E27FC236}">
                <a16:creationId xmlns:a16="http://schemas.microsoft.com/office/drawing/2014/main" id="{1A2004C1-80F9-BBBF-CC8E-B7362AD673A9}"/>
              </a:ext>
            </a:extLst>
          </p:cNvPr>
          <p:cNvSpPr/>
          <p:nvPr/>
        </p:nvSpPr>
        <p:spPr>
          <a:xfrm>
            <a:off x="8270239" y="6442414"/>
            <a:ext cx="3344571" cy="298480"/>
          </a:xfrm>
          <a:prstGeom prst="rect">
            <a:avLst/>
          </a:prstGeom>
        </p:spPr>
        <p:txBody>
          <a:bodyPr wrap="square">
            <a:sp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srgbClr val="FE5519"/>
                </a:solidFill>
                <a:effectLst/>
                <a:uLnTx/>
                <a:uFillTx/>
                <a:latin typeface="DIN Alternate" panose="020B0500000000000000" pitchFamily="34" charset="0"/>
                <a:ea typeface="Hiragino Sans W3" panose="020B0400000000000000" pitchFamily="34" charset="-128"/>
                <a:cs typeface="+mn-cs"/>
              </a:rPr>
              <a:t>© News Technology Co., Ltd. </a:t>
            </a:r>
            <a:r>
              <a:rPr kumimoji="1" lang="ja-JP" altLang="en-US" sz="1000" b="0" i="0" u="none" strike="noStrike" kern="1200" cap="none" spc="0" normalizeH="0" baseline="0" noProof="0">
                <a:ln>
                  <a:noFill/>
                </a:ln>
                <a:solidFill>
                  <a:srgbClr val="FE5519"/>
                </a:solidFill>
                <a:effectLst/>
                <a:uLnTx/>
                <a:uFillTx/>
                <a:latin typeface="DIN Alternate" panose="020B0500000000000000" pitchFamily="34" charset="0"/>
                <a:ea typeface="Hiragino Sans W1" panose="020B0300000000000000" pitchFamily="34" charset="-128"/>
                <a:cs typeface="+mn-cs"/>
              </a:rPr>
              <a:t>│</a:t>
            </a:r>
            <a:endParaRPr kumimoji="1" lang="ja-JP" altLang="en-US" sz="900" b="0" i="0" u="none" strike="noStrike" kern="1200" cap="none" spc="0" normalizeH="0" baseline="0" noProof="0">
              <a:ln>
                <a:noFill/>
              </a:ln>
              <a:solidFill>
                <a:srgbClr val="FE5519"/>
              </a:solidFill>
              <a:effectLst/>
              <a:uLnTx/>
              <a:uFillTx/>
              <a:latin typeface="DIN Alternate" panose="020B0500000000000000" pitchFamily="34" charset="0"/>
              <a:ea typeface="Hiragino Sans W3" panose="020B0400000000000000" pitchFamily="34" charset="-128"/>
              <a:cs typeface="+mn-cs"/>
            </a:endParaRPr>
          </a:p>
        </p:txBody>
      </p:sp>
      <p:pic>
        <p:nvPicPr>
          <p:cNvPr id="6" name="図 5" descr="ロゴ&#10;&#10;自動的に生成された説明">
            <a:extLst>
              <a:ext uri="{FF2B5EF4-FFF2-40B4-BE49-F238E27FC236}">
                <a16:creationId xmlns:a16="http://schemas.microsoft.com/office/drawing/2014/main" id="{FC7A2213-1C68-25DC-FF65-7A351B0443C0}"/>
              </a:ext>
            </a:extLst>
          </p:cNvPr>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a:off x="241651" y="-229391"/>
            <a:ext cx="2260566" cy="2260566"/>
          </a:xfrm>
          <a:prstGeom prst="rect">
            <a:avLst/>
          </a:prstGeom>
        </p:spPr>
      </p:pic>
      <p:grpSp>
        <p:nvGrpSpPr>
          <p:cNvPr id="58" name="グループ化 57">
            <a:extLst>
              <a:ext uri="{FF2B5EF4-FFF2-40B4-BE49-F238E27FC236}">
                <a16:creationId xmlns:a16="http://schemas.microsoft.com/office/drawing/2014/main" id="{BE2CEC2B-2104-2776-DA9C-06D9D74E106D}"/>
              </a:ext>
            </a:extLst>
          </p:cNvPr>
          <p:cNvGrpSpPr/>
          <p:nvPr/>
        </p:nvGrpSpPr>
        <p:grpSpPr>
          <a:xfrm>
            <a:off x="790599" y="3511406"/>
            <a:ext cx="3707945" cy="2673605"/>
            <a:chOff x="789022" y="3275785"/>
            <a:chExt cx="3707945" cy="2673605"/>
          </a:xfrm>
        </p:grpSpPr>
        <p:sp>
          <p:nvSpPr>
            <p:cNvPr id="3" name="正方形/長方形 2">
              <a:extLst>
                <a:ext uri="{FF2B5EF4-FFF2-40B4-BE49-F238E27FC236}">
                  <a16:creationId xmlns:a16="http://schemas.microsoft.com/office/drawing/2014/main" id="{2AD566B0-A430-C606-49E3-4F8CAFC1A7B8}"/>
                </a:ext>
              </a:extLst>
            </p:cNvPr>
            <p:cNvSpPr/>
            <p:nvPr/>
          </p:nvSpPr>
          <p:spPr>
            <a:xfrm>
              <a:off x="789022" y="5168540"/>
              <a:ext cx="1769615" cy="778867"/>
            </a:xfrm>
            <a:prstGeom prst="rect">
              <a:avLst/>
            </a:prstGeom>
            <a:solidFill>
              <a:schemeClr val="bg1"/>
            </a:solidFill>
            <a:ln w="38100"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srgbClr val="FE5519"/>
                  </a:solidFill>
                  <a:effectLst/>
                  <a:uLnTx/>
                  <a:uFillTx/>
                  <a:latin typeface="DIN Alternate" panose="020B0500000000000000" pitchFamily="34" charset="0"/>
                  <a:ea typeface="Hiragino Sans W5" panose="020B0400000000000000" pitchFamily="34" charset="-128"/>
                  <a:cs typeface="Arial" panose="020B0604020202020204" pitchFamily="34" charset="0"/>
                </a:rPr>
                <a:t>UX RESEARCH</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000" b="0" i="0" u="none" strike="noStrike" kern="1200" cap="none" spc="0" normalizeH="0" baseline="0" noProof="0" dirty="0">
                <a:ln>
                  <a:noFill/>
                </a:ln>
                <a:solidFill>
                  <a:srgbClr val="FE5519"/>
                </a:solidFill>
                <a:effectLst/>
                <a:uLnTx/>
                <a:uFillTx/>
                <a:latin typeface="DIN Alternate" panose="020B0500000000000000" pitchFamily="34" charset="0"/>
                <a:ea typeface="Hiragino Sans W5" panose="020B0400000000000000" pitchFamily="34" charset="-128"/>
                <a:cs typeface="Arial" panose="020B0604020202020204" pitchFamily="34" charset="0"/>
              </a:endParaRPr>
            </a:p>
          </p:txBody>
        </p:sp>
        <p:sp>
          <p:nvSpPr>
            <p:cNvPr id="7" name="正方形/長方形 6">
              <a:extLst>
                <a:ext uri="{FF2B5EF4-FFF2-40B4-BE49-F238E27FC236}">
                  <a16:creationId xmlns:a16="http://schemas.microsoft.com/office/drawing/2014/main" id="{F5D3EED7-D557-FCE7-E3FE-60F6BB15FE93}"/>
                </a:ext>
              </a:extLst>
            </p:cNvPr>
            <p:cNvSpPr/>
            <p:nvPr/>
          </p:nvSpPr>
          <p:spPr>
            <a:xfrm>
              <a:off x="789022" y="4223154"/>
              <a:ext cx="1769615" cy="778867"/>
            </a:xfrm>
            <a:prstGeom prst="rect">
              <a:avLst/>
            </a:prstGeom>
            <a:solidFill>
              <a:schemeClr val="bg1"/>
            </a:solidFill>
            <a:ln w="38100"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srgbClr val="FE5519"/>
                  </a:solidFill>
                  <a:effectLst/>
                  <a:uLnTx/>
                  <a:uFillTx/>
                  <a:latin typeface="DIN Alternate" panose="020B0500000000000000" pitchFamily="34" charset="0"/>
                  <a:ea typeface="Hiragino Sans W5" panose="020B0400000000000000" pitchFamily="34" charset="-128"/>
                  <a:cs typeface="+mn-cs"/>
                </a:rPr>
                <a:t>SALES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srgbClr val="FE5519"/>
                  </a:solidFill>
                  <a:effectLst/>
                  <a:uLnTx/>
                  <a:uFillTx/>
                  <a:latin typeface="DIN Alternate" panose="020B0500000000000000" pitchFamily="34" charset="0"/>
                  <a:ea typeface="Hiragino Sans W5" panose="020B0400000000000000" pitchFamily="34" charset="-128"/>
                  <a:cs typeface="+mn-cs"/>
                </a:rPr>
                <a:t>PROMOTION</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000" b="0" i="0" u="none" strike="noStrike" kern="1200" cap="none" spc="0" normalizeH="0" baseline="0" noProof="0" dirty="0">
                <a:ln>
                  <a:noFill/>
                </a:ln>
                <a:solidFill>
                  <a:srgbClr val="FE5519"/>
                </a:solidFill>
                <a:effectLst/>
                <a:uLnTx/>
                <a:uFillTx/>
                <a:latin typeface="DIN Alternate" panose="020B0500000000000000" pitchFamily="34" charset="0"/>
                <a:ea typeface="Hiragino Sans W5" panose="020B0400000000000000" pitchFamily="34" charset="-128"/>
                <a:cs typeface="+mn-cs"/>
              </a:endParaRPr>
            </a:p>
          </p:txBody>
        </p:sp>
        <p:sp>
          <p:nvSpPr>
            <p:cNvPr id="9" name="正方形/長方形 8">
              <a:extLst>
                <a:ext uri="{FF2B5EF4-FFF2-40B4-BE49-F238E27FC236}">
                  <a16:creationId xmlns:a16="http://schemas.microsoft.com/office/drawing/2014/main" id="{22ED3806-0F38-1408-A2C9-A1E75018EE2B}"/>
                </a:ext>
              </a:extLst>
            </p:cNvPr>
            <p:cNvSpPr/>
            <p:nvPr/>
          </p:nvSpPr>
          <p:spPr>
            <a:xfrm>
              <a:off x="789022" y="3275785"/>
              <a:ext cx="1769615" cy="778867"/>
            </a:xfrm>
            <a:prstGeom prst="rect">
              <a:avLst/>
            </a:prstGeom>
            <a:solidFill>
              <a:schemeClr val="bg1"/>
            </a:solidFill>
            <a:ln w="38100"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srgbClr val="FE5519"/>
                  </a:solidFill>
                  <a:effectLst/>
                  <a:uLnTx/>
                  <a:uFillTx/>
                  <a:latin typeface="DIN Alternate" panose="020B0500000000000000" pitchFamily="34" charset="0"/>
                  <a:ea typeface="Hiragino Sans W5" panose="020B0400000000000000" pitchFamily="34" charset="-128"/>
                  <a:cs typeface="Arial" panose="020B0604020202020204" pitchFamily="34" charset="0"/>
                </a:rPr>
                <a:t>TOUCH&amp;TRY</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a:ln>
                    <a:noFill/>
                  </a:ln>
                  <a:solidFill>
                    <a:srgbClr val="FE5519"/>
                  </a:solidFill>
                  <a:effectLst/>
                  <a:uLnTx/>
                  <a:uFillTx/>
                  <a:latin typeface="DIN Alternate" panose="020B0500000000000000" pitchFamily="34" charset="0"/>
                  <a:ea typeface="Hiragino Sans W5" panose="020B0400000000000000" pitchFamily="34" charset="-128"/>
                  <a:cs typeface="Arial" panose="020B0604020202020204" pitchFamily="34" charset="0"/>
                </a:rPr>
                <a:t>　</a:t>
              </a:r>
              <a:endParaRPr kumimoji="1" lang="ja-JP" altLang="en-US" sz="1000" b="0" i="0" u="none" strike="noStrike" kern="1200" cap="none" spc="0" normalizeH="0" baseline="0" noProof="0" dirty="0">
                <a:ln>
                  <a:noFill/>
                </a:ln>
                <a:solidFill>
                  <a:srgbClr val="FE5519"/>
                </a:solidFill>
                <a:effectLst/>
                <a:uLnTx/>
                <a:uFillTx/>
                <a:latin typeface="DIN Alternate" panose="020B0500000000000000" pitchFamily="34" charset="0"/>
                <a:ea typeface="Hiragino Sans W5" panose="020B0400000000000000" pitchFamily="34" charset="-128"/>
                <a:cs typeface="Arial" panose="020B0604020202020204" pitchFamily="34" charset="0"/>
              </a:endParaRPr>
            </a:p>
          </p:txBody>
        </p:sp>
        <p:sp>
          <p:nvSpPr>
            <p:cNvPr id="12" name="正方形/長方形 11">
              <a:extLst>
                <a:ext uri="{FF2B5EF4-FFF2-40B4-BE49-F238E27FC236}">
                  <a16:creationId xmlns:a16="http://schemas.microsoft.com/office/drawing/2014/main" id="{83037AC0-4970-4F23-EF7E-C5C047F62C14}"/>
                </a:ext>
              </a:extLst>
            </p:cNvPr>
            <p:cNvSpPr/>
            <p:nvPr/>
          </p:nvSpPr>
          <p:spPr>
            <a:xfrm>
              <a:off x="2727352" y="5170523"/>
              <a:ext cx="1769615" cy="778867"/>
            </a:xfrm>
            <a:prstGeom prst="rect">
              <a:avLst/>
            </a:prstGeom>
            <a:solidFill>
              <a:schemeClr val="bg1"/>
            </a:solidFill>
            <a:ln w="38100"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srgbClr val="FE5519"/>
                  </a:solidFill>
                  <a:effectLst/>
                  <a:uLnTx/>
                  <a:uFillTx/>
                  <a:latin typeface="DIN Alternate" panose="020B0500000000000000" pitchFamily="34" charset="0"/>
                  <a:ea typeface="Hiragino Sans W5" panose="020B0400000000000000" pitchFamily="34" charset="-128"/>
                  <a:cs typeface="Arial" panose="020B0604020202020204" pitchFamily="34" charset="0"/>
                </a:rPr>
                <a:t>STORE JACK</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000" b="0" i="0" u="none" strike="noStrike" kern="1200" cap="none" spc="0" normalizeH="0" baseline="0" noProof="0" dirty="0">
                <a:ln>
                  <a:noFill/>
                </a:ln>
                <a:solidFill>
                  <a:srgbClr val="FE5519"/>
                </a:solidFill>
                <a:effectLst/>
                <a:uLnTx/>
                <a:uFillTx/>
                <a:latin typeface="DIN Alternate" panose="020B0500000000000000" pitchFamily="34" charset="0"/>
                <a:ea typeface="Hiragino Sans W5" panose="020B0400000000000000" pitchFamily="34" charset="-128"/>
                <a:cs typeface="Arial" panose="020B0604020202020204" pitchFamily="34" charset="0"/>
              </a:endParaRPr>
            </a:p>
          </p:txBody>
        </p:sp>
        <p:sp>
          <p:nvSpPr>
            <p:cNvPr id="27" name="正方形/長方形 26">
              <a:extLst>
                <a:ext uri="{FF2B5EF4-FFF2-40B4-BE49-F238E27FC236}">
                  <a16:creationId xmlns:a16="http://schemas.microsoft.com/office/drawing/2014/main" id="{B714CE1D-24FC-7150-5C60-D4CB0266D16E}"/>
                </a:ext>
              </a:extLst>
            </p:cNvPr>
            <p:cNvSpPr/>
            <p:nvPr/>
          </p:nvSpPr>
          <p:spPr>
            <a:xfrm>
              <a:off x="2727352" y="4225137"/>
              <a:ext cx="1769615" cy="778867"/>
            </a:xfrm>
            <a:prstGeom prst="rect">
              <a:avLst/>
            </a:prstGeom>
            <a:solidFill>
              <a:schemeClr val="bg1"/>
            </a:solidFill>
            <a:ln w="38100"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srgbClr val="FE5519"/>
                  </a:solidFill>
                  <a:effectLst/>
                  <a:uLnTx/>
                  <a:uFillTx/>
                  <a:latin typeface="DIN Alternate" panose="020B0500000000000000" pitchFamily="34" charset="0"/>
                  <a:ea typeface="Hiragino Sans W5" panose="020B0400000000000000" pitchFamily="34" charset="-128"/>
                  <a:cs typeface="+mn-cs"/>
                </a:rPr>
                <a:t>SCRATCH Ads</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000" b="0" i="0" u="none" strike="noStrike" kern="1200" cap="none" spc="0" normalizeH="0" baseline="0" noProof="0" dirty="0">
                <a:ln>
                  <a:noFill/>
                </a:ln>
                <a:solidFill>
                  <a:srgbClr val="FE5519"/>
                </a:solidFill>
                <a:effectLst/>
                <a:uLnTx/>
                <a:uFillTx/>
                <a:latin typeface="DIN Alternate" panose="020B0500000000000000" pitchFamily="34" charset="0"/>
                <a:ea typeface="Hiragino Sans W5" panose="020B0400000000000000" pitchFamily="34" charset="-128"/>
                <a:cs typeface="+mn-cs"/>
              </a:endParaRPr>
            </a:p>
          </p:txBody>
        </p:sp>
        <p:sp>
          <p:nvSpPr>
            <p:cNvPr id="32" name="正方形/長方形 31">
              <a:extLst>
                <a:ext uri="{FF2B5EF4-FFF2-40B4-BE49-F238E27FC236}">
                  <a16:creationId xmlns:a16="http://schemas.microsoft.com/office/drawing/2014/main" id="{D8F661CA-9D2D-08C0-BECF-752FA803FD87}"/>
                </a:ext>
              </a:extLst>
            </p:cNvPr>
            <p:cNvSpPr/>
            <p:nvPr/>
          </p:nvSpPr>
          <p:spPr>
            <a:xfrm>
              <a:off x="2727352" y="3277768"/>
              <a:ext cx="1769615" cy="778867"/>
            </a:xfrm>
            <a:prstGeom prst="rect">
              <a:avLst/>
            </a:prstGeom>
            <a:solidFill>
              <a:schemeClr val="bg1"/>
            </a:solidFill>
            <a:ln w="38100"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srgbClr val="FE5519"/>
                  </a:solidFill>
                  <a:effectLst/>
                  <a:uLnTx/>
                  <a:uFillTx/>
                  <a:latin typeface="DIN Alternate" panose="020B0500000000000000" pitchFamily="34" charset="0"/>
                  <a:ea typeface="Hiragino Sans W5" panose="020B0400000000000000" pitchFamily="34" charset="-128"/>
                  <a:cs typeface="Arial" panose="020B0604020202020204" pitchFamily="34" charset="0"/>
                </a:rPr>
                <a:t>PROMOTIONAL</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srgbClr val="FE5519"/>
                  </a:solidFill>
                  <a:effectLst/>
                  <a:uLnTx/>
                  <a:uFillTx/>
                  <a:latin typeface="DIN Alternate" panose="020B0500000000000000" pitchFamily="34" charset="0"/>
                  <a:ea typeface="Hiragino Sans W5" panose="020B0400000000000000" pitchFamily="34" charset="-128"/>
                  <a:cs typeface="Arial" panose="020B0604020202020204" pitchFamily="34" charset="0"/>
                </a:rPr>
                <a:t>SAMPRING</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en-US" altLang="ja-JP" sz="1000" b="0" i="0" u="none" strike="noStrike" kern="1200" cap="none" spc="0" normalizeH="0" baseline="0" noProof="0" dirty="0">
                <a:ln>
                  <a:noFill/>
                </a:ln>
                <a:solidFill>
                  <a:srgbClr val="FE5519"/>
                </a:solidFill>
                <a:effectLst/>
                <a:uLnTx/>
                <a:uFillTx/>
                <a:latin typeface="DIN Alternate" panose="020B0500000000000000" pitchFamily="34" charset="0"/>
                <a:ea typeface="Hiragino Sans W5" panose="020B0400000000000000" pitchFamily="34" charset="-128"/>
                <a:cs typeface="Arial" panose="020B0604020202020204" pitchFamily="34" charset="0"/>
              </a:endParaRPr>
            </a:p>
          </p:txBody>
        </p:sp>
        <p:sp>
          <p:nvSpPr>
            <p:cNvPr id="41" name="テキスト ボックス 40">
              <a:extLst>
                <a:ext uri="{FF2B5EF4-FFF2-40B4-BE49-F238E27FC236}">
                  <a16:creationId xmlns:a16="http://schemas.microsoft.com/office/drawing/2014/main" id="{F45B5B18-D6B1-4F4F-B333-B50ED2BA0FE2}"/>
                </a:ext>
              </a:extLst>
            </p:cNvPr>
            <p:cNvSpPr txBox="1"/>
            <p:nvPr/>
          </p:nvSpPr>
          <p:spPr>
            <a:xfrm>
              <a:off x="1232041" y="3704111"/>
              <a:ext cx="883575" cy="21544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a:ln>
                    <a:noFill/>
                  </a:ln>
                  <a:solidFill>
                    <a:srgbClr val="FE5519"/>
                  </a:solidFill>
                  <a:effectLst/>
                  <a:uLnTx/>
                  <a:uFillTx/>
                  <a:latin typeface="Hiragino Sans W4" panose="020B0400000000000000" pitchFamily="34" charset="-128"/>
                  <a:ea typeface="Hiragino Sans W4" panose="020B0400000000000000" pitchFamily="34" charset="-128"/>
                  <a:cs typeface="+mn-cs"/>
                </a:rPr>
                <a:t>タッチ</a:t>
              </a:r>
              <a:r>
                <a:rPr kumimoji="1" lang="en-US" altLang="ja-JP" sz="800" b="0" i="0" u="none" strike="noStrike" kern="1200" cap="none" spc="0" normalizeH="0" baseline="0" noProof="0" dirty="0">
                  <a:ln>
                    <a:noFill/>
                  </a:ln>
                  <a:solidFill>
                    <a:srgbClr val="FE5519"/>
                  </a:solidFill>
                  <a:effectLst/>
                  <a:uLnTx/>
                  <a:uFillTx/>
                  <a:latin typeface="Hiragino Sans W4" panose="020B0400000000000000" pitchFamily="34" charset="-128"/>
                  <a:ea typeface="Hiragino Sans W4" panose="020B0400000000000000" pitchFamily="34" charset="-128"/>
                  <a:cs typeface="+mn-cs"/>
                </a:rPr>
                <a:t>&amp;</a:t>
              </a:r>
              <a:r>
                <a:rPr kumimoji="1" lang="ja-JP" altLang="en-US" sz="800" b="0" i="0" u="none" strike="noStrike" kern="1200" cap="none" spc="0" normalizeH="0" baseline="0" noProof="0">
                  <a:ln>
                    <a:noFill/>
                  </a:ln>
                  <a:solidFill>
                    <a:srgbClr val="FE5519"/>
                  </a:solidFill>
                  <a:effectLst/>
                  <a:uLnTx/>
                  <a:uFillTx/>
                  <a:latin typeface="Hiragino Sans W4" panose="020B0400000000000000" pitchFamily="34" charset="-128"/>
                  <a:ea typeface="Hiragino Sans W4" panose="020B0400000000000000" pitchFamily="34" charset="-128"/>
                  <a:cs typeface="+mn-cs"/>
                </a:rPr>
                <a:t>トライ</a:t>
              </a:r>
            </a:p>
          </p:txBody>
        </p:sp>
        <p:sp>
          <p:nvSpPr>
            <p:cNvPr id="46" name="テキスト ボックス 45">
              <a:extLst>
                <a:ext uri="{FF2B5EF4-FFF2-40B4-BE49-F238E27FC236}">
                  <a16:creationId xmlns:a16="http://schemas.microsoft.com/office/drawing/2014/main" id="{0BEB39F8-9B0E-5C3A-E4E0-3DECCF10E504}"/>
                </a:ext>
              </a:extLst>
            </p:cNvPr>
            <p:cNvSpPr txBox="1"/>
            <p:nvPr/>
          </p:nvSpPr>
          <p:spPr>
            <a:xfrm>
              <a:off x="3054312" y="3792790"/>
              <a:ext cx="1107996" cy="21544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a:ln>
                    <a:noFill/>
                  </a:ln>
                  <a:solidFill>
                    <a:srgbClr val="FE5519"/>
                  </a:solidFill>
                  <a:effectLst/>
                  <a:uLnTx/>
                  <a:uFillTx/>
                  <a:latin typeface="Hiragino Sans W4" panose="020B0400000000000000" pitchFamily="34" charset="-128"/>
                  <a:ea typeface="Hiragino Sans W4" panose="020B0400000000000000" pitchFamily="34" charset="-128"/>
                  <a:cs typeface="+mn-cs"/>
                </a:rPr>
                <a:t>接客型サンプリング</a:t>
              </a:r>
            </a:p>
          </p:txBody>
        </p:sp>
        <p:sp>
          <p:nvSpPr>
            <p:cNvPr id="54" name="テキスト ボックス 53">
              <a:extLst>
                <a:ext uri="{FF2B5EF4-FFF2-40B4-BE49-F238E27FC236}">
                  <a16:creationId xmlns:a16="http://schemas.microsoft.com/office/drawing/2014/main" id="{5B837876-475A-D0C3-7214-7BF895776C67}"/>
                </a:ext>
              </a:extLst>
            </p:cNvPr>
            <p:cNvSpPr txBox="1"/>
            <p:nvPr/>
          </p:nvSpPr>
          <p:spPr>
            <a:xfrm>
              <a:off x="1014921" y="4740159"/>
              <a:ext cx="1313180" cy="21544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a:ln>
                    <a:noFill/>
                  </a:ln>
                  <a:solidFill>
                    <a:srgbClr val="FE5519"/>
                  </a:solidFill>
                  <a:effectLst/>
                  <a:uLnTx/>
                  <a:uFillTx/>
                  <a:latin typeface="Hiragino Sans W4" panose="020B0400000000000000" pitchFamily="34" charset="-128"/>
                  <a:ea typeface="Hiragino Sans W4" panose="020B0400000000000000" pitchFamily="34" charset="-128"/>
                  <a:cs typeface="+mn-cs"/>
                </a:rPr>
                <a:t>セールスプロモーション</a:t>
              </a:r>
            </a:p>
          </p:txBody>
        </p:sp>
        <p:sp>
          <p:nvSpPr>
            <p:cNvPr id="55" name="テキスト ボックス 54">
              <a:extLst>
                <a:ext uri="{FF2B5EF4-FFF2-40B4-BE49-F238E27FC236}">
                  <a16:creationId xmlns:a16="http://schemas.microsoft.com/office/drawing/2014/main" id="{C43E709B-3BE8-35ED-27C5-193E80689769}"/>
                </a:ext>
              </a:extLst>
            </p:cNvPr>
            <p:cNvSpPr txBox="1"/>
            <p:nvPr/>
          </p:nvSpPr>
          <p:spPr>
            <a:xfrm>
              <a:off x="3156904" y="4648455"/>
              <a:ext cx="902811" cy="21544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a:ln>
                    <a:noFill/>
                  </a:ln>
                  <a:solidFill>
                    <a:srgbClr val="FE5519"/>
                  </a:solidFill>
                  <a:effectLst/>
                  <a:uLnTx/>
                  <a:uFillTx/>
                  <a:latin typeface="Hiragino Sans W4" panose="020B0400000000000000" pitchFamily="34" charset="-128"/>
                  <a:ea typeface="Hiragino Sans W4" panose="020B0400000000000000" pitchFamily="34" charset="-128"/>
                  <a:cs typeface="+mn-cs"/>
                </a:rPr>
                <a:t>スクラッチ広告</a:t>
              </a:r>
            </a:p>
          </p:txBody>
        </p:sp>
        <p:sp>
          <p:nvSpPr>
            <p:cNvPr id="56" name="テキスト ボックス 55">
              <a:extLst>
                <a:ext uri="{FF2B5EF4-FFF2-40B4-BE49-F238E27FC236}">
                  <a16:creationId xmlns:a16="http://schemas.microsoft.com/office/drawing/2014/main" id="{69A16245-E684-DF6C-AB26-92A978B1EA08}"/>
                </a:ext>
              </a:extLst>
            </p:cNvPr>
            <p:cNvSpPr txBox="1"/>
            <p:nvPr/>
          </p:nvSpPr>
          <p:spPr>
            <a:xfrm>
              <a:off x="1221272" y="5601857"/>
              <a:ext cx="902811" cy="21544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a:ln>
                    <a:noFill/>
                  </a:ln>
                  <a:solidFill>
                    <a:srgbClr val="FE5519"/>
                  </a:solidFill>
                  <a:effectLst/>
                  <a:uLnTx/>
                  <a:uFillTx/>
                  <a:latin typeface="Hiragino Sans W4" panose="020B0400000000000000" pitchFamily="34" charset="-128"/>
                  <a:ea typeface="Hiragino Sans W4" panose="020B0400000000000000" pitchFamily="34" charset="-128"/>
                  <a:cs typeface="+mn-cs"/>
                </a:rPr>
                <a:t>マーケット調査</a:t>
              </a:r>
            </a:p>
          </p:txBody>
        </p:sp>
        <p:sp>
          <p:nvSpPr>
            <p:cNvPr id="57" name="テキスト ボックス 56">
              <a:extLst>
                <a:ext uri="{FF2B5EF4-FFF2-40B4-BE49-F238E27FC236}">
                  <a16:creationId xmlns:a16="http://schemas.microsoft.com/office/drawing/2014/main" id="{9292AB2C-7E3D-E759-218C-EAA31A828F07}"/>
                </a:ext>
              </a:extLst>
            </p:cNvPr>
            <p:cNvSpPr txBox="1"/>
            <p:nvPr/>
          </p:nvSpPr>
          <p:spPr>
            <a:xfrm>
              <a:off x="3208199" y="5601857"/>
              <a:ext cx="800219" cy="21544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a:ln>
                    <a:noFill/>
                  </a:ln>
                  <a:solidFill>
                    <a:srgbClr val="FE5519"/>
                  </a:solidFill>
                  <a:effectLst/>
                  <a:uLnTx/>
                  <a:uFillTx/>
                  <a:latin typeface="Hiragino Sans W4" panose="020B0400000000000000" pitchFamily="34" charset="-128"/>
                  <a:ea typeface="Hiragino Sans W4" panose="020B0400000000000000" pitchFamily="34" charset="-128"/>
                  <a:cs typeface="+mn-cs"/>
                </a:rPr>
                <a:t>店舗ジャック</a:t>
              </a:r>
            </a:p>
          </p:txBody>
        </p:sp>
      </p:grpSp>
      <p:sp>
        <p:nvSpPr>
          <p:cNvPr id="59" name="テキスト ボックス 58">
            <a:extLst>
              <a:ext uri="{FF2B5EF4-FFF2-40B4-BE49-F238E27FC236}">
                <a16:creationId xmlns:a16="http://schemas.microsoft.com/office/drawing/2014/main" id="{FE1A41CF-966A-DE40-0290-754006DAB9BD}"/>
              </a:ext>
            </a:extLst>
          </p:cNvPr>
          <p:cNvSpPr txBox="1"/>
          <p:nvPr/>
        </p:nvSpPr>
        <p:spPr>
          <a:xfrm>
            <a:off x="753277" y="3108130"/>
            <a:ext cx="744114"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white"/>
                </a:solidFill>
                <a:effectLst/>
                <a:uLnTx/>
                <a:uFillTx/>
                <a:latin typeface="DIN Alternate" panose="020B0500000000000000" pitchFamily="34" charset="0"/>
                <a:ea typeface="游ゴシック" panose="020B0400000000000000" pitchFamily="34" charset="-128"/>
                <a:cs typeface="+mn-cs"/>
              </a:rPr>
              <a:t>menu</a:t>
            </a:r>
            <a:endParaRPr kumimoji="1" lang="ja-JP" altLang="en-US" sz="1800" b="0" i="0" u="none" strike="noStrike" kern="1200" cap="none" spc="0" normalizeH="0" baseline="0" noProof="0">
              <a:ln>
                <a:noFill/>
              </a:ln>
              <a:solidFill>
                <a:prstClr val="white"/>
              </a:solidFill>
              <a:effectLst/>
              <a:uLnTx/>
              <a:uFillTx/>
              <a:latin typeface="DIN Alternate" panose="020B0500000000000000" pitchFamily="34" charset="0"/>
              <a:ea typeface="游ゴシック" panose="020B0400000000000000" pitchFamily="34" charset="-128"/>
              <a:cs typeface="+mn-cs"/>
            </a:endParaRPr>
          </a:p>
        </p:txBody>
      </p:sp>
      <p:pic>
        <p:nvPicPr>
          <p:cNvPr id="67" name="図 66" descr="駅のホーム&#10;&#10;中程度の精度で自動的に生成された説明">
            <a:extLst>
              <a:ext uri="{FF2B5EF4-FFF2-40B4-BE49-F238E27FC236}">
                <a16:creationId xmlns:a16="http://schemas.microsoft.com/office/drawing/2014/main" id="{D074A222-B8C3-52B7-9DEA-92E54A554A7F}"/>
              </a:ext>
            </a:extLst>
          </p:cNvPr>
          <p:cNvPicPr>
            <a:picLocks noChangeAspect="1"/>
          </p:cNvPicPr>
          <p:nvPr/>
        </p:nvPicPr>
        <p:blipFill>
          <a:blip r:embed="rId13" cstate="hqprint">
            <a:extLst>
              <a:ext uri="{28A0092B-C50C-407E-A947-70E740481C1C}">
                <a14:useLocalDpi xmlns:a14="http://schemas.microsoft.com/office/drawing/2010/main"/>
              </a:ext>
            </a:extLst>
          </a:blip>
          <a:srcRect/>
          <a:stretch/>
        </p:blipFill>
        <p:spPr>
          <a:xfrm>
            <a:off x="9804405" y="548901"/>
            <a:ext cx="2133262" cy="1534955"/>
          </a:xfrm>
          <a:prstGeom prst="roundRect">
            <a:avLst>
              <a:gd name="adj" fmla="val 13015"/>
            </a:avLst>
          </a:prstGeom>
          <a:solidFill>
            <a:srgbClr val="FFFFFF">
              <a:shade val="85000"/>
            </a:srgbClr>
          </a:solidFill>
          <a:ln>
            <a:noFill/>
          </a:ln>
          <a:effectLst>
            <a:reflection blurRad="12700" endPos="0" dist="5000" dir="5400000" sy="-100000" algn="bl" rotWithShape="0"/>
          </a:effectLst>
        </p:spPr>
      </p:pic>
      <p:pic>
        <p:nvPicPr>
          <p:cNvPr id="16" name="図 15" descr="黒い背景に白い文字がある&#10;&#10;中程度の精度で自動的に生成された説明">
            <a:extLst>
              <a:ext uri="{FF2B5EF4-FFF2-40B4-BE49-F238E27FC236}">
                <a16:creationId xmlns:a16="http://schemas.microsoft.com/office/drawing/2014/main" id="{CFC52F1F-4F02-B3DE-9781-07B69B67E57E}"/>
              </a:ext>
            </a:extLst>
          </p:cNvPr>
          <p:cNvPicPr>
            <a:picLocks noChangeAspect="1"/>
          </p:cNvPicPr>
          <p:nvPr/>
        </p:nvPicPr>
        <p:blipFill rotWithShape="1">
          <a:blip r:embed="rId14" cstate="hqprint">
            <a:extLst>
              <a:ext uri="{BEBA8EAE-BF5A-486C-A8C5-ECC9F3942E4B}">
                <a14:imgProps xmlns:a14="http://schemas.microsoft.com/office/drawing/2010/main">
                  <a14:imgLayer r:embed="rId15">
                    <a14:imgEffect>
                      <a14:brightnessContrast bright="100000"/>
                    </a14:imgEffect>
                  </a14:imgLayer>
                </a14:imgProps>
              </a:ext>
              <a:ext uri="{28A0092B-C50C-407E-A947-70E740481C1C}">
                <a14:useLocalDpi xmlns:a14="http://schemas.microsoft.com/office/drawing/2010/main"/>
              </a:ext>
            </a:extLst>
          </a:blip>
          <a:srcRect/>
          <a:stretch/>
        </p:blipFill>
        <p:spPr>
          <a:xfrm>
            <a:off x="10856968" y="1705832"/>
            <a:ext cx="1074533" cy="281427"/>
          </a:xfrm>
          <a:prstGeom prst="rect">
            <a:avLst/>
          </a:prstGeom>
        </p:spPr>
      </p:pic>
      <p:sp>
        <p:nvSpPr>
          <p:cNvPr id="71" name="テキスト ボックス 70">
            <a:extLst>
              <a:ext uri="{FF2B5EF4-FFF2-40B4-BE49-F238E27FC236}">
                <a16:creationId xmlns:a16="http://schemas.microsoft.com/office/drawing/2014/main" id="{FBC62EFC-3EE7-AF28-E296-A91524B90AC6}"/>
              </a:ext>
            </a:extLst>
          </p:cNvPr>
          <p:cNvSpPr txBox="1"/>
          <p:nvPr/>
        </p:nvSpPr>
        <p:spPr>
          <a:xfrm>
            <a:off x="4939768" y="25681"/>
            <a:ext cx="1699685" cy="52322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800" b="0" i="0" u="none" strike="noStrike" kern="1200" cap="none" spc="0" normalizeH="0" baseline="0" noProof="0" dirty="0">
                <a:ln>
                  <a:noFill/>
                </a:ln>
                <a:solidFill>
                  <a:srgbClr val="FE5519"/>
                </a:solidFill>
                <a:effectLst/>
                <a:uLnTx/>
                <a:uFillTx/>
                <a:latin typeface="DIN Alternate" panose="020B0500000000000000" pitchFamily="34" charset="0"/>
                <a:ea typeface="Hiragino Sans W5" panose="020B0400000000000000" pitchFamily="34" charset="-128"/>
                <a:cs typeface="Arial" panose="020B0604020202020204" pitchFamily="34" charset="0"/>
              </a:rPr>
              <a:t>STORES</a:t>
            </a:r>
          </a:p>
        </p:txBody>
      </p:sp>
      <p:sp>
        <p:nvSpPr>
          <p:cNvPr id="74" name="テキスト ボックス 73">
            <a:extLst>
              <a:ext uri="{FF2B5EF4-FFF2-40B4-BE49-F238E27FC236}">
                <a16:creationId xmlns:a16="http://schemas.microsoft.com/office/drawing/2014/main" id="{654AD54A-D40E-FD12-46C4-774FE24A84C2}"/>
              </a:ext>
            </a:extLst>
          </p:cNvPr>
          <p:cNvSpPr txBox="1"/>
          <p:nvPr/>
        </p:nvSpPr>
        <p:spPr>
          <a:xfrm>
            <a:off x="4956449" y="2380529"/>
            <a:ext cx="1699685" cy="52322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800" b="0" i="0" u="none" strike="noStrike" kern="1200" cap="none" spc="0" normalizeH="0" baseline="0" noProof="0" dirty="0">
                <a:ln>
                  <a:noFill/>
                </a:ln>
                <a:solidFill>
                  <a:srgbClr val="FE5519"/>
                </a:solidFill>
                <a:effectLst/>
                <a:uLnTx/>
                <a:uFillTx/>
                <a:latin typeface="DIN Alternate" panose="020B0500000000000000" pitchFamily="34" charset="0"/>
                <a:ea typeface="Hiragino Sans W5" panose="020B0400000000000000" pitchFamily="34" charset="-128"/>
                <a:cs typeface="Arial" panose="020B0604020202020204" pitchFamily="34" charset="0"/>
              </a:rPr>
              <a:t>AREA</a:t>
            </a:r>
          </a:p>
        </p:txBody>
      </p:sp>
      <p:sp>
        <p:nvSpPr>
          <p:cNvPr id="75" name="テキスト ボックス 74">
            <a:extLst>
              <a:ext uri="{FF2B5EF4-FFF2-40B4-BE49-F238E27FC236}">
                <a16:creationId xmlns:a16="http://schemas.microsoft.com/office/drawing/2014/main" id="{009CD3F0-BE69-EC80-4C10-CC26A5B057BD}"/>
              </a:ext>
            </a:extLst>
          </p:cNvPr>
          <p:cNvSpPr txBox="1"/>
          <p:nvPr/>
        </p:nvSpPr>
        <p:spPr>
          <a:xfrm>
            <a:off x="7672494" y="1740701"/>
            <a:ext cx="921392" cy="369332"/>
          </a:xfrm>
          <a:prstGeom prst="rect">
            <a:avLst/>
          </a:prstGeom>
          <a:noFill/>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800" b="0" i="0" u="none" strike="noStrike" kern="1200" cap="none" spc="0" normalizeH="0" baseline="0" noProof="0">
                <a:ln>
                  <a:noFill/>
                </a:ln>
                <a:solidFill>
                  <a:srgbClr val="FE5519"/>
                </a:solidFill>
                <a:effectLst/>
                <a:uLnTx/>
                <a:uFillTx/>
                <a:latin typeface="Hiragino Sans W4" panose="020B0400000000000000" pitchFamily="34" charset="-128"/>
                <a:ea typeface="Hiragino Sans W4" panose="020B0400000000000000" pitchFamily="34" charset="-128"/>
                <a:cs typeface="+mn-cs"/>
              </a:rPr>
              <a:t>利用者</a:t>
            </a:r>
            <a:endParaRPr kumimoji="0" lang="en-US" altLang="ja-JP" sz="1800" b="0" i="0" u="none" strike="noStrike" kern="1200" cap="none" spc="0" normalizeH="0" baseline="0" noProof="0" dirty="0">
              <a:ln>
                <a:noFill/>
              </a:ln>
              <a:solidFill>
                <a:srgbClr val="FE5519"/>
              </a:solidFill>
              <a:effectLst/>
              <a:uLnTx/>
              <a:uFillTx/>
              <a:latin typeface="Hiragino Sans W4" panose="020B0400000000000000" pitchFamily="34" charset="-128"/>
              <a:ea typeface="Hiragino Sans W4" panose="020B0400000000000000" pitchFamily="34" charset="-128"/>
              <a:cs typeface="+mn-cs"/>
            </a:endParaRPr>
          </a:p>
        </p:txBody>
      </p:sp>
    </p:spTree>
    <p:extLst>
      <p:ext uri="{BB962C8B-B14F-4D97-AF65-F5344CB8AC3E}">
        <p14:creationId xmlns:p14="http://schemas.microsoft.com/office/powerpoint/2010/main" val="62113004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descr="駅の天井からぶら下がっている&#10;&#10;低い精度で自動的に生成された説明">
            <a:extLst>
              <a:ext uri="{FF2B5EF4-FFF2-40B4-BE49-F238E27FC236}">
                <a16:creationId xmlns:a16="http://schemas.microsoft.com/office/drawing/2014/main" id="{E4043C37-2574-086D-0143-A97E387C1C55}"/>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5372256" y="3024434"/>
            <a:ext cx="6819744" cy="3840105"/>
          </a:xfrm>
          <a:prstGeom prst="rect">
            <a:avLst/>
          </a:prstGeom>
        </p:spPr>
      </p:pic>
      <p:pic>
        <p:nvPicPr>
          <p:cNvPr id="45" name="図 44">
            <a:extLst>
              <a:ext uri="{FF2B5EF4-FFF2-40B4-BE49-F238E27FC236}">
                <a16:creationId xmlns:a16="http://schemas.microsoft.com/office/drawing/2014/main" id="{E851D48C-BAD1-A85D-D049-7400E4EA2BE4}"/>
              </a:ext>
            </a:extLst>
          </p:cNvPr>
          <p:cNvPicPr>
            <a:picLocks noChangeAspect="1"/>
          </p:cNvPicPr>
          <p:nvPr/>
        </p:nvPicPr>
        <p:blipFill>
          <a:blip r:embed="rId4"/>
          <a:stretch>
            <a:fillRect/>
          </a:stretch>
        </p:blipFill>
        <p:spPr>
          <a:xfrm>
            <a:off x="-1" y="-1"/>
            <a:ext cx="5375896" cy="6861600"/>
          </a:xfrm>
          <a:prstGeom prst="rect">
            <a:avLst/>
          </a:prstGeom>
        </p:spPr>
      </p:pic>
      <p:pic>
        <p:nvPicPr>
          <p:cNvPr id="66" name="図 65">
            <a:extLst>
              <a:ext uri="{FF2B5EF4-FFF2-40B4-BE49-F238E27FC236}">
                <a16:creationId xmlns:a16="http://schemas.microsoft.com/office/drawing/2014/main" id="{FB90DCC0-6363-ED62-8DF4-E91E2D11D7A4}"/>
              </a:ext>
            </a:extLst>
          </p:cNvPr>
          <p:cNvPicPr>
            <a:picLocks noChangeAspect="1"/>
          </p:cNvPicPr>
          <p:nvPr/>
        </p:nvPicPr>
        <p:blipFill>
          <a:blip r:embed="rId5"/>
          <a:stretch>
            <a:fillRect/>
          </a:stretch>
        </p:blipFill>
        <p:spPr>
          <a:xfrm>
            <a:off x="2212948" y="365125"/>
            <a:ext cx="12700" cy="190500"/>
          </a:xfrm>
          <a:prstGeom prst="rect">
            <a:avLst/>
          </a:prstGeom>
        </p:spPr>
      </p:pic>
      <p:sp>
        <p:nvSpPr>
          <p:cNvPr id="11" name="テキスト ボックス 10">
            <a:extLst>
              <a:ext uri="{FF2B5EF4-FFF2-40B4-BE49-F238E27FC236}">
                <a16:creationId xmlns:a16="http://schemas.microsoft.com/office/drawing/2014/main" id="{787095FD-2C78-00AA-5B69-61B4FA4A8D1E}"/>
              </a:ext>
            </a:extLst>
          </p:cNvPr>
          <p:cNvSpPr txBox="1"/>
          <p:nvPr/>
        </p:nvSpPr>
        <p:spPr>
          <a:xfrm>
            <a:off x="1986800" y="550049"/>
            <a:ext cx="3613419" cy="463268"/>
          </a:xfrm>
          <a:prstGeom prst="rect">
            <a:avLst/>
          </a:prstGeom>
          <a:noFill/>
          <a:effectLst/>
        </p:spPr>
        <p:txBody>
          <a:bodyPr wrap="square" rtlCol="0">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ja-JP" altLang="en-US" sz="1800" b="1" i="0" u="none" strike="noStrike" kern="1200" cap="none" spc="0" normalizeH="0" baseline="0" noProof="0">
                <a:ln>
                  <a:noFill/>
                </a:ln>
                <a:solidFill>
                  <a:prstClr val="white"/>
                </a:solidFill>
                <a:effectLst/>
                <a:uLnTx/>
                <a:uFillTx/>
                <a:latin typeface="Hiragino Sans W7" panose="020B0400000000000000" pitchFamily="34" charset="-128"/>
                <a:ea typeface="Hiragino Sans W7" panose="020B0400000000000000" pitchFamily="34" charset="-128"/>
                <a:cs typeface="+mn-cs"/>
              </a:rPr>
              <a:t>店舗ジャックプラン</a:t>
            </a:r>
          </a:p>
        </p:txBody>
      </p:sp>
      <p:pic>
        <p:nvPicPr>
          <p:cNvPr id="12" name="図 11" descr="テキスト&#10;&#10;自動的に生成された説明">
            <a:extLst>
              <a:ext uri="{FF2B5EF4-FFF2-40B4-BE49-F238E27FC236}">
                <a16:creationId xmlns:a16="http://schemas.microsoft.com/office/drawing/2014/main" id="{158D1FA1-A875-731F-1624-90A8B3F86D28}"/>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rot="16200000">
            <a:off x="-225716" y="6026259"/>
            <a:ext cx="998858" cy="317072"/>
          </a:xfrm>
          <a:prstGeom prst="rect">
            <a:avLst/>
          </a:prstGeom>
        </p:spPr>
      </p:pic>
      <p:pic>
        <p:nvPicPr>
          <p:cNvPr id="4" name="図 3">
            <a:extLst>
              <a:ext uri="{FF2B5EF4-FFF2-40B4-BE49-F238E27FC236}">
                <a16:creationId xmlns:a16="http://schemas.microsoft.com/office/drawing/2014/main" id="{8D99650E-1188-4B36-686A-2F3B03D92D4F}"/>
              </a:ext>
            </a:extLst>
          </p:cNvPr>
          <p:cNvPicPr>
            <a:picLocks noChangeAspect="1"/>
          </p:cNvPicPr>
          <p:nvPr/>
        </p:nvPicPr>
        <p:blipFill>
          <a:blip r:embed="rId7"/>
          <a:stretch>
            <a:fillRect/>
          </a:stretch>
        </p:blipFill>
        <p:spPr>
          <a:xfrm>
            <a:off x="573701" y="2493259"/>
            <a:ext cx="3349794" cy="1407695"/>
          </a:xfrm>
          <a:prstGeom prst="rect">
            <a:avLst/>
          </a:prstGeom>
        </p:spPr>
      </p:pic>
      <p:sp>
        <p:nvSpPr>
          <p:cNvPr id="22" name="テキスト ボックス 21">
            <a:extLst>
              <a:ext uri="{FF2B5EF4-FFF2-40B4-BE49-F238E27FC236}">
                <a16:creationId xmlns:a16="http://schemas.microsoft.com/office/drawing/2014/main" id="{3DBD9F27-5F13-B890-45AE-30C27BD6FF78}"/>
              </a:ext>
            </a:extLst>
          </p:cNvPr>
          <p:cNvSpPr txBox="1"/>
          <p:nvPr/>
        </p:nvSpPr>
        <p:spPr>
          <a:xfrm>
            <a:off x="736639" y="3338843"/>
            <a:ext cx="1255315" cy="261610"/>
          </a:xfrm>
          <a:prstGeom prst="rect">
            <a:avLst/>
          </a:prstGeom>
          <a:noFill/>
        </p:spPr>
        <p:txBody>
          <a:bodyPr wrap="square" rtlCol="0">
            <a:spAutoFit/>
          </a:bodyPr>
          <a:lstStyle/>
          <a:p>
            <a:pPr marL="0" marR="0" lvl="0" indent="0" algn="dist" defTabSz="457200" rtl="0" eaLnBrk="1" fontAlgn="auto" latinLnBrk="0" hangingPunct="1">
              <a:lnSpc>
                <a:spcPct val="100000"/>
              </a:lnSpc>
              <a:spcBef>
                <a:spcPts val="0"/>
              </a:spcBef>
              <a:spcAft>
                <a:spcPts val="0"/>
              </a:spcAft>
              <a:buClrTx/>
              <a:buSzTx/>
              <a:buFontTx/>
              <a:buNone/>
              <a:tabLst/>
              <a:defRPr/>
            </a:pPr>
            <a:r>
              <a:rPr kumimoji="0" lang="ja-JP" altLang="en-US" sz="1100" b="1" i="0" u="none" strike="noStrike" kern="1200" cap="none" spc="0" normalizeH="0" baseline="0" noProof="0">
                <a:ln>
                  <a:noFill/>
                </a:ln>
                <a:solidFill>
                  <a:prstClr val="white"/>
                </a:solidFill>
                <a:effectLst/>
                <a:uLnTx/>
                <a:uFillTx/>
                <a:latin typeface="Hiragino Sans W6" panose="020B0400000000000000" pitchFamily="34" charset="-128"/>
                <a:ea typeface="Hiragino Sans W6" panose="020B0400000000000000" pitchFamily="34" charset="-128"/>
                <a:cs typeface="+mn-cs"/>
              </a:rPr>
              <a:t>実施内容</a:t>
            </a:r>
            <a:endParaRPr kumimoji="1" lang="ja-JP" altLang="en-US" sz="1100" b="1" i="0" u="none" strike="noStrike" kern="1200" cap="none" spc="0" normalizeH="0" baseline="0" noProof="0">
              <a:ln>
                <a:noFill/>
              </a:ln>
              <a:solidFill>
                <a:prstClr val="white"/>
              </a:solidFill>
              <a:effectLst/>
              <a:uLnTx/>
              <a:uFillTx/>
              <a:latin typeface="Hiragino Sans W6" panose="020B0400000000000000" pitchFamily="34" charset="-128"/>
              <a:ea typeface="Hiragino Sans W6" panose="020B0400000000000000" pitchFamily="34" charset="-128"/>
              <a:cs typeface="+mn-cs"/>
            </a:endParaRPr>
          </a:p>
        </p:txBody>
      </p:sp>
      <p:sp>
        <p:nvSpPr>
          <p:cNvPr id="46" name="テキスト ボックス 45">
            <a:extLst>
              <a:ext uri="{FF2B5EF4-FFF2-40B4-BE49-F238E27FC236}">
                <a16:creationId xmlns:a16="http://schemas.microsoft.com/office/drawing/2014/main" id="{3CCD5FFE-3A7D-4410-41B8-5D33453CB933}"/>
              </a:ext>
            </a:extLst>
          </p:cNvPr>
          <p:cNvSpPr txBox="1"/>
          <p:nvPr/>
        </p:nvSpPr>
        <p:spPr>
          <a:xfrm>
            <a:off x="2113509" y="3343058"/>
            <a:ext cx="3798768" cy="799771"/>
          </a:xfrm>
          <a:prstGeom prst="rect">
            <a:avLst/>
          </a:prstGeom>
          <a:noFill/>
        </p:spPr>
        <p:txBody>
          <a:bodyPr wrap="square" lIns="0" tIns="0" rIns="0" bIns="0" rtlCol="0">
            <a:spAutoFit/>
          </a:bodyPr>
          <a:lstStyle/>
          <a:p>
            <a:pPr marL="0" marR="0" lvl="0" indent="0" algn="l" defTabSz="457200" rtl="0" eaLnBrk="1" fontAlgn="auto" latinLnBrk="0" hangingPunct="1">
              <a:lnSpc>
                <a:spcPct val="110000"/>
              </a:lnSpc>
              <a:spcBef>
                <a:spcPts val="0"/>
              </a:spcBef>
              <a:spcAft>
                <a:spcPts val="0"/>
              </a:spcAft>
              <a:buClrTx/>
              <a:buSzTx/>
              <a:buFontTx/>
              <a:buNone/>
              <a:tabLst/>
              <a:defRPr/>
            </a:pPr>
            <a:r>
              <a:rPr kumimoji="0" lang="ja-JP" altLang="en-US" sz="1200" b="1" i="0" u="none" strike="noStrike" kern="1200" cap="none" spc="0" normalizeH="0" baseline="0" noProof="0">
                <a:ln>
                  <a:noFill/>
                </a:ln>
                <a:solidFill>
                  <a:prstClr val="white"/>
                </a:solidFill>
                <a:effectLst/>
                <a:uLnTx/>
                <a:uFillTx/>
                <a:latin typeface="Hiragino Sans W6" panose="020B0400000000000000" pitchFamily="34" charset="-128"/>
                <a:ea typeface="Hiragino Sans W6" panose="020B0400000000000000" pitchFamily="34" charset="-128"/>
                <a:cs typeface="+mn-cs"/>
              </a:rPr>
              <a:t>壁面・灰皿ラッピング</a:t>
            </a:r>
            <a:endParaRPr kumimoji="0" lang="en-US" altLang="ja-JP" sz="1200" b="1" i="0" u="none" strike="noStrike" kern="1200" cap="none" spc="0" normalizeH="0" baseline="0" noProof="0" dirty="0">
              <a:ln>
                <a:noFill/>
              </a:ln>
              <a:solidFill>
                <a:prstClr val="white"/>
              </a:solidFill>
              <a:effectLst/>
              <a:uLnTx/>
              <a:uFillTx/>
              <a:latin typeface="Hiragino Sans W6" panose="020B0400000000000000" pitchFamily="34" charset="-128"/>
              <a:ea typeface="Hiragino Sans W6" panose="020B0400000000000000" pitchFamily="34" charset="-128"/>
              <a:cs typeface="+mn-cs"/>
            </a:endParaRPr>
          </a:p>
          <a:p>
            <a:pPr marL="0" marR="0" lvl="0" indent="0" algn="l" defTabSz="457200" rtl="0" eaLnBrk="1" fontAlgn="auto" latinLnBrk="0" hangingPunct="1">
              <a:lnSpc>
                <a:spcPct val="110000"/>
              </a:lnSpc>
              <a:spcBef>
                <a:spcPts val="0"/>
              </a:spcBef>
              <a:spcAft>
                <a:spcPts val="0"/>
              </a:spcAft>
              <a:buClrTx/>
              <a:buSzTx/>
              <a:buFontTx/>
              <a:buNone/>
              <a:tabLst/>
              <a:defRPr/>
            </a:pPr>
            <a:r>
              <a:rPr kumimoji="0" lang="ja-JP" altLang="en-US" sz="1200" b="1" i="0" u="none" strike="noStrike" kern="1200" cap="none" spc="0" normalizeH="0" baseline="0" noProof="0">
                <a:ln>
                  <a:noFill/>
                </a:ln>
                <a:solidFill>
                  <a:prstClr val="white"/>
                </a:solidFill>
                <a:effectLst/>
                <a:uLnTx/>
                <a:uFillTx/>
                <a:latin typeface="Hiragino Sans W6" panose="020B0400000000000000" pitchFamily="34" charset="-128"/>
                <a:ea typeface="Hiragino Sans W6" panose="020B0400000000000000" pitchFamily="34" charset="-128"/>
                <a:cs typeface="+mn-cs"/>
              </a:rPr>
              <a:t>店舗内サイネージ独占放映</a:t>
            </a:r>
            <a:endParaRPr kumimoji="0" lang="en-US" altLang="ja-JP" sz="1100" b="1" i="0" u="none" strike="noStrike" kern="1200" cap="none" spc="0" normalizeH="0" baseline="0" noProof="0" dirty="0">
              <a:ln>
                <a:noFill/>
              </a:ln>
              <a:solidFill>
                <a:prstClr val="white"/>
              </a:solidFill>
              <a:effectLst/>
              <a:uLnTx/>
              <a:uFillTx/>
              <a:latin typeface="Hiragino Sans W6" panose="020B0400000000000000" pitchFamily="34" charset="-128"/>
              <a:ea typeface="Hiragino Sans W6" panose="020B0400000000000000" pitchFamily="34" charset="-128"/>
              <a:cs typeface="+mn-cs"/>
            </a:endParaRPr>
          </a:p>
          <a:p>
            <a:pPr marL="0" marR="0" lvl="0" indent="0" algn="l" defTabSz="457200" rtl="0" eaLnBrk="1" fontAlgn="auto" latinLnBrk="0" hangingPunct="1">
              <a:lnSpc>
                <a:spcPct val="110000"/>
              </a:lnSpc>
              <a:spcBef>
                <a:spcPts val="0"/>
              </a:spcBef>
              <a:spcAft>
                <a:spcPts val="0"/>
              </a:spcAft>
              <a:buClrTx/>
              <a:buSzTx/>
              <a:buFontTx/>
              <a:buNone/>
              <a:tabLst/>
              <a:defRPr/>
            </a:pPr>
            <a:r>
              <a:rPr kumimoji="0" lang="ja-JP" altLang="en-US" sz="1200" b="1" i="0" u="none" strike="noStrike" kern="1200" cap="none" spc="0" normalizeH="0" baseline="0" noProof="0">
                <a:ln>
                  <a:noFill/>
                </a:ln>
                <a:solidFill>
                  <a:prstClr val="white"/>
                </a:solidFill>
                <a:effectLst/>
                <a:uLnTx/>
                <a:uFillTx/>
                <a:latin typeface="Hiragino Sans W6" panose="020B0400000000000000" pitchFamily="34" charset="-128"/>
                <a:ea typeface="Hiragino Sans W6" panose="020B0400000000000000" pitchFamily="34" charset="-128"/>
                <a:cs typeface="+mn-cs"/>
              </a:rPr>
              <a:t>什器設置</a:t>
            </a:r>
            <a:endParaRPr kumimoji="0" lang="en-US" altLang="ja-JP" sz="1200" b="1" i="0" u="none" strike="noStrike" kern="1200" cap="none" spc="0" normalizeH="0" baseline="0" noProof="0" dirty="0">
              <a:ln>
                <a:noFill/>
              </a:ln>
              <a:solidFill>
                <a:prstClr val="white"/>
              </a:solidFill>
              <a:effectLst/>
              <a:uLnTx/>
              <a:uFillTx/>
              <a:latin typeface="Hiragino Sans W6" panose="020B0400000000000000" pitchFamily="34" charset="-128"/>
              <a:ea typeface="Hiragino Sans W6" panose="020B0400000000000000" pitchFamily="34" charset="-128"/>
              <a:cs typeface="+mn-cs"/>
            </a:endParaRPr>
          </a:p>
          <a:p>
            <a:pPr marL="0" marR="0" lvl="0" indent="0" algn="l" defTabSz="457200" rtl="0" eaLnBrk="1" fontAlgn="auto" latinLnBrk="0" hangingPunct="1">
              <a:lnSpc>
                <a:spcPct val="110000"/>
              </a:lnSpc>
              <a:spcBef>
                <a:spcPts val="0"/>
              </a:spcBef>
              <a:spcAft>
                <a:spcPts val="0"/>
              </a:spcAft>
              <a:buClrTx/>
              <a:buSzTx/>
              <a:buFontTx/>
              <a:buNone/>
              <a:tabLst/>
              <a:defRPr/>
            </a:pPr>
            <a:r>
              <a:rPr kumimoji="0" lang="en" altLang="ja-JP" sz="1200" b="1" i="0" u="none" strike="noStrike" kern="1200" cap="none" spc="0" normalizeH="0" baseline="0" noProof="0" dirty="0">
                <a:ln>
                  <a:noFill/>
                </a:ln>
                <a:solidFill>
                  <a:prstClr val="white"/>
                </a:solidFill>
                <a:effectLst/>
                <a:uLnTx/>
                <a:uFillTx/>
                <a:latin typeface="Hiragino Sans W6" panose="020B0400000000000000" pitchFamily="34" charset="-128"/>
                <a:ea typeface="Hiragino Sans W6" panose="020B0400000000000000" pitchFamily="34" charset="-128"/>
                <a:cs typeface="+mn-cs"/>
              </a:rPr>
              <a:t>BGM</a:t>
            </a:r>
            <a:r>
              <a:rPr kumimoji="0" lang="ja-JP" altLang="en-US" sz="1200" b="1" i="0" u="none" strike="noStrike" kern="1200" cap="none" spc="0" normalizeH="0" baseline="0" noProof="0">
                <a:ln>
                  <a:noFill/>
                </a:ln>
                <a:solidFill>
                  <a:prstClr val="white"/>
                </a:solidFill>
                <a:effectLst/>
                <a:uLnTx/>
                <a:uFillTx/>
                <a:latin typeface="Hiragino Sans W6" panose="020B0400000000000000" pitchFamily="34" charset="-128"/>
                <a:ea typeface="Hiragino Sans W6" panose="020B0400000000000000" pitchFamily="34" charset="-128"/>
                <a:cs typeface="+mn-cs"/>
              </a:rPr>
              <a:t>放送　</a:t>
            </a:r>
            <a:r>
              <a:rPr kumimoji="0" lang="en-US" altLang="ja-JP" sz="1200" b="1" i="0" u="none" strike="noStrike" kern="1200" cap="none" spc="0" normalizeH="0" baseline="0" noProof="0" dirty="0" err="1">
                <a:ln>
                  <a:noFill/>
                </a:ln>
                <a:solidFill>
                  <a:prstClr val="white"/>
                </a:solidFill>
                <a:effectLst/>
                <a:uLnTx/>
                <a:uFillTx/>
                <a:latin typeface="Hiragino Sans W6" panose="020B0400000000000000" pitchFamily="34" charset="-128"/>
                <a:ea typeface="Hiragino Sans W6" panose="020B0400000000000000" pitchFamily="34" charset="-128"/>
                <a:cs typeface="+mn-cs"/>
              </a:rPr>
              <a:t>etc</a:t>
            </a:r>
            <a:endParaRPr kumimoji="1" lang="ja-JP" altLang="en-US" sz="1100" b="1" i="0" u="none" strike="noStrike" kern="1200" cap="none" spc="0" normalizeH="0" baseline="0" noProof="0">
              <a:ln>
                <a:noFill/>
              </a:ln>
              <a:solidFill>
                <a:prstClr val="white"/>
              </a:solidFill>
              <a:effectLst/>
              <a:uLnTx/>
              <a:uFillTx/>
              <a:latin typeface="Hiragino Sans W6" panose="020B0400000000000000" pitchFamily="34" charset="-128"/>
              <a:ea typeface="Hiragino Sans W6" panose="020B0400000000000000" pitchFamily="34" charset="-128"/>
              <a:cs typeface="+mn-cs"/>
            </a:endParaRPr>
          </a:p>
        </p:txBody>
      </p:sp>
      <p:sp>
        <p:nvSpPr>
          <p:cNvPr id="139" name="テキスト ボックス 138">
            <a:extLst>
              <a:ext uri="{FF2B5EF4-FFF2-40B4-BE49-F238E27FC236}">
                <a16:creationId xmlns:a16="http://schemas.microsoft.com/office/drawing/2014/main" id="{EF9C8B25-D368-FB1E-F545-694DFAA718BC}"/>
              </a:ext>
            </a:extLst>
          </p:cNvPr>
          <p:cNvSpPr txBox="1"/>
          <p:nvPr/>
        </p:nvSpPr>
        <p:spPr>
          <a:xfrm>
            <a:off x="1950903" y="3407841"/>
            <a:ext cx="141064" cy="169277"/>
          </a:xfrm>
          <a:prstGeom prst="rect">
            <a:avLst/>
          </a:prstGeom>
          <a:noFill/>
        </p:spPr>
        <p:txBody>
          <a:bodyPr wrap="non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a:ln>
                  <a:noFill/>
                </a:ln>
                <a:solidFill>
                  <a:prstClr val="white"/>
                </a:solidFill>
                <a:effectLst/>
                <a:uLnTx/>
                <a:uFillTx/>
                <a:latin typeface="Hiragino Sans W6" panose="020B0400000000000000" pitchFamily="34" charset="-128"/>
                <a:ea typeface="Hiragino Sans W6" panose="020B0400000000000000" pitchFamily="34" charset="-128"/>
                <a:cs typeface="+mn-cs"/>
              </a:rPr>
              <a:t>：</a:t>
            </a:r>
          </a:p>
        </p:txBody>
      </p:sp>
      <p:sp>
        <p:nvSpPr>
          <p:cNvPr id="17" name="テキスト ボックス 16">
            <a:extLst>
              <a:ext uri="{FF2B5EF4-FFF2-40B4-BE49-F238E27FC236}">
                <a16:creationId xmlns:a16="http://schemas.microsoft.com/office/drawing/2014/main" id="{26C0884F-41A5-0B10-D8AE-1FA0874B4A76}"/>
              </a:ext>
            </a:extLst>
          </p:cNvPr>
          <p:cNvSpPr txBox="1"/>
          <p:nvPr/>
        </p:nvSpPr>
        <p:spPr>
          <a:xfrm>
            <a:off x="736639" y="4966737"/>
            <a:ext cx="1237943" cy="261610"/>
          </a:xfrm>
          <a:prstGeom prst="rect">
            <a:avLst/>
          </a:prstGeom>
          <a:noFill/>
        </p:spPr>
        <p:txBody>
          <a:bodyPr wrap="square" rtlCol="0">
            <a:spAutoFit/>
          </a:bodyPr>
          <a:lstStyle/>
          <a:p>
            <a:pPr marL="0" marR="0" lvl="0" indent="0" algn="dist" defTabSz="4572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a:ln>
                  <a:noFill/>
                </a:ln>
                <a:solidFill>
                  <a:prstClr val="white"/>
                </a:solidFill>
                <a:effectLst/>
                <a:uLnTx/>
                <a:uFillTx/>
                <a:latin typeface="Hiragino Sans W6" panose="020B0400000000000000" pitchFamily="34" charset="-128"/>
                <a:ea typeface="Hiragino Sans W6" panose="020B0400000000000000" pitchFamily="34" charset="-128"/>
                <a:cs typeface="+mn-cs"/>
              </a:rPr>
              <a:t>申込期限</a:t>
            </a:r>
          </a:p>
        </p:txBody>
      </p:sp>
      <p:sp>
        <p:nvSpPr>
          <p:cNvPr id="18" name="テキスト ボックス 17">
            <a:extLst>
              <a:ext uri="{FF2B5EF4-FFF2-40B4-BE49-F238E27FC236}">
                <a16:creationId xmlns:a16="http://schemas.microsoft.com/office/drawing/2014/main" id="{10F57CF9-B199-898F-C7A4-12E840D48E56}"/>
              </a:ext>
            </a:extLst>
          </p:cNvPr>
          <p:cNvSpPr txBox="1"/>
          <p:nvPr/>
        </p:nvSpPr>
        <p:spPr>
          <a:xfrm>
            <a:off x="1950903" y="5014869"/>
            <a:ext cx="141064" cy="169277"/>
          </a:xfrm>
          <a:prstGeom prst="rect">
            <a:avLst/>
          </a:prstGeom>
          <a:noFill/>
        </p:spPr>
        <p:txBody>
          <a:bodyPr wrap="non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a:ln>
                  <a:noFill/>
                </a:ln>
                <a:solidFill>
                  <a:prstClr val="white"/>
                </a:solidFill>
                <a:effectLst/>
                <a:uLnTx/>
                <a:uFillTx/>
                <a:latin typeface="Hiragino Sans W6" panose="020B0400000000000000" pitchFamily="34" charset="-128"/>
                <a:ea typeface="Hiragino Sans W6" panose="020B0400000000000000" pitchFamily="34" charset="-128"/>
                <a:cs typeface="+mn-cs"/>
              </a:rPr>
              <a:t>：</a:t>
            </a:r>
          </a:p>
        </p:txBody>
      </p:sp>
      <p:sp>
        <p:nvSpPr>
          <p:cNvPr id="20" name="テキスト ボックス 19">
            <a:extLst>
              <a:ext uri="{FF2B5EF4-FFF2-40B4-BE49-F238E27FC236}">
                <a16:creationId xmlns:a16="http://schemas.microsoft.com/office/drawing/2014/main" id="{6E8BE020-2D9C-2F17-70C8-EA0BF4447025}"/>
              </a:ext>
            </a:extLst>
          </p:cNvPr>
          <p:cNvSpPr txBox="1"/>
          <p:nvPr/>
        </p:nvSpPr>
        <p:spPr>
          <a:xfrm>
            <a:off x="2113509" y="5008290"/>
            <a:ext cx="2884492" cy="190373"/>
          </a:xfrm>
          <a:prstGeom prst="rect">
            <a:avLst/>
          </a:prstGeom>
          <a:noFill/>
        </p:spPr>
        <p:txBody>
          <a:bodyPr wrap="square" lIns="0" tIns="0" rIns="0" bIns="0" rtlCol="0">
            <a:spAutoFit/>
          </a:bodyPr>
          <a:lstStyle/>
          <a:p>
            <a:pPr marL="0" marR="0" lvl="0" indent="0" algn="l" defTabSz="457200" rtl="0" eaLnBrk="1" fontAlgn="auto" latinLnBrk="0" hangingPunct="1">
              <a:lnSpc>
                <a:spcPct val="110000"/>
              </a:lnSpc>
              <a:spcBef>
                <a:spcPts val="0"/>
              </a:spcBef>
              <a:spcAft>
                <a:spcPts val="0"/>
              </a:spcAft>
              <a:buClrTx/>
              <a:buSzTx/>
              <a:buFontTx/>
              <a:buNone/>
              <a:tabLst/>
              <a:defRPr/>
            </a:pPr>
            <a:r>
              <a:rPr kumimoji="1" lang="en-US" altLang="ja-JP" sz="1200" b="1" i="0" u="none" strike="noStrike" kern="1200" cap="none" spc="0" normalizeH="0" baseline="0" noProof="0" dirty="0">
                <a:ln>
                  <a:noFill/>
                </a:ln>
                <a:solidFill>
                  <a:prstClr val="white"/>
                </a:solidFill>
                <a:effectLst/>
                <a:uLnTx/>
                <a:uFillTx/>
                <a:latin typeface="Hiragino Sans W6" panose="020B0400000000000000" pitchFamily="34" charset="-128"/>
                <a:ea typeface="Hiragino Sans W6" panose="020B0400000000000000" pitchFamily="34" charset="-128"/>
                <a:cs typeface="+mn-cs"/>
              </a:rPr>
              <a:t>30</a:t>
            </a:r>
            <a:r>
              <a:rPr kumimoji="1" lang="ja-JP" altLang="en-US" sz="1200" b="1" i="0" u="none" strike="noStrike" kern="1200" cap="none" spc="0" normalizeH="0" baseline="0" noProof="0">
                <a:ln>
                  <a:noFill/>
                </a:ln>
                <a:solidFill>
                  <a:prstClr val="white"/>
                </a:solidFill>
                <a:effectLst/>
                <a:uLnTx/>
                <a:uFillTx/>
                <a:latin typeface="Hiragino Sans W6" panose="020B0400000000000000" pitchFamily="34" charset="-128"/>
                <a:ea typeface="Hiragino Sans W6" panose="020B0400000000000000" pitchFamily="34" charset="-128"/>
                <a:cs typeface="+mn-cs"/>
              </a:rPr>
              <a:t>営業日前 </a:t>
            </a:r>
            <a:r>
              <a:rPr kumimoji="1" lang="en-US" altLang="ja-JP" sz="1200" b="1" i="0" u="none" strike="noStrike" kern="1200" cap="none" spc="0" normalizeH="0" baseline="0" noProof="0" dirty="0">
                <a:ln>
                  <a:noFill/>
                </a:ln>
                <a:solidFill>
                  <a:prstClr val="white"/>
                </a:solidFill>
                <a:effectLst/>
                <a:uLnTx/>
                <a:uFillTx/>
                <a:latin typeface="Hiragino Sans W6" panose="020B0400000000000000" pitchFamily="34" charset="-128"/>
                <a:ea typeface="Hiragino Sans W6" panose="020B0400000000000000" pitchFamily="34" charset="-128"/>
                <a:cs typeface="+mn-cs"/>
              </a:rPr>
              <a:t>18:00</a:t>
            </a:r>
            <a:r>
              <a:rPr kumimoji="1" lang="ja-JP" altLang="en-US" sz="1200" b="1" i="0" u="none" strike="noStrike" kern="1200" cap="none" spc="0" normalizeH="0" baseline="0" noProof="0">
                <a:ln>
                  <a:noFill/>
                </a:ln>
                <a:solidFill>
                  <a:prstClr val="white"/>
                </a:solidFill>
                <a:effectLst/>
                <a:uLnTx/>
                <a:uFillTx/>
                <a:latin typeface="Hiragino Sans W6" panose="020B0400000000000000" pitchFamily="34" charset="-128"/>
                <a:ea typeface="Hiragino Sans W6" panose="020B0400000000000000" pitchFamily="34" charset="-128"/>
                <a:cs typeface="+mn-cs"/>
              </a:rPr>
              <a:t>まで</a:t>
            </a:r>
            <a:endParaRPr kumimoji="1" lang="en-US" altLang="ja-JP" sz="1200" b="1" i="0" u="none" strike="noStrike" kern="1200" cap="none" spc="0" normalizeH="0" baseline="0" noProof="0" dirty="0">
              <a:ln>
                <a:noFill/>
              </a:ln>
              <a:solidFill>
                <a:prstClr val="white"/>
              </a:solidFill>
              <a:effectLst/>
              <a:uLnTx/>
              <a:uFillTx/>
              <a:latin typeface="Hiragino Sans W6" panose="020B0400000000000000" pitchFamily="34" charset="-128"/>
              <a:ea typeface="Hiragino Sans W6" panose="020B0400000000000000" pitchFamily="34" charset="-128"/>
              <a:cs typeface="+mn-cs"/>
            </a:endParaRPr>
          </a:p>
        </p:txBody>
      </p:sp>
      <p:sp>
        <p:nvSpPr>
          <p:cNvPr id="80" name="テキスト ボックス 79">
            <a:extLst>
              <a:ext uri="{FF2B5EF4-FFF2-40B4-BE49-F238E27FC236}">
                <a16:creationId xmlns:a16="http://schemas.microsoft.com/office/drawing/2014/main" id="{6FD0D50D-C0E9-5546-E151-FA1C20E07E19}"/>
              </a:ext>
            </a:extLst>
          </p:cNvPr>
          <p:cNvSpPr txBox="1"/>
          <p:nvPr/>
        </p:nvSpPr>
        <p:spPr>
          <a:xfrm>
            <a:off x="736639" y="4233684"/>
            <a:ext cx="1237943" cy="261610"/>
          </a:xfrm>
          <a:prstGeom prst="rect">
            <a:avLst/>
          </a:prstGeom>
          <a:noFill/>
        </p:spPr>
        <p:txBody>
          <a:bodyPr wrap="square" rtlCol="0">
            <a:spAutoFit/>
          </a:bodyPr>
          <a:lstStyle/>
          <a:p>
            <a:pPr marL="0" marR="0" lvl="0" indent="0" algn="dist" defTabSz="4572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a:ln>
                  <a:noFill/>
                </a:ln>
                <a:solidFill>
                  <a:prstClr val="white"/>
                </a:solidFill>
                <a:effectLst/>
                <a:uLnTx/>
                <a:uFillTx/>
                <a:latin typeface="Hiragino Sans W6" panose="020B0400000000000000" pitchFamily="34" charset="-128"/>
                <a:ea typeface="Hiragino Sans W6" panose="020B0400000000000000" pitchFamily="34" charset="-128"/>
                <a:cs typeface="+mn-cs"/>
              </a:rPr>
              <a:t>実施期間</a:t>
            </a:r>
          </a:p>
        </p:txBody>
      </p:sp>
      <p:sp>
        <p:nvSpPr>
          <p:cNvPr id="81" name="テキスト ボックス 80">
            <a:extLst>
              <a:ext uri="{FF2B5EF4-FFF2-40B4-BE49-F238E27FC236}">
                <a16:creationId xmlns:a16="http://schemas.microsoft.com/office/drawing/2014/main" id="{A97EFA22-BFEF-1F04-D933-ECCA85C29777}"/>
              </a:ext>
            </a:extLst>
          </p:cNvPr>
          <p:cNvSpPr txBox="1"/>
          <p:nvPr/>
        </p:nvSpPr>
        <p:spPr>
          <a:xfrm>
            <a:off x="1950903" y="4281815"/>
            <a:ext cx="141064" cy="169277"/>
          </a:xfrm>
          <a:prstGeom prst="rect">
            <a:avLst/>
          </a:prstGeom>
          <a:noFill/>
        </p:spPr>
        <p:txBody>
          <a:bodyPr wrap="non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a:ln>
                  <a:noFill/>
                </a:ln>
                <a:solidFill>
                  <a:prstClr val="white"/>
                </a:solidFill>
                <a:effectLst/>
                <a:uLnTx/>
                <a:uFillTx/>
                <a:latin typeface="Hiragino Sans W6" panose="020B0400000000000000" pitchFamily="34" charset="-128"/>
                <a:ea typeface="Hiragino Sans W6" panose="020B0400000000000000" pitchFamily="34" charset="-128"/>
                <a:cs typeface="+mn-cs"/>
              </a:rPr>
              <a:t>：</a:t>
            </a:r>
          </a:p>
        </p:txBody>
      </p:sp>
      <p:sp>
        <p:nvSpPr>
          <p:cNvPr id="82" name="テキスト ボックス 81">
            <a:extLst>
              <a:ext uri="{FF2B5EF4-FFF2-40B4-BE49-F238E27FC236}">
                <a16:creationId xmlns:a16="http://schemas.microsoft.com/office/drawing/2014/main" id="{EF05A5D7-5CD6-B887-6E4E-85DA62237D8C}"/>
              </a:ext>
            </a:extLst>
          </p:cNvPr>
          <p:cNvSpPr txBox="1"/>
          <p:nvPr/>
        </p:nvSpPr>
        <p:spPr>
          <a:xfrm>
            <a:off x="2113509" y="4265565"/>
            <a:ext cx="3787179" cy="190373"/>
          </a:xfrm>
          <a:prstGeom prst="rect">
            <a:avLst/>
          </a:prstGeom>
          <a:noFill/>
        </p:spPr>
        <p:txBody>
          <a:bodyPr wrap="square" lIns="0" tIns="0" rIns="0" bIns="0" rtlCol="0">
            <a:spAutoFit/>
          </a:bodyPr>
          <a:lstStyle/>
          <a:p>
            <a:pPr marL="0" marR="0" lvl="0" indent="0" algn="l" defTabSz="457200" rtl="0" eaLnBrk="1" fontAlgn="auto" latinLnBrk="0" hangingPunct="1">
              <a:lnSpc>
                <a:spcPct val="110000"/>
              </a:lnSpc>
              <a:spcBef>
                <a:spcPts val="0"/>
              </a:spcBef>
              <a:spcAft>
                <a:spcPts val="0"/>
              </a:spcAft>
              <a:buClrTx/>
              <a:buSzTx/>
              <a:buFontTx/>
              <a:buNone/>
              <a:tabLst>
                <a:tab pos="2078038" algn="l"/>
              </a:tabLst>
              <a:defRPr/>
            </a:pPr>
            <a:r>
              <a:rPr kumimoji="1" lang="en-US" altLang="ja-JP" sz="1200" b="1" i="0" u="none" strike="noStrike" kern="1200" cap="none" spc="0" normalizeH="0" baseline="0" noProof="0" dirty="0">
                <a:ln>
                  <a:noFill/>
                </a:ln>
                <a:solidFill>
                  <a:prstClr val="white"/>
                </a:solidFill>
                <a:effectLst/>
                <a:uLnTx/>
                <a:uFillTx/>
                <a:latin typeface="Hiragino Sans W6" panose="020B0400000000000000" pitchFamily="34" charset="-128"/>
                <a:ea typeface="Hiragino Sans W6" panose="020B0400000000000000" pitchFamily="34" charset="-128"/>
                <a:cs typeface="+mn-cs"/>
              </a:rPr>
              <a:t>2</a:t>
            </a:r>
            <a:r>
              <a:rPr kumimoji="1" lang="ja-JP" altLang="en-US" sz="1200" b="1" i="0" u="none" strike="noStrike" kern="1200" cap="none" spc="0" normalizeH="0" baseline="0" noProof="0">
                <a:ln>
                  <a:noFill/>
                </a:ln>
                <a:solidFill>
                  <a:prstClr val="white"/>
                </a:solidFill>
                <a:effectLst/>
                <a:uLnTx/>
                <a:uFillTx/>
                <a:latin typeface="Hiragino Sans W6" panose="020B0400000000000000" pitchFamily="34" charset="-128"/>
                <a:ea typeface="Hiragino Sans W6" panose="020B0400000000000000" pitchFamily="34" charset="-128"/>
                <a:cs typeface="+mn-cs"/>
              </a:rPr>
              <a:t>週間</a:t>
            </a:r>
            <a:r>
              <a:rPr kumimoji="0" lang="ja-JP" altLang="en-US" sz="1200" b="1" i="0" u="none" strike="noStrike" kern="1200" cap="none" spc="0" normalizeH="0" baseline="0" noProof="0">
                <a:ln>
                  <a:noFill/>
                </a:ln>
                <a:solidFill>
                  <a:prstClr val="white"/>
                </a:solidFill>
                <a:effectLst/>
                <a:uLnTx/>
                <a:uFillTx/>
                <a:latin typeface="Hiragino Sans W6" panose="020B0400000000000000" pitchFamily="34" charset="-128"/>
                <a:ea typeface="Hiragino Sans W6" panose="020B0400000000000000" pitchFamily="34" charset="-128"/>
                <a:cs typeface="+mn-cs"/>
              </a:rPr>
              <a:t> または </a:t>
            </a:r>
            <a:r>
              <a:rPr kumimoji="1" lang="en-US" altLang="ja-JP" sz="1200" b="1" i="0" u="none" strike="noStrike" kern="1200" cap="none" spc="0" normalizeH="0" baseline="0" noProof="0" dirty="0">
                <a:ln>
                  <a:noFill/>
                </a:ln>
                <a:solidFill>
                  <a:prstClr val="white"/>
                </a:solidFill>
                <a:effectLst/>
                <a:uLnTx/>
                <a:uFillTx/>
                <a:latin typeface="Hiragino Sans W6" panose="020B0400000000000000" pitchFamily="34" charset="-128"/>
                <a:ea typeface="Hiragino Sans W6" panose="020B0400000000000000" pitchFamily="34" charset="-128"/>
                <a:cs typeface="+mn-cs"/>
              </a:rPr>
              <a:t>4</a:t>
            </a:r>
            <a:r>
              <a:rPr kumimoji="1" lang="ja-JP" altLang="en-US" sz="1200" b="1" i="0" u="none" strike="noStrike" kern="1200" cap="none" spc="0" normalizeH="0" baseline="0" noProof="0">
                <a:ln>
                  <a:noFill/>
                </a:ln>
                <a:solidFill>
                  <a:prstClr val="white"/>
                </a:solidFill>
                <a:effectLst/>
                <a:uLnTx/>
                <a:uFillTx/>
                <a:latin typeface="Hiragino Sans W6" panose="020B0400000000000000" pitchFamily="34" charset="-128"/>
                <a:ea typeface="Hiragino Sans W6" panose="020B0400000000000000" pitchFamily="34" charset="-128"/>
                <a:cs typeface="+mn-cs"/>
              </a:rPr>
              <a:t>週間</a:t>
            </a:r>
            <a:endParaRPr kumimoji="1" lang="en-US" altLang="ja-JP" sz="1200" b="1" i="0" u="none" strike="noStrike" kern="1200" cap="none" spc="0" normalizeH="0" baseline="0" noProof="0" dirty="0">
              <a:ln>
                <a:noFill/>
              </a:ln>
              <a:solidFill>
                <a:prstClr val="white"/>
              </a:solidFill>
              <a:effectLst/>
              <a:uLnTx/>
              <a:uFillTx/>
              <a:latin typeface="Hiragino Sans W6" panose="020B0400000000000000" pitchFamily="34" charset="-128"/>
              <a:ea typeface="Hiragino Sans W6" panose="020B0400000000000000" pitchFamily="34" charset="-128"/>
              <a:cs typeface="+mn-cs"/>
            </a:endParaRPr>
          </a:p>
        </p:txBody>
      </p:sp>
      <p:sp>
        <p:nvSpPr>
          <p:cNvPr id="71" name="テキスト ボックス 70">
            <a:extLst>
              <a:ext uri="{FF2B5EF4-FFF2-40B4-BE49-F238E27FC236}">
                <a16:creationId xmlns:a16="http://schemas.microsoft.com/office/drawing/2014/main" id="{84EBFF1D-63AB-6AE0-2046-9A2F2D6FE16C}"/>
              </a:ext>
            </a:extLst>
          </p:cNvPr>
          <p:cNvSpPr txBox="1"/>
          <p:nvPr/>
        </p:nvSpPr>
        <p:spPr>
          <a:xfrm>
            <a:off x="702512" y="1055130"/>
            <a:ext cx="4876996" cy="1196931"/>
          </a:xfrm>
          <a:prstGeom prst="rect">
            <a:avLst/>
          </a:prstGeom>
          <a:noFill/>
          <a:effectLst/>
        </p:spPr>
        <p:txBody>
          <a:bodyPr wrap="square" rtlCol="0">
            <a:spAutoFit/>
          </a:bodyPr>
          <a:lstStyle/>
          <a:p>
            <a:pPr marL="0" marR="0" lvl="0" indent="0" algn="l" defTabSz="457200" rtl="0" eaLnBrk="1" fontAlgn="auto" latinLnBrk="0" hangingPunct="1">
              <a:lnSpc>
                <a:spcPct val="120000"/>
              </a:lnSpc>
              <a:spcBef>
                <a:spcPts val="100"/>
              </a:spcBef>
              <a:spcAft>
                <a:spcPts val="0"/>
              </a:spcAft>
              <a:buClrTx/>
              <a:buSzTx/>
              <a:buFontTx/>
              <a:buNone/>
              <a:tabLst/>
              <a:defRPr/>
            </a:pPr>
            <a:r>
              <a:rPr kumimoji="0" lang="ja-JP" altLang="en-US" sz="2000" b="0" i="0" u="none" strike="noStrike" kern="1200" cap="none" spc="80" normalizeH="0" baseline="0" noProof="0">
                <a:ln>
                  <a:noFill/>
                </a:ln>
                <a:solidFill>
                  <a:prstClr val="white"/>
                </a:solidFill>
                <a:effectLst/>
                <a:uLnTx/>
                <a:uFillTx/>
                <a:latin typeface="Hiragino Sans W5" panose="020B0400000000000000" pitchFamily="34" charset="-128"/>
                <a:ea typeface="Hiragino Sans W5" panose="020B0400000000000000" pitchFamily="34" charset="-128"/>
                <a:cs typeface="+mn-cs"/>
              </a:rPr>
              <a:t>丸の内・有楽町エリアにある</a:t>
            </a:r>
            <a:endParaRPr kumimoji="0" lang="en-US" altLang="ja-JP" sz="2000" b="0" i="0" u="none" strike="noStrike" kern="1200" cap="none" spc="80" normalizeH="0" baseline="0" noProof="0" dirty="0">
              <a:ln>
                <a:noFill/>
              </a:ln>
              <a:solidFill>
                <a:prstClr val="white"/>
              </a:solidFill>
              <a:effectLst/>
              <a:uLnTx/>
              <a:uFillTx/>
              <a:latin typeface="Hiragino Sans W5" panose="020B0400000000000000" pitchFamily="34" charset="-128"/>
              <a:ea typeface="Hiragino Sans W5" panose="020B0400000000000000" pitchFamily="34" charset="-128"/>
              <a:cs typeface="+mn-cs"/>
            </a:endParaRPr>
          </a:p>
          <a:p>
            <a:pPr marL="0" marR="0" lvl="0" indent="0" algn="l" defTabSz="457200" rtl="0" eaLnBrk="1" fontAlgn="auto" latinLnBrk="0" hangingPunct="1">
              <a:lnSpc>
                <a:spcPct val="120000"/>
              </a:lnSpc>
              <a:spcBef>
                <a:spcPts val="100"/>
              </a:spcBef>
              <a:spcAft>
                <a:spcPts val="0"/>
              </a:spcAft>
              <a:buClrTx/>
              <a:buSzTx/>
              <a:buFontTx/>
              <a:buNone/>
              <a:tabLst/>
              <a:defRPr/>
            </a:pPr>
            <a:r>
              <a:rPr kumimoji="0" lang="en-US" altLang="ja-JP" sz="2000" b="0" i="0" u="none" strike="noStrike" kern="1200" cap="none" spc="80" normalizeH="0" baseline="0" noProof="0" dirty="0">
                <a:ln>
                  <a:noFill/>
                </a:ln>
                <a:solidFill>
                  <a:prstClr val="white"/>
                </a:solidFill>
                <a:effectLst/>
                <a:uLnTx/>
                <a:uFillTx/>
                <a:latin typeface="Hiragino Sans W5" panose="020B0400000000000000" pitchFamily="34" charset="-128"/>
                <a:ea typeface="Hiragino Sans W5" panose="020B0400000000000000" pitchFamily="34" charset="-128"/>
                <a:cs typeface="+mn-cs"/>
              </a:rPr>
              <a:t>『THE TOBACCO 2:50.76』</a:t>
            </a:r>
            <a:r>
              <a:rPr kumimoji="0" lang="ja-JP" altLang="en-US" sz="2000" b="0" i="0" u="none" strike="noStrike" kern="1200" cap="none" spc="80" normalizeH="0" baseline="0" noProof="0">
                <a:ln>
                  <a:noFill/>
                </a:ln>
                <a:solidFill>
                  <a:prstClr val="white"/>
                </a:solidFill>
                <a:effectLst/>
                <a:uLnTx/>
                <a:uFillTx/>
                <a:latin typeface="Hiragino Sans W5" panose="020B0400000000000000" pitchFamily="34" charset="-128"/>
                <a:ea typeface="Hiragino Sans W5" panose="020B0400000000000000" pitchFamily="34" charset="-128"/>
                <a:cs typeface="+mn-cs"/>
              </a:rPr>
              <a:t>を</a:t>
            </a:r>
            <a:endParaRPr kumimoji="0" lang="en-US" altLang="ja-JP" sz="2000" b="0" i="0" u="none" strike="noStrike" kern="1200" cap="none" spc="80" normalizeH="0" baseline="0" noProof="0" dirty="0">
              <a:ln>
                <a:noFill/>
              </a:ln>
              <a:solidFill>
                <a:prstClr val="white"/>
              </a:solidFill>
              <a:effectLst/>
              <a:uLnTx/>
              <a:uFillTx/>
              <a:latin typeface="Hiragino Sans W5" panose="020B0400000000000000" pitchFamily="34" charset="-128"/>
              <a:ea typeface="Hiragino Sans W5" panose="020B0400000000000000" pitchFamily="34" charset="-128"/>
              <a:cs typeface="+mn-cs"/>
            </a:endParaRPr>
          </a:p>
          <a:p>
            <a:pPr marL="0" marR="0" lvl="0" indent="0" algn="l" defTabSz="457200" rtl="0" eaLnBrk="1" fontAlgn="auto" latinLnBrk="0" hangingPunct="1">
              <a:lnSpc>
                <a:spcPct val="120000"/>
              </a:lnSpc>
              <a:spcBef>
                <a:spcPts val="100"/>
              </a:spcBef>
              <a:spcAft>
                <a:spcPts val="0"/>
              </a:spcAft>
              <a:buClrTx/>
              <a:buSzTx/>
              <a:buFontTx/>
              <a:buNone/>
              <a:tabLst/>
              <a:defRPr/>
            </a:pPr>
            <a:r>
              <a:rPr kumimoji="0" lang="ja-JP" altLang="en-US" sz="2000" b="0" i="0" u="none" strike="noStrike" kern="1200" cap="none" spc="80" normalizeH="0" baseline="0" noProof="0">
                <a:ln>
                  <a:noFill/>
                </a:ln>
                <a:solidFill>
                  <a:prstClr val="white"/>
                </a:solidFill>
                <a:effectLst/>
                <a:uLnTx/>
                <a:uFillTx/>
                <a:latin typeface="Hiragino Sans W5" panose="020B0400000000000000" pitchFamily="34" charset="-128"/>
                <a:ea typeface="Hiragino Sans W5" panose="020B0400000000000000" pitchFamily="34" charset="-128"/>
                <a:cs typeface="+mn-cs"/>
              </a:rPr>
              <a:t>ジャック可能な特別施策</a:t>
            </a:r>
            <a:endParaRPr kumimoji="0" lang="en-US" altLang="ja-JP" sz="2000" b="0" i="0" u="none" strike="noStrike" kern="1200" cap="none" spc="80" normalizeH="0" baseline="0" noProof="0" dirty="0">
              <a:ln>
                <a:noFill/>
              </a:ln>
              <a:solidFill>
                <a:prstClr val="white"/>
              </a:solidFill>
              <a:effectLst/>
              <a:uLnTx/>
              <a:uFillTx/>
              <a:latin typeface="Hiragino Sans W5" panose="020B0400000000000000" pitchFamily="34" charset="-128"/>
              <a:ea typeface="Hiragino Sans W5" panose="020B0400000000000000" pitchFamily="34" charset="-128"/>
              <a:cs typeface="+mn-cs"/>
            </a:endParaRPr>
          </a:p>
        </p:txBody>
      </p:sp>
      <p:pic>
        <p:nvPicPr>
          <p:cNvPr id="1026" name="Picture 2">
            <a:extLst>
              <a:ext uri="{FF2B5EF4-FFF2-40B4-BE49-F238E27FC236}">
                <a16:creationId xmlns:a16="http://schemas.microsoft.com/office/drawing/2014/main" id="{81112C2F-D0CD-0E67-FD54-E8264AEE8B4A}"/>
              </a:ext>
            </a:extLst>
          </p:cNvPr>
          <p:cNvPicPr>
            <a:picLocks noChangeAspect="1" noChangeArrowheads="1"/>
          </p:cNvPicPr>
          <p:nvPr/>
        </p:nvPicPr>
        <p:blipFill rotWithShape="1">
          <a:blip r:embed="rId8" cstate="hqprint">
            <a:extLst>
              <a:ext uri="{28A0092B-C50C-407E-A947-70E740481C1C}">
                <a14:useLocalDpi xmlns:a14="http://schemas.microsoft.com/office/drawing/2010/main"/>
              </a:ext>
            </a:extLst>
          </a:blip>
          <a:srcRect l="-125" r="-1"/>
          <a:stretch/>
        </p:blipFill>
        <p:spPr bwMode="auto">
          <a:xfrm>
            <a:off x="5361371" y="-2941"/>
            <a:ext cx="6830629" cy="3028335"/>
          </a:xfrm>
          <a:prstGeom prst="rect">
            <a:avLst/>
          </a:prstGeom>
          <a:noFill/>
          <a:extLst>
            <a:ext uri="{909E8E84-426E-40DD-AFC4-6F175D3DCCD1}">
              <a14:hiddenFill xmlns:a14="http://schemas.microsoft.com/office/drawing/2010/main">
                <a:solidFill>
                  <a:srgbClr val="FFFFFF"/>
                </a:solidFill>
              </a14:hiddenFill>
            </a:ext>
          </a:extLst>
        </p:spPr>
      </p:pic>
      <p:sp>
        <p:nvSpPr>
          <p:cNvPr id="23" name="テキスト ボックス 22">
            <a:extLst>
              <a:ext uri="{FF2B5EF4-FFF2-40B4-BE49-F238E27FC236}">
                <a16:creationId xmlns:a16="http://schemas.microsoft.com/office/drawing/2014/main" id="{7827FF09-AA8D-F901-8C5D-988DA50C8362}"/>
              </a:ext>
            </a:extLst>
          </p:cNvPr>
          <p:cNvSpPr txBox="1"/>
          <p:nvPr/>
        </p:nvSpPr>
        <p:spPr>
          <a:xfrm>
            <a:off x="2113509" y="2858816"/>
            <a:ext cx="3158734" cy="546881"/>
          </a:xfrm>
          <a:prstGeom prst="rect">
            <a:avLst/>
          </a:prstGeom>
          <a:noFill/>
        </p:spPr>
        <p:txBody>
          <a:bodyPr wrap="square" lIns="0" tIns="0" rIns="0" bIns="0" rtlCol="0">
            <a:spAutoFit/>
          </a:bodyPr>
          <a:lstStyle/>
          <a:p>
            <a:pPr marL="0" marR="0" lvl="0" indent="0" algn="l" defTabSz="457200" rtl="0" eaLnBrk="1" fontAlgn="auto" latinLnBrk="0" hangingPunct="1">
              <a:lnSpc>
                <a:spcPct val="110000"/>
              </a:lnSpc>
              <a:spcBef>
                <a:spcPts val="0"/>
              </a:spcBef>
              <a:spcAft>
                <a:spcPts val="0"/>
              </a:spcAft>
              <a:buClrTx/>
              <a:buSzTx/>
              <a:buFontTx/>
              <a:buNone/>
              <a:tabLst/>
              <a:defRPr/>
            </a:pPr>
            <a:r>
              <a:rPr kumimoji="1" lang="en" altLang="ja-JP" sz="1100" b="1" i="0" u="none" strike="noStrike" kern="1200" cap="none" spc="0" normalizeH="0" baseline="0" noProof="0" dirty="0">
                <a:ln>
                  <a:noFill/>
                </a:ln>
                <a:solidFill>
                  <a:prstClr val="white"/>
                </a:solidFill>
                <a:effectLst/>
                <a:uLnTx/>
                <a:uFillTx/>
                <a:latin typeface="Hiragino Sans W6" panose="020B0400000000000000" pitchFamily="34" charset="-128"/>
                <a:ea typeface="Hiragino Sans W6" panose="020B0400000000000000" pitchFamily="34" charset="-128"/>
                <a:cs typeface="+mn-cs"/>
              </a:rPr>
              <a:t>THE TOBACCO 2:50.76</a:t>
            </a:r>
          </a:p>
          <a:p>
            <a:pPr marL="0" marR="0" lvl="0" indent="0" algn="l" defTabSz="457200" rtl="0" eaLnBrk="1" fontAlgn="auto" latinLnBrk="0" hangingPunct="1">
              <a:lnSpc>
                <a:spcPct val="110000"/>
              </a:lnSpc>
              <a:spcBef>
                <a:spcPts val="0"/>
              </a:spcBef>
              <a:spcAft>
                <a:spcPts val="0"/>
              </a:spcAft>
              <a:buClrTx/>
              <a:buSzTx/>
              <a:buFontTx/>
              <a:buNone/>
              <a:tabLst/>
              <a:defRPr/>
            </a:pPr>
            <a:r>
              <a:rPr kumimoji="1" lang="en-US" altLang="ja-JP" sz="1100" b="1" i="0" u="none" strike="noStrike" kern="1200" cap="none" spc="0" normalizeH="0" baseline="0" noProof="0" dirty="0">
                <a:ln>
                  <a:noFill/>
                </a:ln>
                <a:solidFill>
                  <a:prstClr val="white"/>
                </a:solidFill>
                <a:effectLst/>
                <a:uLnTx/>
                <a:uFillTx/>
                <a:latin typeface="Hiragino Sans W6" panose="020B0400000000000000" pitchFamily="34" charset="-128"/>
                <a:ea typeface="Hiragino Sans W6" panose="020B0400000000000000" pitchFamily="34" charset="-128"/>
                <a:cs typeface="+mn-cs"/>
              </a:rPr>
              <a:t>(</a:t>
            </a:r>
            <a:r>
              <a:rPr kumimoji="1" lang="ja-JP" altLang="en-US" sz="1100" b="1" i="0" u="none" strike="noStrike" kern="1200" cap="none" spc="0" normalizeH="0" baseline="0" noProof="0">
                <a:ln>
                  <a:noFill/>
                </a:ln>
                <a:solidFill>
                  <a:prstClr val="white"/>
                </a:solidFill>
                <a:effectLst/>
                <a:uLnTx/>
                <a:uFillTx/>
                <a:latin typeface="Hiragino Sans W6" panose="020B0400000000000000" pitchFamily="34" charset="-128"/>
                <a:ea typeface="Hiragino Sans W6" panose="020B0400000000000000" pitchFamily="34" charset="-128"/>
                <a:cs typeface="+mn-cs"/>
              </a:rPr>
              <a:t>東京都千代田区丸の内</a:t>
            </a:r>
            <a:r>
              <a:rPr kumimoji="1" lang="en-US" altLang="ja-JP" sz="1100" b="1" i="0" u="none" strike="noStrike" kern="1200" cap="none" spc="0" normalizeH="0" baseline="0" noProof="0" dirty="0">
                <a:ln>
                  <a:noFill/>
                </a:ln>
                <a:solidFill>
                  <a:prstClr val="white"/>
                </a:solidFill>
                <a:effectLst/>
                <a:uLnTx/>
                <a:uFillTx/>
                <a:latin typeface="Hiragino Sans W6" panose="020B0400000000000000" pitchFamily="34" charset="-128"/>
                <a:ea typeface="Hiragino Sans W6" panose="020B0400000000000000" pitchFamily="34" charset="-128"/>
                <a:cs typeface="+mn-cs"/>
              </a:rPr>
              <a:t>3-</a:t>
            </a:r>
            <a:r>
              <a:rPr kumimoji="0" lang="en-US" altLang="ja-JP" sz="1100" b="1" i="0" u="none" strike="noStrike" kern="1200" cap="none" spc="0" normalizeH="0" baseline="0" noProof="0" dirty="0">
                <a:ln>
                  <a:noFill/>
                </a:ln>
                <a:solidFill>
                  <a:prstClr val="white"/>
                </a:solidFill>
                <a:effectLst/>
                <a:uLnTx/>
                <a:uFillTx/>
                <a:latin typeface="Hiragino Sans W6" panose="020B0400000000000000" pitchFamily="34" charset="-128"/>
                <a:ea typeface="Hiragino Sans W6" panose="020B0400000000000000" pitchFamily="34" charset="-128"/>
                <a:cs typeface="+mn-cs"/>
              </a:rPr>
              <a:t>7-</a:t>
            </a:r>
            <a:r>
              <a:rPr kumimoji="1" lang="en-US" altLang="ja-JP" sz="1100" b="1" i="0" u="none" strike="noStrike" kern="1200" cap="none" spc="0" normalizeH="0" baseline="0" noProof="0" dirty="0">
                <a:ln>
                  <a:noFill/>
                </a:ln>
                <a:solidFill>
                  <a:prstClr val="white"/>
                </a:solidFill>
                <a:effectLst/>
                <a:uLnTx/>
                <a:uFillTx/>
                <a:latin typeface="Hiragino Sans W6" panose="020B0400000000000000" pitchFamily="34" charset="-128"/>
                <a:ea typeface="Hiragino Sans W6" panose="020B0400000000000000" pitchFamily="34" charset="-128"/>
                <a:cs typeface="+mn-cs"/>
              </a:rPr>
              <a:t>15)</a:t>
            </a:r>
            <a:endParaRPr kumimoji="1" lang="en" altLang="ja-JP" sz="1100" b="1" i="0" u="none" strike="noStrike" kern="1200" cap="none" spc="0" normalizeH="0" baseline="0" noProof="0" dirty="0">
              <a:ln>
                <a:noFill/>
              </a:ln>
              <a:solidFill>
                <a:prstClr val="white"/>
              </a:solidFill>
              <a:effectLst/>
              <a:uLnTx/>
              <a:uFillTx/>
              <a:latin typeface="Hiragino Sans W6" panose="020B0400000000000000" pitchFamily="34" charset="-128"/>
              <a:ea typeface="Hiragino Sans W6" panose="020B0400000000000000" pitchFamily="34" charset="-128"/>
              <a:cs typeface="+mn-cs"/>
            </a:endParaRPr>
          </a:p>
          <a:p>
            <a:pPr marL="0" marR="0" lvl="0" indent="0" algn="l" defTabSz="457200" rtl="0" eaLnBrk="1" fontAlgn="auto" latinLnBrk="0" hangingPunct="1">
              <a:lnSpc>
                <a:spcPct val="110000"/>
              </a:lnSpc>
              <a:spcBef>
                <a:spcPts val="0"/>
              </a:spcBef>
              <a:spcAft>
                <a:spcPts val="0"/>
              </a:spcAft>
              <a:buClrTx/>
              <a:buSzTx/>
              <a:buFontTx/>
              <a:buNone/>
              <a:tabLst/>
              <a:defRPr/>
            </a:pPr>
            <a:endParaRPr kumimoji="1" lang="ja-JP" altLang="en-US" sz="1100" b="1" i="0" u="none" strike="noStrike" kern="1200" cap="none" spc="0" normalizeH="0" baseline="0" noProof="0">
              <a:ln>
                <a:noFill/>
              </a:ln>
              <a:solidFill>
                <a:prstClr val="white"/>
              </a:solidFill>
              <a:effectLst/>
              <a:uLnTx/>
              <a:uFillTx/>
              <a:latin typeface="Hiragino Sans W6" panose="020B0400000000000000" pitchFamily="34" charset="-128"/>
              <a:ea typeface="Hiragino Sans W6" panose="020B0400000000000000" pitchFamily="34" charset="-128"/>
              <a:cs typeface="+mn-cs"/>
            </a:endParaRPr>
          </a:p>
        </p:txBody>
      </p:sp>
      <p:sp>
        <p:nvSpPr>
          <p:cNvPr id="25" name="テキスト ボックス 24">
            <a:extLst>
              <a:ext uri="{FF2B5EF4-FFF2-40B4-BE49-F238E27FC236}">
                <a16:creationId xmlns:a16="http://schemas.microsoft.com/office/drawing/2014/main" id="{929A26DA-1D94-34D2-76DC-D5EFB57A2C34}"/>
              </a:ext>
            </a:extLst>
          </p:cNvPr>
          <p:cNvSpPr txBox="1"/>
          <p:nvPr/>
        </p:nvSpPr>
        <p:spPr>
          <a:xfrm>
            <a:off x="1950903" y="2887130"/>
            <a:ext cx="141064" cy="169277"/>
          </a:xfrm>
          <a:prstGeom prst="rect">
            <a:avLst/>
          </a:prstGeom>
          <a:noFill/>
        </p:spPr>
        <p:txBody>
          <a:bodyPr wrap="non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a:ln>
                  <a:noFill/>
                </a:ln>
                <a:solidFill>
                  <a:prstClr val="white"/>
                </a:solidFill>
                <a:effectLst/>
                <a:uLnTx/>
                <a:uFillTx/>
                <a:latin typeface="Hiragino Sans W6" panose="020B0400000000000000" pitchFamily="34" charset="-128"/>
                <a:ea typeface="Hiragino Sans W6" panose="020B0400000000000000" pitchFamily="34" charset="-128"/>
                <a:cs typeface="+mn-cs"/>
              </a:rPr>
              <a:t>：</a:t>
            </a:r>
          </a:p>
        </p:txBody>
      </p:sp>
      <p:sp>
        <p:nvSpPr>
          <p:cNvPr id="2" name="テキスト ボックス 1">
            <a:extLst>
              <a:ext uri="{FF2B5EF4-FFF2-40B4-BE49-F238E27FC236}">
                <a16:creationId xmlns:a16="http://schemas.microsoft.com/office/drawing/2014/main" id="{4D6D6048-902D-D56E-A0B1-00114C5B2370}"/>
              </a:ext>
            </a:extLst>
          </p:cNvPr>
          <p:cNvSpPr txBox="1"/>
          <p:nvPr/>
        </p:nvSpPr>
        <p:spPr>
          <a:xfrm>
            <a:off x="736639" y="2842599"/>
            <a:ext cx="1255315" cy="261610"/>
          </a:xfrm>
          <a:prstGeom prst="rect">
            <a:avLst/>
          </a:prstGeom>
          <a:noFill/>
        </p:spPr>
        <p:txBody>
          <a:bodyPr wrap="square" rtlCol="0">
            <a:spAutoFit/>
          </a:bodyPr>
          <a:lstStyle/>
          <a:p>
            <a:pPr marL="0" marR="0" lvl="0" indent="0" algn="dist" defTabSz="457200" rtl="0" eaLnBrk="1" fontAlgn="auto" latinLnBrk="0" hangingPunct="1">
              <a:lnSpc>
                <a:spcPct val="100000"/>
              </a:lnSpc>
              <a:spcBef>
                <a:spcPts val="0"/>
              </a:spcBef>
              <a:spcAft>
                <a:spcPts val="0"/>
              </a:spcAft>
              <a:buClrTx/>
              <a:buSzTx/>
              <a:buFontTx/>
              <a:buNone/>
              <a:tabLst/>
              <a:defRPr/>
            </a:pPr>
            <a:r>
              <a:rPr kumimoji="0" lang="ja-JP" altLang="en-US" sz="1100" b="1" i="0" u="none" strike="noStrike" kern="1200" cap="none" spc="0" normalizeH="0" baseline="0" noProof="0">
                <a:ln>
                  <a:noFill/>
                </a:ln>
                <a:solidFill>
                  <a:prstClr val="white"/>
                </a:solidFill>
                <a:effectLst/>
                <a:uLnTx/>
                <a:uFillTx/>
                <a:latin typeface="Hiragino Sans W6" panose="020B0400000000000000" pitchFamily="34" charset="-128"/>
                <a:ea typeface="Hiragino Sans W6" panose="020B0400000000000000" pitchFamily="34" charset="-128"/>
                <a:cs typeface="+mn-cs"/>
              </a:rPr>
              <a:t>実施店舗</a:t>
            </a:r>
            <a:endParaRPr kumimoji="1" lang="ja-JP" altLang="en-US" sz="1100" b="1" i="0" u="none" strike="noStrike" kern="1200" cap="none" spc="0" normalizeH="0" baseline="0" noProof="0">
              <a:ln>
                <a:noFill/>
              </a:ln>
              <a:solidFill>
                <a:prstClr val="white"/>
              </a:solidFill>
              <a:effectLst/>
              <a:uLnTx/>
              <a:uFillTx/>
              <a:latin typeface="Hiragino Sans W6" panose="020B0400000000000000" pitchFamily="34" charset="-128"/>
              <a:ea typeface="Hiragino Sans W6" panose="020B0400000000000000" pitchFamily="34" charset="-128"/>
              <a:cs typeface="+mn-cs"/>
            </a:endParaRPr>
          </a:p>
        </p:txBody>
      </p:sp>
      <p:sp>
        <p:nvSpPr>
          <p:cNvPr id="5" name="テキスト ボックス 4">
            <a:extLst>
              <a:ext uri="{FF2B5EF4-FFF2-40B4-BE49-F238E27FC236}">
                <a16:creationId xmlns:a16="http://schemas.microsoft.com/office/drawing/2014/main" id="{2D9F3970-97D7-9B32-CBF2-71BBCF53DE86}"/>
              </a:ext>
            </a:extLst>
          </p:cNvPr>
          <p:cNvSpPr txBox="1"/>
          <p:nvPr/>
        </p:nvSpPr>
        <p:spPr>
          <a:xfrm>
            <a:off x="736639" y="4598886"/>
            <a:ext cx="1237943" cy="261610"/>
          </a:xfrm>
          <a:prstGeom prst="rect">
            <a:avLst/>
          </a:prstGeom>
          <a:noFill/>
        </p:spPr>
        <p:txBody>
          <a:bodyPr wrap="square" rtlCol="0">
            <a:spAutoFit/>
          </a:bodyPr>
          <a:lstStyle/>
          <a:p>
            <a:pPr marL="0" marR="0" lvl="0" indent="0" algn="dist" defTabSz="4572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a:ln>
                  <a:noFill/>
                </a:ln>
                <a:solidFill>
                  <a:prstClr val="white"/>
                </a:solidFill>
                <a:effectLst/>
                <a:uLnTx/>
                <a:uFillTx/>
                <a:latin typeface="Hiragino Sans W6" panose="020B0400000000000000" pitchFamily="34" charset="-128"/>
                <a:ea typeface="Hiragino Sans W6" panose="020B0400000000000000" pitchFamily="34" charset="-128"/>
                <a:cs typeface="+mn-cs"/>
              </a:rPr>
              <a:t>実施金額</a:t>
            </a:r>
          </a:p>
        </p:txBody>
      </p:sp>
      <p:sp>
        <p:nvSpPr>
          <p:cNvPr id="6" name="テキスト ボックス 5">
            <a:extLst>
              <a:ext uri="{FF2B5EF4-FFF2-40B4-BE49-F238E27FC236}">
                <a16:creationId xmlns:a16="http://schemas.microsoft.com/office/drawing/2014/main" id="{37D64D64-C897-D780-620A-F2B4AD3A7EAC}"/>
              </a:ext>
            </a:extLst>
          </p:cNvPr>
          <p:cNvSpPr txBox="1"/>
          <p:nvPr/>
        </p:nvSpPr>
        <p:spPr>
          <a:xfrm>
            <a:off x="2113509" y="4614934"/>
            <a:ext cx="3787179" cy="190373"/>
          </a:xfrm>
          <a:prstGeom prst="rect">
            <a:avLst/>
          </a:prstGeom>
          <a:noFill/>
        </p:spPr>
        <p:txBody>
          <a:bodyPr wrap="square" lIns="0" tIns="0" rIns="0" bIns="0" rtlCol="0">
            <a:spAutoFit/>
          </a:bodyPr>
          <a:lstStyle/>
          <a:p>
            <a:pPr marL="0" marR="0" lvl="0" indent="0" algn="l" defTabSz="457200" rtl="0" eaLnBrk="1" fontAlgn="auto" latinLnBrk="0" hangingPunct="1">
              <a:lnSpc>
                <a:spcPct val="110000"/>
              </a:lnSpc>
              <a:spcBef>
                <a:spcPts val="0"/>
              </a:spcBef>
              <a:spcAft>
                <a:spcPts val="0"/>
              </a:spcAft>
              <a:buClrTx/>
              <a:buSzTx/>
              <a:buFontTx/>
              <a:buNone/>
              <a:tabLst>
                <a:tab pos="2078038" algn="l"/>
              </a:tabLst>
              <a:defRPr/>
            </a:pPr>
            <a:r>
              <a:rPr kumimoji="0" lang="en-US" altLang="ja-JP" sz="1200" b="1" i="0" u="none" strike="noStrike" kern="1200" cap="none" spc="0" normalizeH="0" baseline="0" noProof="0" dirty="0">
                <a:ln>
                  <a:noFill/>
                </a:ln>
                <a:solidFill>
                  <a:prstClr val="white"/>
                </a:solidFill>
                <a:effectLst/>
                <a:uLnTx/>
                <a:uFillTx/>
                <a:latin typeface="Hiragino Sans W6" panose="020B0400000000000000" pitchFamily="34" charset="-128"/>
                <a:ea typeface="Hiragino Sans W6" panose="020B0400000000000000" pitchFamily="34" charset="-128"/>
                <a:cs typeface="+mn-cs"/>
              </a:rPr>
              <a:t>2</a:t>
            </a:r>
            <a:r>
              <a:rPr kumimoji="0" lang="ja-JP" altLang="en-US" sz="1200" b="1" i="0" u="none" strike="noStrike" kern="1200" cap="none" spc="0" normalizeH="0" baseline="0" noProof="0">
                <a:ln>
                  <a:noFill/>
                </a:ln>
                <a:solidFill>
                  <a:prstClr val="white"/>
                </a:solidFill>
                <a:effectLst/>
                <a:uLnTx/>
                <a:uFillTx/>
                <a:latin typeface="Hiragino Sans W6" panose="020B0400000000000000" pitchFamily="34" charset="-128"/>
                <a:ea typeface="Hiragino Sans W6" panose="020B0400000000000000" pitchFamily="34" charset="-128"/>
                <a:cs typeface="+mn-cs"/>
              </a:rPr>
              <a:t>週間 </a:t>
            </a:r>
            <a:r>
              <a:rPr lang="en-US" altLang="ja-JP" sz="1200" b="1" dirty="0">
                <a:solidFill>
                  <a:prstClr val="white"/>
                </a:solidFill>
                <a:latin typeface="Hiragino Sans W6" panose="020B0400000000000000" pitchFamily="34" charset="-128"/>
                <a:ea typeface="Hiragino Sans W6" panose="020B0400000000000000" pitchFamily="34" charset="-128"/>
              </a:rPr>
              <a:t>200</a:t>
            </a:r>
            <a:r>
              <a:rPr kumimoji="0" lang="ja-JP" altLang="en-US" sz="1200" b="1" i="0" u="none" strike="noStrike" kern="1200" cap="none" spc="0" normalizeH="0" baseline="0" noProof="0">
                <a:ln>
                  <a:noFill/>
                </a:ln>
                <a:solidFill>
                  <a:prstClr val="white"/>
                </a:solidFill>
                <a:effectLst/>
                <a:uLnTx/>
                <a:uFillTx/>
                <a:latin typeface="Hiragino Sans W6" panose="020B0400000000000000" pitchFamily="34" charset="-128"/>
                <a:ea typeface="Hiragino Sans W6" panose="020B0400000000000000" pitchFamily="34" charset="-128"/>
                <a:cs typeface="+mn-cs"/>
              </a:rPr>
              <a:t>万円 または </a:t>
            </a:r>
            <a:r>
              <a:rPr kumimoji="1" lang="en-US" altLang="ja-JP" sz="1200" b="1" i="0" u="none" strike="noStrike" kern="1200" cap="none" spc="0" normalizeH="0" baseline="0" noProof="0" dirty="0">
                <a:ln>
                  <a:noFill/>
                </a:ln>
                <a:solidFill>
                  <a:prstClr val="white"/>
                </a:solidFill>
                <a:effectLst/>
                <a:uLnTx/>
                <a:uFillTx/>
                <a:latin typeface="Hiragino Sans W6" panose="020B0400000000000000" pitchFamily="34" charset="-128"/>
                <a:ea typeface="Hiragino Sans W6" panose="020B0400000000000000" pitchFamily="34" charset="-128"/>
                <a:cs typeface="+mn-cs"/>
              </a:rPr>
              <a:t>4</a:t>
            </a:r>
            <a:r>
              <a:rPr kumimoji="1" lang="ja-JP" altLang="en-US" sz="1200" b="1" i="0" u="none" strike="noStrike" kern="1200" cap="none" spc="0" normalizeH="0" baseline="0" noProof="0">
                <a:ln>
                  <a:noFill/>
                </a:ln>
                <a:solidFill>
                  <a:prstClr val="white"/>
                </a:solidFill>
                <a:effectLst/>
                <a:uLnTx/>
                <a:uFillTx/>
                <a:latin typeface="Hiragino Sans W6" panose="020B0400000000000000" pitchFamily="34" charset="-128"/>
                <a:ea typeface="Hiragino Sans W6" panose="020B0400000000000000" pitchFamily="34" charset="-128"/>
                <a:cs typeface="+mn-cs"/>
              </a:rPr>
              <a:t>週間 </a:t>
            </a:r>
            <a:r>
              <a:rPr kumimoji="1" lang="en-US" altLang="ja-JP" sz="1200" b="1" i="0" u="none" strike="noStrike" kern="1200" cap="none" spc="0" normalizeH="0" baseline="0" noProof="0" dirty="0">
                <a:ln>
                  <a:noFill/>
                </a:ln>
                <a:solidFill>
                  <a:prstClr val="white"/>
                </a:solidFill>
                <a:effectLst/>
                <a:uLnTx/>
                <a:uFillTx/>
                <a:latin typeface="Hiragino Sans W6" panose="020B0400000000000000" pitchFamily="34" charset="-128"/>
                <a:ea typeface="Hiragino Sans W6" panose="020B0400000000000000" pitchFamily="34" charset="-128"/>
                <a:cs typeface="+mn-cs"/>
              </a:rPr>
              <a:t>280</a:t>
            </a:r>
            <a:r>
              <a:rPr kumimoji="1" lang="ja-JP" altLang="en-US" sz="1200" b="1" i="0" u="none" strike="noStrike" kern="1200" cap="none" spc="0" normalizeH="0" baseline="0" noProof="0">
                <a:ln>
                  <a:noFill/>
                </a:ln>
                <a:solidFill>
                  <a:prstClr val="white"/>
                </a:solidFill>
                <a:effectLst/>
                <a:uLnTx/>
                <a:uFillTx/>
                <a:latin typeface="Hiragino Sans W6" panose="020B0400000000000000" pitchFamily="34" charset="-128"/>
                <a:ea typeface="Hiragino Sans W6" panose="020B0400000000000000" pitchFamily="34" charset="-128"/>
                <a:cs typeface="+mn-cs"/>
              </a:rPr>
              <a:t>万円</a:t>
            </a:r>
            <a:endParaRPr kumimoji="1" lang="en-US" altLang="ja-JP" sz="1200" b="1" i="0" u="none" strike="noStrike" kern="1200" cap="none" spc="0" normalizeH="0" baseline="0" noProof="0" dirty="0">
              <a:ln>
                <a:noFill/>
              </a:ln>
              <a:solidFill>
                <a:prstClr val="white"/>
              </a:solidFill>
              <a:effectLst/>
              <a:uLnTx/>
              <a:uFillTx/>
              <a:latin typeface="Hiragino Sans W6" panose="020B0400000000000000" pitchFamily="34" charset="-128"/>
              <a:ea typeface="Hiragino Sans W6" panose="020B0400000000000000" pitchFamily="34" charset="-128"/>
              <a:cs typeface="+mn-cs"/>
            </a:endParaRPr>
          </a:p>
        </p:txBody>
      </p:sp>
      <p:sp>
        <p:nvSpPr>
          <p:cNvPr id="7" name="テキスト ボックス 6">
            <a:extLst>
              <a:ext uri="{FF2B5EF4-FFF2-40B4-BE49-F238E27FC236}">
                <a16:creationId xmlns:a16="http://schemas.microsoft.com/office/drawing/2014/main" id="{F65B467D-28F7-5291-2CB0-C25845A56CBB}"/>
              </a:ext>
            </a:extLst>
          </p:cNvPr>
          <p:cNvSpPr txBox="1"/>
          <p:nvPr/>
        </p:nvSpPr>
        <p:spPr>
          <a:xfrm>
            <a:off x="1950903" y="4650693"/>
            <a:ext cx="141064" cy="169277"/>
          </a:xfrm>
          <a:prstGeom prst="rect">
            <a:avLst/>
          </a:prstGeom>
          <a:noFill/>
        </p:spPr>
        <p:txBody>
          <a:bodyPr wrap="non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a:ln>
                  <a:noFill/>
                </a:ln>
                <a:solidFill>
                  <a:prstClr val="white"/>
                </a:solidFill>
                <a:effectLst/>
                <a:uLnTx/>
                <a:uFillTx/>
                <a:latin typeface="Hiragino Sans W6" panose="020B0400000000000000" pitchFamily="34" charset="-128"/>
                <a:ea typeface="Hiragino Sans W6" panose="020B0400000000000000" pitchFamily="34" charset="-128"/>
                <a:cs typeface="+mn-cs"/>
              </a:rPr>
              <a:t>：</a:t>
            </a:r>
          </a:p>
        </p:txBody>
      </p:sp>
      <p:sp>
        <p:nvSpPr>
          <p:cNvPr id="21" name="スライド番号プレースホルダ 3">
            <a:extLst>
              <a:ext uri="{FF2B5EF4-FFF2-40B4-BE49-F238E27FC236}">
                <a16:creationId xmlns:a16="http://schemas.microsoft.com/office/drawing/2014/main" id="{DDF12416-82D9-71A9-524F-B39BA9237462}"/>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white"/>
                </a:solidFill>
                <a:effectLst/>
                <a:uLnTx/>
                <a:uFillTx/>
                <a:latin typeface="DIN Alternate" panose="020B0500000000000000" pitchFamily="34" charset="0"/>
                <a:ea typeface="Hiragino Sans W1" panose="020B0300000000000000" pitchFamily="34" charset="-128"/>
                <a:cs typeface="+mn-cs"/>
              </a:rPr>
              <a:t>0</a:t>
            </a:r>
            <a:fld id="{76D8E150-8261-4C28-BB88-CF7E9D4FABBB}" type="slidenum">
              <a:rPr kumimoji="1" lang="en-US" altLang="ja-JP" sz="1100" b="0" i="0" u="none" strike="noStrike" kern="1200" cap="none" spc="0" normalizeH="0" baseline="0" noProof="0" smtClean="0">
                <a:ln>
                  <a:noFill/>
                </a:ln>
                <a:solidFill>
                  <a:prstClr val="white"/>
                </a:solidFill>
                <a:effectLst/>
                <a:uLnTx/>
                <a:uFillTx/>
                <a:latin typeface="DIN Alternate" panose="020B0500000000000000" pitchFamily="34" charset="0"/>
                <a:ea typeface="Hiragino Sans W1" panose="020B0300000000000000"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1" lang="en-US" altLang="ja-JP" sz="1100" b="0" i="0" u="none" strike="noStrike" kern="1200" cap="none" spc="0" normalizeH="0" baseline="0" noProof="0" dirty="0">
              <a:ln>
                <a:noFill/>
              </a:ln>
              <a:solidFill>
                <a:prstClr val="white"/>
              </a:solidFill>
              <a:effectLst/>
              <a:uLnTx/>
              <a:uFillTx/>
              <a:latin typeface="DIN Alternate" panose="020B0500000000000000" pitchFamily="34" charset="0"/>
              <a:ea typeface="Hiragino Sans W1" panose="020B0300000000000000" pitchFamily="34" charset="-128"/>
              <a:cs typeface="+mn-cs"/>
            </a:endParaRPr>
          </a:p>
        </p:txBody>
      </p:sp>
      <p:sp>
        <p:nvSpPr>
          <p:cNvPr id="24" name="正方形/長方形 23">
            <a:extLst>
              <a:ext uri="{FF2B5EF4-FFF2-40B4-BE49-F238E27FC236}">
                <a16:creationId xmlns:a16="http://schemas.microsoft.com/office/drawing/2014/main" id="{96918806-AE61-D142-476B-FA5E6C2BCED2}"/>
              </a:ext>
            </a:extLst>
          </p:cNvPr>
          <p:cNvSpPr/>
          <p:nvPr/>
        </p:nvSpPr>
        <p:spPr>
          <a:xfrm>
            <a:off x="8270239" y="6442414"/>
            <a:ext cx="3344571" cy="298480"/>
          </a:xfrm>
          <a:prstGeom prst="rect">
            <a:avLst/>
          </a:prstGeom>
        </p:spPr>
        <p:txBody>
          <a:bodyPr wrap="square">
            <a:sp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prstClr val="white"/>
                </a:solidFill>
                <a:effectLst/>
                <a:uLnTx/>
                <a:uFillTx/>
                <a:latin typeface="DIN Alternate" panose="020B0500000000000000" pitchFamily="34" charset="0"/>
                <a:ea typeface="Hiragino Sans W3" panose="020B0400000000000000" pitchFamily="34" charset="-128"/>
                <a:cs typeface="+mn-cs"/>
              </a:rPr>
              <a:t>© News Technology Co., Ltd. </a:t>
            </a:r>
            <a:r>
              <a:rPr kumimoji="1" lang="ja-JP" altLang="en-US" sz="1000" b="0" i="0" u="none" strike="noStrike" kern="1200" cap="none" spc="0" normalizeH="0" baseline="0" noProof="0">
                <a:ln>
                  <a:noFill/>
                </a:ln>
                <a:solidFill>
                  <a:prstClr val="white"/>
                </a:solidFill>
                <a:effectLst/>
                <a:uLnTx/>
                <a:uFillTx/>
                <a:latin typeface="DIN Alternate" panose="020B0500000000000000" pitchFamily="34" charset="0"/>
                <a:ea typeface="Hiragino Sans W1" panose="020B0300000000000000" pitchFamily="34" charset="-128"/>
                <a:cs typeface="+mn-cs"/>
              </a:rPr>
              <a:t>│</a:t>
            </a:r>
            <a:endParaRPr kumimoji="1" lang="ja-JP" altLang="en-US" sz="900" b="0" i="0" u="none" strike="noStrike" kern="1200" cap="none" spc="0" normalizeH="0" baseline="0" noProof="0">
              <a:ln>
                <a:noFill/>
              </a:ln>
              <a:solidFill>
                <a:prstClr val="white"/>
              </a:solidFill>
              <a:effectLst/>
              <a:uLnTx/>
              <a:uFillTx/>
              <a:latin typeface="DIN Alternate" panose="020B0500000000000000" pitchFamily="34" charset="0"/>
              <a:ea typeface="Hiragino Sans W3" panose="020B0400000000000000" pitchFamily="34" charset="-128"/>
              <a:cs typeface="+mn-cs"/>
            </a:endParaRPr>
          </a:p>
        </p:txBody>
      </p:sp>
      <p:pic>
        <p:nvPicPr>
          <p:cNvPr id="14" name="図 13" descr="ロゴ&#10;&#10;自動的に生成された説明">
            <a:extLst>
              <a:ext uri="{FF2B5EF4-FFF2-40B4-BE49-F238E27FC236}">
                <a16:creationId xmlns:a16="http://schemas.microsoft.com/office/drawing/2014/main" id="{DF004C9D-2567-C826-889D-BFF617E2D9C8}"/>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241651" y="-229391"/>
            <a:ext cx="1859044" cy="1859044"/>
          </a:xfrm>
          <a:prstGeom prst="rect">
            <a:avLst/>
          </a:prstGeom>
        </p:spPr>
      </p:pic>
      <p:sp>
        <p:nvSpPr>
          <p:cNvPr id="8" name="テキスト ボックス 7">
            <a:extLst>
              <a:ext uri="{FF2B5EF4-FFF2-40B4-BE49-F238E27FC236}">
                <a16:creationId xmlns:a16="http://schemas.microsoft.com/office/drawing/2014/main" id="{51A007E5-CEC7-1F6B-C969-806CBCE9EBD9}"/>
              </a:ext>
            </a:extLst>
          </p:cNvPr>
          <p:cNvSpPr txBox="1"/>
          <p:nvPr/>
        </p:nvSpPr>
        <p:spPr>
          <a:xfrm>
            <a:off x="837156" y="5746302"/>
            <a:ext cx="3798767" cy="833690"/>
          </a:xfrm>
          <a:prstGeom prst="rect">
            <a:avLst/>
          </a:prstGeom>
          <a:noFill/>
        </p:spPr>
        <p:txBody>
          <a:bodyPr wrap="square" lIns="0" tIns="0" rIns="0" bIns="0" rtlCol="0">
            <a:spAutoFit/>
          </a:bodyPr>
          <a:lstStyle/>
          <a:p>
            <a:pPr marL="0" marR="0" lvl="0" indent="0" algn="l" defTabSz="457200" rtl="0" eaLnBrk="1" fontAlgn="auto" latinLnBrk="0" hangingPunct="1">
              <a:lnSpc>
                <a:spcPct val="110000"/>
              </a:lnSpc>
              <a:spcBef>
                <a:spcPts val="0"/>
              </a:spcBef>
              <a:spcAft>
                <a:spcPts val="0"/>
              </a:spcAft>
              <a:buClrTx/>
              <a:buSzTx/>
              <a:buFontTx/>
              <a:buNone/>
              <a:tabLst/>
              <a:defRPr/>
            </a:pPr>
            <a:r>
              <a:rPr kumimoji="0" lang="en-US" altLang="ja-JP" sz="1000" b="0" i="0" u="none" strike="noStrike" kern="1200" cap="none" spc="0" normalizeH="0" baseline="0" noProof="0" dirty="0">
                <a:ln>
                  <a:noFill/>
                </a:ln>
                <a:solidFill>
                  <a:prstClr val="white"/>
                </a:solidFill>
                <a:effectLst/>
                <a:uLnTx/>
                <a:uFillTx/>
                <a:latin typeface="Hiragino Sans W4" panose="020B0400000000000000" pitchFamily="34" charset="-128"/>
                <a:ea typeface="Hiragino Sans W4" panose="020B0400000000000000" pitchFamily="34" charset="-128"/>
                <a:cs typeface="+mn-cs"/>
              </a:rPr>
              <a:t>※</a:t>
            </a:r>
            <a:r>
              <a:rPr kumimoji="0" lang="ja-JP" altLang="en-US" sz="1000" b="0" i="0" u="none" strike="noStrike" kern="1200" cap="none" spc="0" normalizeH="0" baseline="0" noProof="0">
                <a:ln>
                  <a:noFill/>
                </a:ln>
                <a:solidFill>
                  <a:prstClr val="white"/>
                </a:solidFill>
                <a:effectLst/>
                <a:uLnTx/>
                <a:uFillTx/>
                <a:latin typeface="Hiragino Sans W4" panose="020B0400000000000000" pitchFamily="34" charset="-128"/>
                <a:ea typeface="Hiragino Sans W4" panose="020B0400000000000000" pitchFamily="34" charset="-128"/>
                <a:cs typeface="+mn-cs"/>
              </a:rPr>
              <a:t>詳細については営業担当までお問い合わせください。</a:t>
            </a:r>
            <a:endParaRPr kumimoji="0" lang="en-US" altLang="ja-JP" sz="1000" b="0" i="0" u="none" strike="noStrike" kern="1200" cap="none" spc="0" normalizeH="0" baseline="0" noProof="0" dirty="0">
              <a:ln>
                <a:noFill/>
              </a:ln>
              <a:solidFill>
                <a:prstClr val="white"/>
              </a:solidFill>
              <a:effectLst/>
              <a:uLnTx/>
              <a:uFillTx/>
              <a:latin typeface="Hiragino Sans W4" panose="020B0400000000000000" pitchFamily="34" charset="-128"/>
              <a:ea typeface="Hiragino Sans W4" panose="020B0400000000000000" pitchFamily="34" charset="-128"/>
              <a:cs typeface="+mn-cs"/>
            </a:endParaRPr>
          </a:p>
          <a:p>
            <a:pPr>
              <a:lnSpc>
                <a:spcPct val="110000"/>
              </a:lnSpc>
              <a:defRPr/>
            </a:pPr>
            <a:r>
              <a:rPr lang="en-US" altLang="ja-JP" sz="1000" dirty="0">
                <a:solidFill>
                  <a:prstClr val="white"/>
                </a:solidFill>
                <a:latin typeface="Hiragino Sans W4" panose="020B0400000000000000" pitchFamily="34" charset="-128"/>
                <a:ea typeface="Hiragino Sans W4" panose="020B0400000000000000" pitchFamily="34" charset="-128"/>
              </a:rPr>
              <a:t>※</a:t>
            </a:r>
            <a:r>
              <a:rPr lang="ja-JP" altLang="en-US" sz="1000">
                <a:solidFill>
                  <a:prstClr val="white"/>
                </a:solidFill>
                <a:latin typeface="Hiragino Sans W4" panose="020B0400000000000000" pitchFamily="34" charset="-128"/>
                <a:ea typeface="Hiragino Sans W4" panose="020B0400000000000000" pitchFamily="34" charset="-128"/>
              </a:rPr>
              <a:t>店舗ジャックのみの実施は不可となります。</a:t>
            </a:r>
            <a:endParaRPr kumimoji="1" lang="ja-JP" altLang="en-US" sz="1000">
              <a:solidFill>
                <a:prstClr val="white"/>
              </a:solidFill>
              <a:latin typeface="Hiragino Sans W4" panose="020B0400000000000000" pitchFamily="34" charset="-128"/>
              <a:ea typeface="Hiragino Sans W4" panose="020B0400000000000000" pitchFamily="34" charset="-128"/>
            </a:endParaRPr>
          </a:p>
          <a:p>
            <a:pPr>
              <a:lnSpc>
                <a:spcPct val="110000"/>
              </a:lnSpc>
              <a:defRPr/>
            </a:pPr>
            <a:r>
              <a:rPr lang="en-US" altLang="ja-JP" sz="1000" dirty="0">
                <a:solidFill>
                  <a:prstClr val="white"/>
                </a:solidFill>
                <a:latin typeface="Hiragino Sans W4" panose="020B0400000000000000" pitchFamily="34" charset="-128"/>
                <a:ea typeface="Hiragino Sans W4" panose="020B0400000000000000" pitchFamily="34" charset="-128"/>
              </a:rPr>
              <a:t>※</a:t>
            </a:r>
            <a:r>
              <a:rPr lang="ja-JP" altLang="en-US" sz="1000">
                <a:solidFill>
                  <a:prstClr val="white"/>
                </a:solidFill>
                <a:latin typeface="Hiragino Sans W4" panose="020B0400000000000000" pitchFamily="34" charset="-128"/>
                <a:ea typeface="Hiragino Sans W4" panose="020B0400000000000000" pitchFamily="34" charset="-128"/>
              </a:rPr>
              <a:t>記載の金額はネット価格です。</a:t>
            </a:r>
            <a:endParaRPr kumimoji="1" lang="ja-JP" altLang="en-US" sz="1000">
              <a:solidFill>
                <a:prstClr val="white"/>
              </a:solidFill>
              <a:latin typeface="Hiragino Sans W4" panose="020B0400000000000000" pitchFamily="34" charset="-128"/>
              <a:ea typeface="Hiragino Sans W4" panose="020B0400000000000000" pitchFamily="34" charset="-128"/>
            </a:endParaRPr>
          </a:p>
          <a:p>
            <a:pPr>
              <a:lnSpc>
                <a:spcPct val="110000"/>
              </a:lnSpc>
              <a:defRPr/>
            </a:pPr>
            <a:r>
              <a:rPr lang="en-US" altLang="ja-JP" sz="1000" dirty="0">
                <a:solidFill>
                  <a:prstClr val="white"/>
                </a:solidFill>
                <a:latin typeface="Hiragino Sans W4" panose="020B0400000000000000" pitchFamily="34" charset="-128"/>
                <a:ea typeface="Hiragino Sans W4" panose="020B0400000000000000" pitchFamily="34" charset="-128"/>
              </a:rPr>
              <a:t>※</a:t>
            </a:r>
            <a:r>
              <a:rPr lang="ja-JP" altLang="en-US" sz="1000">
                <a:solidFill>
                  <a:prstClr val="white"/>
                </a:solidFill>
                <a:latin typeface="Hiragino Sans W4" panose="020B0400000000000000" pitchFamily="34" charset="-128"/>
                <a:ea typeface="Hiragino Sans W4" panose="020B0400000000000000" pitchFamily="34" charset="-128"/>
              </a:rPr>
              <a:t>上記金額に</a:t>
            </a:r>
            <a:r>
              <a:rPr lang="en-US" altLang="ja-JP" sz="1000" dirty="0">
                <a:solidFill>
                  <a:prstClr val="white"/>
                </a:solidFill>
                <a:latin typeface="Hiragino Sans W4" panose="020B0400000000000000" pitchFamily="34" charset="-128"/>
                <a:ea typeface="Hiragino Sans W4" panose="020B0400000000000000" pitchFamily="34" charset="-128"/>
              </a:rPr>
              <a:t>BREAK</a:t>
            </a:r>
            <a:r>
              <a:rPr lang="ja-JP" altLang="en-US" sz="1000">
                <a:solidFill>
                  <a:prstClr val="white"/>
                </a:solidFill>
                <a:latin typeface="Hiragino Sans W4" panose="020B0400000000000000" pitchFamily="34" charset="-128"/>
                <a:ea typeface="Hiragino Sans W4" panose="020B0400000000000000" pitchFamily="34" charset="-128"/>
              </a:rPr>
              <a:t>放映費用は含んでおりません。</a:t>
            </a:r>
            <a:endParaRPr kumimoji="1" lang="ja-JP" altLang="en-US" sz="1000">
              <a:solidFill>
                <a:prstClr val="white"/>
              </a:solidFill>
              <a:latin typeface="Hiragino Sans W4" panose="020B0400000000000000" pitchFamily="34" charset="-128"/>
              <a:ea typeface="Hiragino Sans W4" panose="020B0400000000000000" pitchFamily="34" charset="-128"/>
            </a:endParaRPr>
          </a:p>
          <a:p>
            <a:pPr>
              <a:lnSpc>
                <a:spcPct val="110000"/>
              </a:lnSpc>
              <a:defRPr/>
            </a:pPr>
            <a:r>
              <a:rPr lang="en-US" altLang="ja-JP" sz="1000" dirty="0">
                <a:solidFill>
                  <a:prstClr val="white"/>
                </a:solidFill>
                <a:latin typeface="Hiragino Sans W4" panose="020B0400000000000000" pitchFamily="34" charset="-128"/>
                <a:ea typeface="Hiragino Sans W4" panose="020B0400000000000000" pitchFamily="34" charset="-128"/>
              </a:rPr>
              <a:t>※</a:t>
            </a:r>
            <a:r>
              <a:rPr lang="ja-JP" altLang="en-US" sz="1000">
                <a:solidFill>
                  <a:prstClr val="white"/>
                </a:solidFill>
                <a:latin typeface="Hiragino Sans W4" panose="020B0400000000000000" pitchFamily="34" charset="-128"/>
                <a:ea typeface="Hiragino Sans W4" panose="020B0400000000000000" pitchFamily="34" charset="-128"/>
              </a:rPr>
              <a:t>店舗内サイネージは</a:t>
            </a:r>
            <a:r>
              <a:rPr lang="en-US" altLang="ja-JP" sz="1000" dirty="0">
                <a:solidFill>
                  <a:prstClr val="white"/>
                </a:solidFill>
                <a:latin typeface="Hiragino Sans W4" panose="020B0400000000000000" pitchFamily="34" charset="-128"/>
                <a:ea typeface="Hiragino Sans W4" panose="020B0400000000000000" pitchFamily="34" charset="-128"/>
              </a:rPr>
              <a:t>BREAK</a:t>
            </a:r>
            <a:r>
              <a:rPr lang="ja-JP" altLang="en-US" sz="1000">
                <a:solidFill>
                  <a:prstClr val="white"/>
                </a:solidFill>
                <a:latin typeface="Hiragino Sans W4" panose="020B0400000000000000" pitchFamily="34" charset="-128"/>
                <a:ea typeface="Hiragino Sans W4" panose="020B0400000000000000" pitchFamily="34" charset="-128"/>
              </a:rPr>
              <a:t>とは異なります。</a:t>
            </a:r>
            <a:endParaRPr kumimoji="1" lang="ja-JP" altLang="en-US" sz="1000">
              <a:solidFill>
                <a:prstClr val="white"/>
              </a:solidFill>
              <a:latin typeface="Hiragino Sans W4" panose="020B0400000000000000" pitchFamily="34" charset="-128"/>
              <a:ea typeface="Hiragino Sans W4" panose="020B0400000000000000" pitchFamily="34" charset="-128"/>
            </a:endParaRPr>
          </a:p>
        </p:txBody>
      </p:sp>
    </p:spTree>
    <p:extLst>
      <p:ext uri="{BB962C8B-B14F-4D97-AF65-F5344CB8AC3E}">
        <p14:creationId xmlns:p14="http://schemas.microsoft.com/office/powerpoint/2010/main" val="229739602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テキスト ボックス 9">
            <a:extLst>
              <a:ext uri="{FF2B5EF4-FFF2-40B4-BE49-F238E27FC236}">
                <a16:creationId xmlns:a16="http://schemas.microsoft.com/office/drawing/2014/main" id="{B99F69F7-56D3-4B8C-E541-E69B1187F803}"/>
              </a:ext>
            </a:extLst>
          </p:cNvPr>
          <p:cNvSpPr txBox="1"/>
          <p:nvPr/>
        </p:nvSpPr>
        <p:spPr>
          <a:xfrm>
            <a:off x="4419662" y="1372602"/>
            <a:ext cx="3072971" cy="382862"/>
          </a:xfrm>
          <a:prstGeom prst="rect">
            <a:avLst/>
          </a:prstGeom>
          <a:noFill/>
          <a:effectLst/>
        </p:spPr>
        <p:txBody>
          <a:bodyPr wrap="square" rtlCol="0">
            <a:spAutoFit/>
          </a:bodyPr>
          <a:lstStyle/>
          <a:p>
            <a:pPr>
              <a:lnSpc>
                <a:spcPct val="150000"/>
              </a:lnSpc>
            </a:pPr>
            <a:r>
              <a:rPr lang="en-US" altLang="ja-JP" sz="1400" dirty="0">
                <a:solidFill>
                  <a:schemeClr val="tx1">
                    <a:lumMod val="75000"/>
                    <a:lumOff val="25000"/>
                  </a:schemeClr>
                </a:solidFill>
                <a:latin typeface="Hiragino Sans W4" panose="020B0400000000000000" pitchFamily="34" charset="-128"/>
                <a:ea typeface="Hiragino Sans W4" panose="020B0400000000000000" pitchFamily="34" charset="-128"/>
              </a:rPr>
              <a:t>Yoom </a:t>
            </a:r>
            <a:r>
              <a:rPr lang="ja-JP" altLang="en-US" sz="1400">
                <a:solidFill>
                  <a:schemeClr val="tx1">
                    <a:lumMod val="75000"/>
                    <a:lumOff val="25000"/>
                  </a:schemeClr>
                </a:solidFill>
                <a:latin typeface="Hiragino Sans W4" panose="020B0400000000000000" pitchFamily="34" charset="-128"/>
                <a:ea typeface="Hiragino Sans W4" panose="020B0400000000000000" pitchFamily="34" charset="-128"/>
              </a:rPr>
              <a:t>株式会社</a:t>
            </a:r>
            <a:r>
              <a:rPr lang="en-US" altLang="ja-JP" sz="1400" dirty="0">
                <a:solidFill>
                  <a:schemeClr val="tx1">
                    <a:lumMod val="75000"/>
                    <a:lumOff val="25000"/>
                  </a:schemeClr>
                </a:solidFill>
                <a:latin typeface="Hiragino Sans W4" panose="020B0400000000000000" pitchFamily="34" charset="-128"/>
                <a:ea typeface="Hiragino Sans W4" panose="020B0400000000000000" pitchFamily="34" charset="-128"/>
              </a:rPr>
              <a:t> </a:t>
            </a:r>
            <a:r>
              <a:rPr lang="ja-JP" altLang="en-US" sz="1100">
                <a:solidFill>
                  <a:schemeClr val="tx1">
                    <a:lumMod val="75000"/>
                    <a:lumOff val="25000"/>
                  </a:schemeClr>
                </a:solidFill>
                <a:latin typeface="Hiragino Sans W4" panose="020B0400000000000000" pitchFamily="34" charset="-128"/>
                <a:ea typeface="Hiragino Sans W4" panose="020B0400000000000000" pitchFamily="34" charset="-128"/>
              </a:rPr>
              <a:t>様</a:t>
            </a:r>
            <a:endParaRPr lang="en-US" altLang="ja-JP" sz="1100" dirty="0">
              <a:solidFill>
                <a:schemeClr val="tx1">
                  <a:lumMod val="75000"/>
                  <a:lumOff val="25000"/>
                </a:schemeClr>
              </a:solidFill>
              <a:latin typeface="Hiragino Sans W4" panose="020B0400000000000000" pitchFamily="34" charset="-128"/>
              <a:ea typeface="Hiragino Sans W4" panose="020B0400000000000000" pitchFamily="34" charset="-128"/>
            </a:endParaRPr>
          </a:p>
        </p:txBody>
      </p:sp>
      <p:sp>
        <p:nvSpPr>
          <p:cNvPr id="32" name="正方形/長方形 31">
            <a:extLst>
              <a:ext uri="{FF2B5EF4-FFF2-40B4-BE49-F238E27FC236}">
                <a16:creationId xmlns:a16="http://schemas.microsoft.com/office/drawing/2014/main" id="{08B7D298-F656-AD12-85F3-AE4FD930A64F}"/>
              </a:ext>
            </a:extLst>
          </p:cNvPr>
          <p:cNvSpPr/>
          <p:nvPr/>
        </p:nvSpPr>
        <p:spPr>
          <a:xfrm>
            <a:off x="1" y="-57281"/>
            <a:ext cx="7795866" cy="1310615"/>
          </a:xfrm>
          <a:prstGeom prst="rect">
            <a:avLst/>
          </a:prstGeom>
        </p:spPr>
        <p:txBody>
          <a:bodyPr wrap="square">
            <a:spAutoFit/>
          </a:bodyPr>
          <a:lstStyle/>
          <a:p>
            <a:pPr marL="0" marR="0" lvl="0" indent="0" algn="l" defTabSz="457200" rtl="0" eaLnBrk="1" fontAlgn="auto" latinLnBrk="0" hangingPunct="1">
              <a:lnSpc>
                <a:spcPts val="9500"/>
              </a:lnSpc>
              <a:spcBef>
                <a:spcPts val="0"/>
              </a:spcBef>
              <a:spcAft>
                <a:spcPts val="0"/>
              </a:spcAft>
              <a:buClrTx/>
              <a:buSzTx/>
              <a:buFontTx/>
              <a:buNone/>
              <a:tabLst/>
              <a:defRPr/>
            </a:pPr>
            <a:r>
              <a:rPr kumimoji="0" lang="en-US" altLang="ja-JP" sz="8000" b="1" i="0" u="none" strike="noStrike" kern="1200" cap="none" spc="200" normalizeH="0" baseline="0" noProof="0" dirty="0">
                <a:ln w="31750">
                  <a:solidFill>
                    <a:prstClr val="white">
                      <a:lumMod val="65000"/>
                      <a:alpha val="20000"/>
                    </a:prstClr>
                  </a:solidFill>
                </a:ln>
                <a:noFill/>
                <a:effectLst/>
                <a:uLnTx/>
                <a:uFillTx/>
                <a:latin typeface="DIN Alternate" panose="020B0500000000000000" pitchFamily="34" charset="0"/>
                <a:ea typeface="Hiragino Sans W6" panose="020B0400000000000000" pitchFamily="34" charset="-128"/>
                <a:cs typeface="+mn-cs"/>
              </a:rPr>
              <a:t>CASE STUDY</a:t>
            </a:r>
          </a:p>
        </p:txBody>
      </p:sp>
      <p:sp>
        <p:nvSpPr>
          <p:cNvPr id="26" name="テキスト ボックス 25">
            <a:extLst>
              <a:ext uri="{FF2B5EF4-FFF2-40B4-BE49-F238E27FC236}">
                <a16:creationId xmlns:a16="http://schemas.microsoft.com/office/drawing/2014/main" id="{1103015F-9B96-BE70-FEF6-1E72FA27E3EB}"/>
              </a:ext>
            </a:extLst>
          </p:cNvPr>
          <p:cNvSpPr txBox="1"/>
          <p:nvPr/>
        </p:nvSpPr>
        <p:spPr>
          <a:xfrm>
            <a:off x="8129035" y="1372602"/>
            <a:ext cx="3718295" cy="377539"/>
          </a:xfrm>
          <a:prstGeom prst="rect">
            <a:avLst/>
          </a:prstGeom>
          <a:noFill/>
          <a:effectLst/>
        </p:spPr>
        <p:txBody>
          <a:bodyPr wrap="square" rtlCol="0">
            <a:spAutoFit/>
          </a:bodyPr>
          <a:lstStyle/>
          <a:p>
            <a:pPr>
              <a:lnSpc>
                <a:spcPct val="150000"/>
              </a:lnSpc>
            </a:pPr>
            <a:r>
              <a:rPr lang="ja-JP" altLang="en-US" sz="1400">
                <a:solidFill>
                  <a:schemeClr val="tx1">
                    <a:lumMod val="75000"/>
                    <a:lumOff val="25000"/>
                  </a:schemeClr>
                </a:solidFill>
                <a:latin typeface="Hiragino Sans W4" panose="020B0400000000000000" pitchFamily="34" charset="-128"/>
                <a:ea typeface="Hiragino Sans W4" panose="020B0400000000000000" pitchFamily="34" charset="-128"/>
              </a:rPr>
              <a:t>サミー</a:t>
            </a:r>
            <a:r>
              <a:rPr lang="es-419" altLang="ja-JP" sz="1400" dirty="0">
                <a:solidFill>
                  <a:schemeClr val="tx1">
                    <a:lumMod val="75000"/>
                    <a:lumOff val="25000"/>
                  </a:schemeClr>
                </a:solidFill>
                <a:latin typeface="Hiragino Sans W4" panose="020B0400000000000000" pitchFamily="34" charset="-128"/>
                <a:ea typeface="Hiragino Sans W4" panose="020B0400000000000000" pitchFamily="34" charset="-128"/>
              </a:rPr>
              <a:t> </a:t>
            </a:r>
            <a:r>
              <a:rPr lang="ja-JP" altLang="en-US" sz="1400">
                <a:solidFill>
                  <a:schemeClr val="tx1">
                    <a:lumMod val="75000"/>
                    <a:lumOff val="25000"/>
                  </a:schemeClr>
                </a:solidFill>
                <a:latin typeface="Hiragino Sans W4" panose="020B0400000000000000" pitchFamily="34" charset="-128"/>
                <a:ea typeface="Hiragino Sans W4" panose="020B0400000000000000" pitchFamily="34" charset="-128"/>
              </a:rPr>
              <a:t>株式会社</a:t>
            </a:r>
            <a:r>
              <a:rPr lang="en-US" altLang="ja-JP" sz="1400" dirty="0">
                <a:solidFill>
                  <a:schemeClr val="tx1">
                    <a:lumMod val="75000"/>
                    <a:lumOff val="25000"/>
                  </a:schemeClr>
                </a:solidFill>
                <a:latin typeface="Hiragino Sans W4" panose="020B0400000000000000" pitchFamily="34" charset="-128"/>
                <a:ea typeface="Hiragino Sans W4" panose="020B0400000000000000" pitchFamily="34" charset="-128"/>
              </a:rPr>
              <a:t> </a:t>
            </a:r>
            <a:r>
              <a:rPr lang="ja-JP" altLang="en-US" sz="1100">
                <a:solidFill>
                  <a:schemeClr val="tx1">
                    <a:lumMod val="75000"/>
                    <a:lumOff val="25000"/>
                  </a:schemeClr>
                </a:solidFill>
                <a:latin typeface="Hiragino Sans W4" panose="020B0400000000000000" pitchFamily="34" charset="-128"/>
                <a:ea typeface="Hiragino Sans W4" panose="020B0400000000000000" pitchFamily="34" charset="-128"/>
              </a:rPr>
              <a:t>様</a:t>
            </a:r>
            <a:endParaRPr lang="en-US" altLang="ja-JP" sz="1100" dirty="0">
              <a:solidFill>
                <a:schemeClr val="tx1">
                  <a:lumMod val="75000"/>
                  <a:lumOff val="25000"/>
                </a:schemeClr>
              </a:solidFill>
              <a:latin typeface="Hiragino Sans W4" panose="020B0400000000000000" pitchFamily="34" charset="-128"/>
              <a:ea typeface="Hiragino Sans W4" panose="020B0400000000000000" pitchFamily="34" charset="-128"/>
            </a:endParaRPr>
          </a:p>
        </p:txBody>
      </p:sp>
      <p:pic>
        <p:nvPicPr>
          <p:cNvPr id="5" name="図 4" descr="黒い背景に白い文字がある&#10;&#10;中程度の精度で自動的に生成された説明">
            <a:extLst>
              <a:ext uri="{FF2B5EF4-FFF2-40B4-BE49-F238E27FC236}">
                <a16:creationId xmlns:a16="http://schemas.microsoft.com/office/drawing/2014/main" id="{3927F137-50F7-31D8-B1A2-A0E56F1F28CC}"/>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rot="16200000">
            <a:off x="-220572" y="6026259"/>
            <a:ext cx="998858" cy="317072"/>
          </a:xfrm>
          <a:prstGeom prst="rect">
            <a:avLst/>
          </a:prstGeom>
        </p:spPr>
      </p:pic>
      <p:sp>
        <p:nvSpPr>
          <p:cNvPr id="20" name="テキスト ボックス 19">
            <a:extLst>
              <a:ext uri="{FF2B5EF4-FFF2-40B4-BE49-F238E27FC236}">
                <a16:creationId xmlns:a16="http://schemas.microsoft.com/office/drawing/2014/main" id="{A3F8E83C-8083-5CDF-B240-1F03F45BF5DB}"/>
              </a:ext>
            </a:extLst>
          </p:cNvPr>
          <p:cNvSpPr txBox="1"/>
          <p:nvPr/>
        </p:nvSpPr>
        <p:spPr>
          <a:xfrm>
            <a:off x="8982541" y="5810332"/>
            <a:ext cx="1807746" cy="341888"/>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1" lang="ja-JP" altLang="en-US" sz="1200" b="1" u="none" strike="noStrike" kern="1200" cap="none" spc="0" normalizeH="0" baseline="0" noProof="0">
                <a:ln>
                  <a:noFill/>
                </a:ln>
                <a:solidFill>
                  <a:srgbClr val="FE5519"/>
                </a:solidFill>
                <a:effectLst/>
                <a:uLnTx/>
                <a:uFillTx/>
                <a:latin typeface="Hiragino Sans W6" panose="020B0400000000000000" pitchFamily="34" charset="-128"/>
                <a:ea typeface="Hiragino Sans W6" panose="020B0400000000000000" pitchFamily="34" charset="-128"/>
                <a:hlinkClick r:id="rId3">
                  <a:extLst>
                    <a:ext uri="{A12FA001-AC4F-418D-AE19-62706E023703}">
                      <ahyp:hlinkClr xmlns:ahyp="http://schemas.microsoft.com/office/drawing/2018/hyperlinkcolor" val="tx"/>
                    </a:ext>
                  </a:extLst>
                </a:hlinkClick>
              </a:rPr>
              <a:t>詳しくはこちら</a:t>
            </a:r>
            <a:r>
              <a:rPr kumimoji="1" lang="en-US" altLang="ja-JP" sz="1200" b="1" u="none" strike="noStrike" kern="1200" cap="none" spc="0" normalizeH="0" baseline="0" noProof="0" dirty="0">
                <a:ln>
                  <a:noFill/>
                </a:ln>
                <a:solidFill>
                  <a:srgbClr val="FE5519"/>
                </a:solidFill>
                <a:effectLst/>
                <a:uLnTx/>
                <a:uFillTx/>
                <a:latin typeface="Hiragino Sans W6" panose="020B0400000000000000" pitchFamily="34" charset="-128"/>
                <a:ea typeface="Hiragino Sans W6" panose="020B0400000000000000" pitchFamily="34" charset="-128"/>
                <a:hlinkClick r:id="rId3">
                  <a:extLst>
                    <a:ext uri="{A12FA001-AC4F-418D-AE19-62706E023703}">
                      <ahyp:hlinkClr xmlns:ahyp="http://schemas.microsoft.com/office/drawing/2018/hyperlinkcolor" val="tx"/>
                    </a:ext>
                  </a:extLst>
                </a:hlinkClick>
              </a:rPr>
              <a:t> 〉</a:t>
            </a:r>
            <a:endParaRPr lang="es-419" altLang="ja-JP" sz="1600" b="1" dirty="0">
              <a:solidFill>
                <a:srgbClr val="FE5519"/>
              </a:solidFill>
              <a:latin typeface="Hiragino Sans W6" panose="020B0400000000000000" pitchFamily="34" charset="-128"/>
              <a:ea typeface="Hiragino Sans W6" panose="020B0400000000000000" pitchFamily="34" charset="-128"/>
            </a:endParaRPr>
          </a:p>
        </p:txBody>
      </p:sp>
      <p:sp>
        <p:nvSpPr>
          <p:cNvPr id="23" name="テキスト ボックス 22">
            <a:extLst>
              <a:ext uri="{FF2B5EF4-FFF2-40B4-BE49-F238E27FC236}">
                <a16:creationId xmlns:a16="http://schemas.microsoft.com/office/drawing/2014/main" id="{948BB47E-ECEB-DE1A-4E22-28E0C1B096F8}"/>
              </a:ext>
            </a:extLst>
          </p:cNvPr>
          <p:cNvSpPr txBox="1"/>
          <p:nvPr/>
        </p:nvSpPr>
        <p:spPr>
          <a:xfrm>
            <a:off x="5192125" y="5810332"/>
            <a:ext cx="1807746" cy="341888"/>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1" lang="ja-JP" altLang="en-US" sz="1200" b="1" u="none" strike="noStrike" kern="1200" cap="none" spc="0" normalizeH="0" baseline="0" noProof="0">
                <a:ln>
                  <a:noFill/>
                </a:ln>
                <a:solidFill>
                  <a:srgbClr val="FE5519"/>
                </a:solidFill>
                <a:effectLst/>
                <a:uLnTx/>
                <a:uFillTx/>
                <a:latin typeface="Hiragino Sans W6" panose="020B0400000000000000" pitchFamily="34" charset="-128"/>
                <a:ea typeface="Hiragino Sans W6" panose="020B0400000000000000" pitchFamily="34" charset="-128"/>
                <a:hlinkClick r:id="rId4">
                  <a:extLst>
                    <a:ext uri="{A12FA001-AC4F-418D-AE19-62706E023703}">
                      <ahyp:hlinkClr xmlns:ahyp="http://schemas.microsoft.com/office/drawing/2018/hyperlinkcolor" val="tx"/>
                    </a:ext>
                  </a:extLst>
                </a:hlinkClick>
              </a:rPr>
              <a:t>詳しくはこちら</a:t>
            </a:r>
            <a:r>
              <a:rPr kumimoji="1" lang="en-US" altLang="ja-JP" sz="1200" b="1" u="none" strike="noStrike" kern="1200" cap="none" spc="0" normalizeH="0" baseline="0" noProof="0" dirty="0">
                <a:ln>
                  <a:noFill/>
                </a:ln>
                <a:solidFill>
                  <a:srgbClr val="FE5519"/>
                </a:solidFill>
                <a:effectLst/>
                <a:uLnTx/>
                <a:uFillTx/>
                <a:latin typeface="Hiragino Sans W6" panose="020B0400000000000000" pitchFamily="34" charset="-128"/>
                <a:ea typeface="Hiragino Sans W6" panose="020B0400000000000000" pitchFamily="34" charset="-128"/>
                <a:hlinkClick r:id="rId4">
                  <a:extLst>
                    <a:ext uri="{A12FA001-AC4F-418D-AE19-62706E023703}">
                      <ahyp:hlinkClr xmlns:ahyp="http://schemas.microsoft.com/office/drawing/2018/hyperlinkcolor" val="tx"/>
                    </a:ext>
                  </a:extLst>
                </a:hlinkClick>
              </a:rPr>
              <a:t> 〉</a:t>
            </a:r>
            <a:endParaRPr lang="es-419" altLang="ja-JP" sz="1600" b="1" dirty="0">
              <a:solidFill>
                <a:srgbClr val="FE5519"/>
              </a:solidFill>
              <a:latin typeface="Hiragino Sans W6" panose="020B0400000000000000" pitchFamily="34" charset="-128"/>
              <a:ea typeface="Hiragino Sans W6" panose="020B0400000000000000" pitchFamily="34" charset="-128"/>
            </a:endParaRPr>
          </a:p>
        </p:txBody>
      </p:sp>
      <p:pic>
        <p:nvPicPr>
          <p:cNvPr id="6" name="図 5">
            <a:extLst>
              <a:ext uri="{FF2B5EF4-FFF2-40B4-BE49-F238E27FC236}">
                <a16:creationId xmlns:a16="http://schemas.microsoft.com/office/drawing/2014/main" id="{397C2D10-63C2-2158-1984-003E900E4ECA}"/>
              </a:ext>
            </a:extLst>
          </p:cNvPr>
          <p:cNvPicPr>
            <a:picLocks noChangeAspect="1"/>
          </p:cNvPicPr>
          <p:nvPr/>
        </p:nvPicPr>
        <p:blipFill>
          <a:blip r:embed="rId5" cstate="hqprint">
            <a:extLst>
              <a:ext uri="{28A0092B-C50C-407E-A947-70E740481C1C}">
                <a14:useLocalDpi xmlns:a14="http://schemas.microsoft.com/office/drawing/2010/main"/>
              </a:ext>
            </a:extLst>
          </a:blip>
          <a:srcRect/>
          <a:stretch/>
        </p:blipFill>
        <p:spPr>
          <a:xfrm>
            <a:off x="585065" y="1726650"/>
            <a:ext cx="3651162" cy="4064314"/>
          </a:xfrm>
          <a:prstGeom prst="rect">
            <a:avLst/>
          </a:prstGeom>
        </p:spPr>
      </p:pic>
      <p:sp>
        <p:nvSpPr>
          <p:cNvPr id="19" name="対角する 2 つの角を切り取った四角形 18">
            <a:extLst>
              <a:ext uri="{FF2B5EF4-FFF2-40B4-BE49-F238E27FC236}">
                <a16:creationId xmlns:a16="http://schemas.microsoft.com/office/drawing/2014/main" id="{978E82B4-05A0-ADA4-62DF-CC51598C9338}"/>
              </a:ext>
            </a:extLst>
          </p:cNvPr>
          <p:cNvSpPr/>
          <p:nvPr/>
        </p:nvSpPr>
        <p:spPr>
          <a:xfrm flipH="1">
            <a:off x="4493216" y="1186265"/>
            <a:ext cx="1602784" cy="218754"/>
          </a:xfrm>
          <a:prstGeom prst="snip2DiagRect">
            <a:avLst>
              <a:gd name="adj1" fmla="val 0"/>
              <a:gd name="adj2" fmla="val 0"/>
            </a:avLst>
          </a:prstGeom>
          <a:solidFill>
            <a:srgbClr val="FE55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900" dirty="0">
                <a:latin typeface="Hiragino Sans W3" panose="020B0400000000000000" pitchFamily="34" charset="-128"/>
                <a:ea typeface="Hiragino Sans W3" panose="020B0400000000000000" pitchFamily="34" charset="-128"/>
              </a:rPr>
              <a:t>to BUSINESS</a:t>
            </a:r>
            <a:endParaRPr lang="ja-JP" altLang="en-US" sz="900">
              <a:latin typeface="Hiragino Sans W3" panose="020B0400000000000000" pitchFamily="34" charset="-128"/>
              <a:ea typeface="Hiragino Sans W3" panose="020B0400000000000000" pitchFamily="34" charset="-128"/>
            </a:endParaRPr>
          </a:p>
        </p:txBody>
      </p:sp>
      <p:sp>
        <p:nvSpPr>
          <p:cNvPr id="21" name="対角する 2 つの角を切り取った四角形 20">
            <a:extLst>
              <a:ext uri="{FF2B5EF4-FFF2-40B4-BE49-F238E27FC236}">
                <a16:creationId xmlns:a16="http://schemas.microsoft.com/office/drawing/2014/main" id="{2E1C7F75-EE01-CDEE-7CFB-57A985089B1B}"/>
              </a:ext>
            </a:extLst>
          </p:cNvPr>
          <p:cNvSpPr/>
          <p:nvPr/>
        </p:nvSpPr>
        <p:spPr>
          <a:xfrm flipH="1">
            <a:off x="8204273" y="1183880"/>
            <a:ext cx="1962340" cy="218754"/>
          </a:xfrm>
          <a:prstGeom prst="snip2DiagRect">
            <a:avLst>
              <a:gd name="adj1" fmla="val 0"/>
              <a:gd name="adj2" fmla="val 0"/>
            </a:avLst>
          </a:prstGeom>
          <a:solidFill>
            <a:srgbClr val="FE55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900" dirty="0">
                <a:latin typeface="Hiragino Sans W4" panose="020B0400000000000000" pitchFamily="34" charset="-128"/>
                <a:ea typeface="Hiragino Sans W4" panose="020B0400000000000000" pitchFamily="34" charset="-128"/>
              </a:rPr>
              <a:t>ENTERTAINMENT</a:t>
            </a:r>
            <a:endParaRPr lang="ja-JP" altLang="en-US" sz="900">
              <a:latin typeface="Hiragino Sans W4" panose="020B0400000000000000" pitchFamily="34" charset="-128"/>
              <a:ea typeface="Hiragino Sans W4" panose="020B0400000000000000" pitchFamily="34" charset="-128"/>
            </a:endParaRPr>
          </a:p>
        </p:txBody>
      </p:sp>
      <p:sp>
        <p:nvSpPr>
          <p:cNvPr id="22" name="テキスト ボックス 21">
            <a:extLst>
              <a:ext uri="{FF2B5EF4-FFF2-40B4-BE49-F238E27FC236}">
                <a16:creationId xmlns:a16="http://schemas.microsoft.com/office/drawing/2014/main" id="{AC85FD61-71C1-1F7B-82AB-09A2125A312C}"/>
              </a:ext>
            </a:extLst>
          </p:cNvPr>
          <p:cNvSpPr txBox="1"/>
          <p:nvPr/>
        </p:nvSpPr>
        <p:spPr>
          <a:xfrm>
            <a:off x="635051" y="1372602"/>
            <a:ext cx="3072971" cy="382862"/>
          </a:xfrm>
          <a:prstGeom prst="rect">
            <a:avLst/>
          </a:prstGeom>
          <a:noFill/>
          <a:effectLst/>
        </p:spPr>
        <p:txBody>
          <a:bodyPr wrap="square" rtlCol="0">
            <a:spAutoFit/>
          </a:bodyPr>
          <a:lstStyle/>
          <a:p>
            <a:pPr>
              <a:lnSpc>
                <a:spcPct val="150000"/>
              </a:lnSpc>
            </a:pPr>
            <a:r>
              <a:rPr lang="ja-JP" altLang="en-US" sz="1400">
                <a:solidFill>
                  <a:schemeClr val="tx1">
                    <a:lumMod val="75000"/>
                    <a:lumOff val="25000"/>
                  </a:schemeClr>
                </a:solidFill>
                <a:latin typeface="Hiragino Sans W4" panose="020B0400000000000000" pitchFamily="34" charset="-128"/>
                <a:ea typeface="Hiragino Sans W4" panose="020B0400000000000000" pitchFamily="34" charset="-128"/>
              </a:rPr>
              <a:t>花王</a:t>
            </a:r>
            <a:r>
              <a:rPr lang="en-US" altLang="ja-JP" sz="1400" dirty="0">
                <a:solidFill>
                  <a:schemeClr val="tx1">
                    <a:lumMod val="75000"/>
                    <a:lumOff val="25000"/>
                  </a:schemeClr>
                </a:solidFill>
                <a:latin typeface="Hiragino Sans W4" panose="020B0400000000000000" pitchFamily="34" charset="-128"/>
                <a:ea typeface="Hiragino Sans W4" panose="020B0400000000000000" pitchFamily="34" charset="-128"/>
              </a:rPr>
              <a:t> </a:t>
            </a:r>
            <a:r>
              <a:rPr lang="ja-JP" altLang="en-US" sz="1400">
                <a:solidFill>
                  <a:schemeClr val="tx1">
                    <a:lumMod val="75000"/>
                    <a:lumOff val="25000"/>
                  </a:schemeClr>
                </a:solidFill>
                <a:latin typeface="Hiragino Sans W4" panose="020B0400000000000000" pitchFamily="34" charset="-128"/>
                <a:ea typeface="Hiragino Sans W4" panose="020B0400000000000000" pitchFamily="34" charset="-128"/>
              </a:rPr>
              <a:t>株式会社</a:t>
            </a:r>
            <a:r>
              <a:rPr lang="en-US" altLang="ja-JP" sz="1100" dirty="0">
                <a:solidFill>
                  <a:schemeClr val="tx1">
                    <a:lumMod val="75000"/>
                    <a:lumOff val="25000"/>
                  </a:schemeClr>
                </a:solidFill>
                <a:latin typeface="Hiragino Sans W4" panose="020B0400000000000000" pitchFamily="34" charset="-128"/>
                <a:ea typeface="Hiragino Sans W4" panose="020B0400000000000000" pitchFamily="34" charset="-128"/>
              </a:rPr>
              <a:t> </a:t>
            </a:r>
            <a:r>
              <a:rPr lang="ja-JP" altLang="en-US" sz="1100">
                <a:solidFill>
                  <a:schemeClr val="tx1">
                    <a:lumMod val="75000"/>
                    <a:lumOff val="25000"/>
                  </a:schemeClr>
                </a:solidFill>
                <a:latin typeface="Hiragino Sans W4" panose="020B0400000000000000" pitchFamily="34" charset="-128"/>
                <a:ea typeface="Hiragino Sans W4" panose="020B0400000000000000" pitchFamily="34" charset="-128"/>
              </a:rPr>
              <a:t>様</a:t>
            </a:r>
            <a:endParaRPr lang="en-US" altLang="ja-JP" sz="1100" dirty="0">
              <a:solidFill>
                <a:schemeClr val="tx1">
                  <a:lumMod val="75000"/>
                  <a:lumOff val="25000"/>
                </a:schemeClr>
              </a:solidFill>
              <a:latin typeface="Hiragino Sans W4" panose="020B0400000000000000" pitchFamily="34" charset="-128"/>
              <a:ea typeface="Hiragino Sans W4" panose="020B0400000000000000" pitchFamily="34" charset="-128"/>
            </a:endParaRPr>
          </a:p>
        </p:txBody>
      </p:sp>
      <p:sp>
        <p:nvSpPr>
          <p:cNvPr id="25" name="テキスト ボックス 24">
            <a:extLst>
              <a:ext uri="{FF2B5EF4-FFF2-40B4-BE49-F238E27FC236}">
                <a16:creationId xmlns:a16="http://schemas.microsoft.com/office/drawing/2014/main" id="{7EA104BA-D4D7-F32F-4B29-C182BC155920}"/>
              </a:ext>
            </a:extLst>
          </p:cNvPr>
          <p:cNvSpPr txBox="1"/>
          <p:nvPr/>
        </p:nvSpPr>
        <p:spPr>
          <a:xfrm>
            <a:off x="1401713" y="5831620"/>
            <a:ext cx="1807746" cy="341888"/>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1" lang="ja-JP" altLang="en-US" sz="1200" b="1" u="none" strike="noStrike" kern="1200" cap="none" spc="0" normalizeH="0" baseline="0" noProof="0">
                <a:ln>
                  <a:noFill/>
                </a:ln>
                <a:solidFill>
                  <a:srgbClr val="FE5519"/>
                </a:solidFill>
                <a:effectLst/>
                <a:uLnTx/>
                <a:uFillTx/>
                <a:latin typeface="Hiragino Sans W6" panose="020B0400000000000000" pitchFamily="34" charset="-128"/>
                <a:ea typeface="Hiragino Sans W6" panose="020B0400000000000000" pitchFamily="34" charset="-128"/>
                <a:hlinkClick r:id="rId6">
                  <a:extLst>
                    <a:ext uri="{A12FA001-AC4F-418D-AE19-62706E023703}">
                      <ahyp:hlinkClr xmlns:ahyp="http://schemas.microsoft.com/office/drawing/2018/hyperlinkcolor" val="tx"/>
                    </a:ext>
                  </a:extLst>
                </a:hlinkClick>
              </a:rPr>
              <a:t>詳しくはこちら</a:t>
            </a:r>
            <a:r>
              <a:rPr kumimoji="1" lang="en-US" altLang="ja-JP" sz="1200" b="1" u="none" strike="noStrike" kern="1200" cap="none" spc="0" normalizeH="0" baseline="0" noProof="0" dirty="0">
                <a:ln>
                  <a:noFill/>
                </a:ln>
                <a:solidFill>
                  <a:srgbClr val="FE5519"/>
                </a:solidFill>
                <a:effectLst/>
                <a:uLnTx/>
                <a:uFillTx/>
                <a:latin typeface="Hiragino Sans W6" panose="020B0400000000000000" pitchFamily="34" charset="-128"/>
                <a:ea typeface="Hiragino Sans W6" panose="020B0400000000000000" pitchFamily="34" charset="-128"/>
                <a:hlinkClick r:id="rId6">
                  <a:extLst>
                    <a:ext uri="{A12FA001-AC4F-418D-AE19-62706E023703}">
                      <ahyp:hlinkClr xmlns:ahyp="http://schemas.microsoft.com/office/drawing/2018/hyperlinkcolor" val="tx"/>
                    </a:ext>
                  </a:extLst>
                </a:hlinkClick>
              </a:rPr>
              <a:t> 〉</a:t>
            </a:r>
            <a:endParaRPr lang="es-419" altLang="ja-JP" sz="1600" b="1" dirty="0">
              <a:solidFill>
                <a:srgbClr val="FE5519"/>
              </a:solidFill>
              <a:latin typeface="Hiragino Sans W6" panose="020B0400000000000000" pitchFamily="34" charset="-128"/>
              <a:ea typeface="Hiragino Sans W6" panose="020B0400000000000000" pitchFamily="34" charset="-128"/>
            </a:endParaRPr>
          </a:p>
        </p:txBody>
      </p:sp>
      <p:sp>
        <p:nvSpPr>
          <p:cNvPr id="27" name="対角する 2 つの角を切り取った四角形 26">
            <a:extLst>
              <a:ext uri="{FF2B5EF4-FFF2-40B4-BE49-F238E27FC236}">
                <a16:creationId xmlns:a16="http://schemas.microsoft.com/office/drawing/2014/main" id="{8E1D8075-56B6-68A1-6D28-F1CFEAC9E9A0}"/>
              </a:ext>
            </a:extLst>
          </p:cNvPr>
          <p:cNvSpPr/>
          <p:nvPr/>
        </p:nvSpPr>
        <p:spPr>
          <a:xfrm flipH="1">
            <a:off x="635051" y="1183880"/>
            <a:ext cx="1283516" cy="218754"/>
          </a:xfrm>
          <a:prstGeom prst="snip2DiagRect">
            <a:avLst>
              <a:gd name="adj1" fmla="val 0"/>
              <a:gd name="adj2" fmla="val 0"/>
            </a:avLst>
          </a:prstGeom>
          <a:solidFill>
            <a:srgbClr val="FE55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900" dirty="0">
                <a:latin typeface="Hiragino Sans W4" panose="020B0400000000000000" pitchFamily="34" charset="-128"/>
                <a:ea typeface="Hiragino Sans W4" panose="020B0400000000000000" pitchFamily="34" charset="-128"/>
              </a:rPr>
              <a:t>HOME CARE</a:t>
            </a:r>
            <a:endParaRPr lang="ja-JP" altLang="en-US" sz="900">
              <a:latin typeface="Hiragino Sans W4" panose="020B0400000000000000" pitchFamily="34" charset="-128"/>
              <a:ea typeface="Hiragino Sans W4" panose="020B0400000000000000" pitchFamily="34" charset="-128"/>
            </a:endParaRPr>
          </a:p>
        </p:txBody>
      </p:sp>
      <p:sp>
        <p:nvSpPr>
          <p:cNvPr id="11" name="スライド番号プレースホルダ 3">
            <a:extLst>
              <a:ext uri="{FF2B5EF4-FFF2-40B4-BE49-F238E27FC236}">
                <a16:creationId xmlns:a16="http://schemas.microsoft.com/office/drawing/2014/main" id="{91DE9BC1-5AB0-0A8C-085A-E5C8EB243D9F}"/>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srgbClr val="FE5519"/>
                </a:solidFill>
                <a:effectLst/>
                <a:uLnTx/>
                <a:uFillTx/>
                <a:latin typeface="DIN Alternate" panose="020B0500000000000000" pitchFamily="34" charset="0"/>
                <a:ea typeface="Hiragino Sans W1" panose="020B0300000000000000" pitchFamily="34" charset="-128"/>
                <a:cs typeface="+mn-cs"/>
              </a:rPr>
              <a:t>0</a:t>
            </a:r>
            <a:fld id="{76D8E150-8261-4C28-BB88-CF7E9D4FABBB}" type="slidenum">
              <a:rPr kumimoji="1" lang="en-US" altLang="ja-JP" sz="1100" b="0" i="0" u="none" strike="noStrike" kern="1200" cap="none" spc="0" normalizeH="0" baseline="0" noProof="0" smtClean="0">
                <a:ln>
                  <a:noFill/>
                </a:ln>
                <a:solidFill>
                  <a:srgbClr val="FE5519"/>
                </a:solidFill>
                <a:effectLst/>
                <a:uLnTx/>
                <a:uFillTx/>
                <a:latin typeface="DIN Alternate" panose="020B0500000000000000" pitchFamily="34" charset="0"/>
                <a:ea typeface="Hiragino Sans W1" panose="020B0300000000000000"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1" lang="en-US" altLang="ja-JP" sz="1100" b="0" i="0" u="none" strike="noStrike" kern="1200" cap="none" spc="0" normalizeH="0" baseline="0" noProof="0" dirty="0">
              <a:ln>
                <a:noFill/>
              </a:ln>
              <a:solidFill>
                <a:srgbClr val="FE5519"/>
              </a:solidFill>
              <a:effectLst/>
              <a:uLnTx/>
              <a:uFillTx/>
              <a:latin typeface="DIN Alternate" panose="020B0500000000000000" pitchFamily="34" charset="0"/>
              <a:ea typeface="Hiragino Sans W1" panose="020B0300000000000000" pitchFamily="34" charset="-128"/>
              <a:cs typeface="+mn-cs"/>
            </a:endParaRPr>
          </a:p>
        </p:txBody>
      </p:sp>
      <p:pic>
        <p:nvPicPr>
          <p:cNvPr id="28" name="図 27">
            <a:extLst>
              <a:ext uri="{FF2B5EF4-FFF2-40B4-BE49-F238E27FC236}">
                <a16:creationId xmlns:a16="http://schemas.microsoft.com/office/drawing/2014/main" id="{18D50F21-4549-FB43-C449-3E2C8F7066B8}"/>
              </a:ext>
            </a:extLst>
          </p:cNvPr>
          <p:cNvPicPr>
            <a:picLocks noChangeAspect="1"/>
          </p:cNvPicPr>
          <p:nvPr/>
        </p:nvPicPr>
        <p:blipFill>
          <a:blip r:embed="rId7" cstate="hqprint">
            <a:extLst>
              <a:ext uri="{28A0092B-C50C-407E-A947-70E740481C1C}">
                <a14:useLocalDpi xmlns:a14="http://schemas.microsoft.com/office/drawing/2010/main"/>
              </a:ext>
            </a:extLst>
          </a:blip>
          <a:srcRect/>
          <a:stretch/>
        </p:blipFill>
        <p:spPr>
          <a:xfrm>
            <a:off x="4236227" y="1747168"/>
            <a:ext cx="3700159" cy="3944771"/>
          </a:xfrm>
          <a:prstGeom prst="rect">
            <a:avLst/>
          </a:prstGeom>
        </p:spPr>
      </p:pic>
      <p:pic>
        <p:nvPicPr>
          <p:cNvPr id="29" name="図 28">
            <a:extLst>
              <a:ext uri="{FF2B5EF4-FFF2-40B4-BE49-F238E27FC236}">
                <a16:creationId xmlns:a16="http://schemas.microsoft.com/office/drawing/2014/main" id="{2F8DAD75-6E57-A44D-C621-68A1EDE94F79}"/>
              </a:ext>
            </a:extLst>
          </p:cNvPr>
          <p:cNvPicPr>
            <a:picLocks noChangeAspect="1"/>
          </p:cNvPicPr>
          <p:nvPr/>
        </p:nvPicPr>
        <p:blipFill>
          <a:blip r:embed="rId8" cstate="hqprint">
            <a:extLst>
              <a:ext uri="{28A0092B-C50C-407E-A947-70E740481C1C}">
                <a14:useLocalDpi xmlns:a14="http://schemas.microsoft.com/office/drawing/2010/main"/>
              </a:ext>
            </a:extLst>
          </a:blip>
          <a:srcRect/>
          <a:stretch/>
        </p:blipFill>
        <p:spPr>
          <a:xfrm>
            <a:off x="7936386" y="1720985"/>
            <a:ext cx="3718295" cy="4073012"/>
          </a:xfrm>
          <a:prstGeom prst="rect">
            <a:avLst/>
          </a:prstGeom>
        </p:spPr>
      </p:pic>
      <p:sp>
        <p:nvSpPr>
          <p:cNvPr id="30" name="正方形/長方形 29">
            <a:extLst>
              <a:ext uri="{FF2B5EF4-FFF2-40B4-BE49-F238E27FC236}">
                <a16:creationId xmlns:a16="http://schemas.microsoft.com/office/drawing/2014/main" id="{694C7FCC-1601-73D0-285A-56EE74925F9B}"/>
              </a:ext>
            </a:extLst>
          </p:cNvPr>
          <p:cNvSpPr/>
          <p:nvPr/>
        </p:nvSpPr>
        <p:spPr>
          <a:xfrm>
            <a:off x="8270239" y="6442414"/>
            <a:ext cx="3344571" cy="298480"/>
          </a:xfrm>
          <a:prstGeom prst="rect">
            <a:avLst/>
          </a:prstGeom>
        </p:spPr>
        <p:txBody>
          <a:bodyPr wrap="square">
            <a:sp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srgbClr val="FE5519"/>
                </a:solidFill>
                <a:effectLst/>
                <a:uLnTx/>
                <a:uFillTx/>
                <a:latin typeface="DIN Alternate" panose="020B0500000000000000" pitchFamily="34" charset="0"/>
                <a:ea typeface="Hiragino Sans W3" panose="020B0400000000000000" pitchFamily="34" charset="-128"/>
                <a:cs typeface="+mn-cs"/>
              </a:rPr>
              <a:t>© News Technology Co., Ltd. </a:t>
            </a:r>
            <a:r>
              <a:rPr kumimoji="1" lang="ja-JP" altLang="en-US" sz="1000" b="0" i="0" u="none" strike="noStrike" kern="1200" cap="none" spc="0" normalizeH="0" baseline="0" noProof="0">
                <a:ln>
                  <a:noFill/>
                </a:ln>
                <a:solidFill>
                  <a:srgbClr val="FE5519"/>
                </a:solidFill>
                <a:effectLst/>
                <a:uLnTx/>
                <a:uFillTx/>
                <a:latin typeface="DIN Alternate" panose="020B0500000000000000" pitchFamily="34" charset="0"/>
                <a:ea typeface="Hiragino Sans W1" panose="020B0300000000000000" pitchFamily="34" charset="-128"/>
                <a:cs typeface="+mn-cs"/>
              </a:rPr>
              <a:t>│</a:t>
            </a:r>
            <a:endParaRPr kumimoji="1" lang="ja-JP" altLang="en-US" sz="900" b="0" i="0" u="none" strike="noStrike" kern="1200" cap="none" spc="0" normalizeH="0" baseline="0" noProof="0">
              <a:ln>
                <a:noFill/>
              </a:ln>
              <a:solidFill>
                <a:srgbClr val="FE5519"/>
              </a:solidFill>
              <a:effectLst/>
              <a:uLnTx/>
              <a:uFillTx/>
              <a:latin typeface="DIN Alternate" panose="020B0500000000000000" pitchFamily="34" charset="0"/>
              <a:ea typeface="Hiragino Sans W3" panose="020B0400000000000000" pitchFamily="34" charset="-128"/>
              <a:cs typeface="+mn-cs"/>
            </a:endParaRPr>
          </a:p>
        </p:txBody>
      </p:sp>
    </p:spTree>
    <p:extLst>
      <p:ext uri="{BB962C8B-B14F-4D97-AF65-F5344CB8AC3E}">
        <p14:creationId xmlns:p14="http://schemas.microsoft.com/office/powerpoint/2010/main" val="17224173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47B393F5-B1DB-504B-AAE0-673464F7CE0F}"/>
              </a:ext>
            </a:extLst>
          </p:cNvPr>
          <p:cNvSpPr/>
          <p:nvPr/>
        </p:nvSpPr>
        <p:spPr>
          <a:xfrm>
            <a:off x="5618849" y="2266924"/>
            <a:ext cx="6088883" cy="357565"/>
          </a:xfrm>
          <a:prstGeom prst="rect">
            <a:avLst/>
          </a:prstGeom>
          <a:solidFill>
            <a:srgbClr val="FE55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iragino Sans W5" panose="020B0400000000000000" pitchFamily="34" charset="-128"/>
              <a:ea typeface="Hiragino Sans W5" panose="020B0400000000000000" pitchFamily="34" charset="-128"/>
            </a:endParaRPr>
          </a:p>
        </p:txBody>
      </p:sp>
      <p:pic>
        <p:nvPicPr>
          <p:cNvPr id="14" name="図 13">
            <a:extLst>
              <a:ext uri="{FF2B5EF4-FFF2-40B4-BE49-F238E27FC236}">
                <a16:creationId xmlns:a16="http://schemas.microsoft.com/office/drawing/2014/main" id="{2C01208C-9C20-E34B-AB5F-D09FD0E4515B}"/>
              </a:ext>
            </a:extLst>
          </p:cNvPr>
          <p:cNvPicPr>
            <a:picLocks noChangeAspect="1"/>
          </p:cNvPicPr>
          <p:nvPr/>
        </p:nvPicPr>
        <p:blipFill>
          <a:blip r:embed="rId2"/>
          <a:stretch>
            <a:fillRect/>
          </a:stretch>
        </p:blipFill>
        <p:spPr>
          <a:xfrm>
            <a:off x="-1" y="0"/>
            <a:ext cx="4982015" cy="6858000"/>
          </a:xfrm>
          <a:prstGeom prst="rect">
            <a:avLst/>
          </a:prstGeom>
        </p:spPr>
      </p:pic>
      <p:sp>
        <p:nvSpPr>
          <p:cNvPr id="19" name="正方形/長方形 18">
            <a:extLst>
              <a:ext uri="{FF2B5EF4-FFF2-40B4-BE49-F238E27FC236}">
                <a16:creationId xmlns:a16="http://schemas.microsoft.com/office/drawing/2014/main" id="{DD8ED357-524D-4C46-94B1-7370E6E1F54C}"/>
              </a:ext>
            </a:extLst>
          </p:cNvPr>
          <p:cNvSpPr/>
          <p:nvPr/>
        </p:nvSpPr>
        <p:spPr>
          <a:xfrm>
            <a:off x="4202814" y="0"/>
            <a:ext cx="3830016" cy="729819"/>
          </a:xfrm>
          <a:prstGeom prst="rect">
            <a:avLst/>
          </a:prstGeom>
          <a:solidFill>
            <a:srgbClr val="FE55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iragino Sans W5" panose="020B0400000000000000" pitchFamily="34" charset="-128"/>
              <a:ea typeface="Hiragino Sans W5" panose="020B0400000000000000" pitchFamily="34" charset="-128"/>
            </a:endParaRPr>
          </a:p>
        </p:txBody>
      </p:sp>
      <p:sp>
        <p:nvSpPr>
          <p:cNvPr id="20" name="正方形/長方形 19">
            <a:extLst>
              <a:ext uri="{FF2B5EF4-FFF2-40B4-BE49-F238E27FC236}">
                <a16:creationId xmlns:a16="http://schemas.microsoft.com/office/drawing/2014/main" id="{30A6F4C3-4326-8844-9E36-3A9814B9A14B}"/>
              </a:ext>
            </a:extLst>
          </p:cNvPr>
          <p:cNvSpPr/>
          <p:nvPr/>
        </p:nvSpPr>
        <p:spPr>
          <a:xfrm>
            <a:off x="4202814" y="677122"/>
            <a:ext cx="2170855" cy="952030"/>
          </a:xfrm>
          <a:prstGeom prst="rect">
            <a:avLst/>
          </a:prstGeom>
          <a:solidFill>
            <a:srgbClr val="FE55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iragino Sans W5" panose="020B0400000000000000" pitchFamily="34" charset="-128"/>
              <a:ea typeface="Hiragino Sans W5" panose="020B0400000000000000" pitchFamily="34" charset="-128"/>
            </a:endParaRPr>
          </a:p>
        </p:txBody>
      </p:sp>
      <p:sp>
        <p:nvSpPr>
          <p:cNvPr id="24" name="正方形/長方形 23">
            <a:extLst>
              <a:ext uri="{FF2B5EF4-FFF2-40B4-BE49-F238E27FC236}">
                <a16:creationId xmlns:a16="http://schemas.microsoft.com/office/drawing/2014/main" id="{DC994CAC-C0DE-1141-BBB5-169E38BDF695}"/>
              </a:ext>
            </a:extLst>
          </p:cNvPr>
          <p:cNvSpPr/>
          <p:nvPr/>
        </p:nvSpPr>
        <p:spPr>
          <a:xfrm>
            <a:off x="165154" y="364707"/>
            <a:ext cx="7527998" cy="3786293"/>
          </a:xfrm>
          <a:prstGeom prst="rect">
            <a:avLst/>
          </a:prstGeom>
        </p:spPr>
        <p:txBody>
          <a:bodyPr wrap="square">
            <a:spAutoFit/>
          </a:bodyPr>
          <a:lstStyle/>
          <a:p>
            <a:pPr>
              <a:lnSpc>
                <a:spcPts val="9500"/>
              </a:lnSpc>
            </a:pPr>
            <a:r>
              <a:rPr lang="en-US" altLang="ja-JP" sz="11500" b="1" spc="200" dirty="0">
                <a:ln w="31750">
                  <a:solidFill>
                    <a:schemeClr val="bg1">
                      <a:alpha val="20000"/>
                    </a:schemeClr>
                  </a:solidFill>
                </a:ln>
                <a:noFill/>
                <a:latin typeface="DIN Alternate" panose="020B0500000000000000" pitchFamily="34" charset="0"/>
                <a:ea typeface="Hiragino Sans W6" panose="020B0400000000000000" pitchFamily="34" charset="-128"/>
              </a:rPr>
              <a:t>BRAND</a:t>
            </a:r>
          </a:p>
          <a:p>
            <a:pPr>
              <a:lnSpc>
                <a:spcPts val="9500"/>
              </a:lnSpc>
            </a:pPr>
            <a:r>
              <a:rPr lang="en-US" altLang="ja-JP" sz="11500" b="1" spc="200" dirty="0">
                <a:ln w="31750">
                  <a:solidFill>
                    <a:schemeClr val="bg1">
                      <a:alpha val="20000"/>
                    </a:schemeClr>
                  </a:solidFill>
                </a:ln>
                <a:noFill/>
                <a:latin typeface="DIN Alternate" panose="020B0500000000000000" pitchFamily="34" charset="0"/>
                <a:ea typeface="Hiragino Sans W6" panose="020B0400000000000000" pitchFamily="34" charset="-128"/>
              </a:rPr>
              <a:t>LIFT SURVEY</a:t>
            </a:r>
          </a:p>
        </p:txBody>
      </p:sp>
      <p:pic>
        <p:nvPicPr>
          <p:cNvPr id="23" name="図 22">
            <a:extLst>
              <a:ext uri="{FF2B5EF4-FFF2-40B4-BE49-F238E27FC236}">
                <a16:creationId xmlns:a16="http://schemas.microsoft.com/office/drawing/2014/main" id="{82593D41-AFFF-D94F-A5CE-3F6FE6311BC7}"/>
              </a:ext>
            </a:extLst>
          </p:cNvPr>
          <p:cNvPicPr>
            <a:picLocks noChangeAspect="1"/>
          </p:cNvPicPr>
          <p:nvPr/>
        </p:nvPicPr>
        <p:blipFill>
          <a:blip r:embed="rId3"/>
          <a:stretch>
            <a:fillRect/>
          </a:stretch>
        </p:blipFill>
        <p:spPr>
          <a:xfrm>
            <a:off x="573701" y="2766391"/>
            <a:ext cx="3349794" cy="1407695"/>
          </a:xfrm>
          <a:prstGeom prst="rect">
            <a:avLst/>
          </a:prstGeom>
        </p:spPr>
      </p:pic>
      <p:pic>
        <p:nvPicPr>
          <p:cNvPr id="18" name="図 17" descr="テキスト&#10;&#10;自動的に生成された説明">
            <a:extLst>
              <a:ext uri="{FF2B5EF4-FFF2-40B4-BE49-F238E27FC236}">
                <a16:creationId xmlns:a16="http://schemas.microsoft.com/office/drawing/2014/main" id="{AE5907DC-C707-124C-910B-95C095385077}"/>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16200000">
            <a:off x="-225716" y="6026259"/>
            <a:ext cx="998858" cy="317072"/>
          </a:xfrm>
          <a:prstGeom prst="rect">
            <a:avLst/>
          </a:prstGeom>
        </p:spPr>
      </p:pic>
      <p:sp>
        <p:nvSpPr>
          <p:cNvPr id="42" name="テキスト ボックス 41">
            <a:extLst>
              <a:ext uri="{FF2B5EF4-FFF2-40B4-BE49-F238E27FC236}">
                <a16:creationId xmlns:a16="http://schemas.microsoft.com/office/drawing/2014/main" id="{5C33B51A-0037-564E-95AC-8735D91163A6}"/>
              </a:ext>
            </a:extLst>
          </p:cNvPr>
          <p:cNvSpPr txBox="1"/>
          <p:nvPr/>
        </p:nvSpPr>
        <p:spPr>
          <a:xfrm>
            <a:off x="682147" y="3076061"/>
            <a:ext cx="4024039" cy="2531334"/>
          </a:xfrm>
          <a:prstGeom prst="rect">
            <a:avLst/>
          </a:prstGeom>
          <a:noFill/>
          <a:effectLst/>
        </p:spPr>
        <p:txBody>
          <a:bodyPr wrap="square" rtlCol="0">
            <a:spAutoFit/>
          </a:bodyPr>
          <a:lstStyle/>
          <a:p>
            <a:pPr>
              <a:lnSpc>
                <a:spcPct val="150000"/>
              </a:lnSpc>
            </a:pPr>
            <a:r>
              <a:rPr lang="ja-JP" altLang="en-US" sz="1200">
                <a:solidFill>
                  <a:schemeClr val="bg1"/>
                </a:solidFill>
                <a:latin typeface="Hiragino Sans W4" panose="020B0400000000000000" pitchFamily="34" charset="-128"/>
                <a:ea typeface="Hiragino Sans W4" panose="020B0400000000000000" pitchFamily="34" charset="-128"/>
              </a:rPr>
              <a:t>広告放映期間に</a:t>
            </a:r>
            <a:r>
              <a:rPr lang="en-US" altLang="ja-JP" sz="1200" dirty="0">
                <a:solidFill>
                  <a:schemeClr val="bg1"/>
                </a:solidFill>
                <a:latin typeface="Hiragino Sans W4" panose="020B0400000000000000" pitchFamily="34" charset="-128"/>
                <a:ea typeface="Hiragino Sans W4" panose="020B0400000000000000" pitchFamily="34" charset="-128"/>
              </a:rPr>
              <a:t>BREAK</a:t>
            </a:r>
            <a:r>
              <a:rPr lang="ja-JP" altLang="en-US" sz="1200">
                <a:solidFill>
                  <a:schemeClr val="bg1"/>
                </a:solidFill>
                <a:latin typeface="Hiragino Sans W4" panose="020B0400000000000000" pitchFamily="34" charset="-128"/>
                <a:ea typeface="Hiragino Sans W4" panose="020B0400000000000000" pitchFamily="34" charset="-128"/>
              </a:rPr>
              <a:t>設置ビルの</a:t>
            </a:r>
            <a:endParaRPr lang="en-US" altLang="ja-JP" sz="1200" dirty="0">
              <a:solidFill>
                <a:schemeClr val="bg1"/>
              </a:solidFill>
              <a:latin typeface="Hiragino Sans W4" panose="020B0400000000000000" pitchFamily="34" charset="-128"/>
              <a:ea typeface="Hiragino Sans W4" panose="020B0400000000000000" pitchFamily="34" charset="-128"/>
            </a:endParaRPr>
          </a:p>
          <a:p>
            <a:pPr>
              <a:lnSpc>
                <a:spcPct val="150000"/>
              </a:lnSpc>
            </a:pPr>
            <a:r>
              <a:rPr lang="ja-JP" altLang="en-US" sz="1200">
                <a:solidFill>
                  <a:schemeClr val="bg1"/>
                </a:solidFill>
                <a:latin typeface="Hiragino Sans W4" panose="020B0400000000000000" pitchFamily="34" charset="-128"/>
                <a:ea typeface="Hiragino Sans W4" panose="020B0400000000000000" pitchFamily="34" charset="-128"/>
              </a:rPr>
              <a:t>喫煙所を利用したユーザー（接触者）と</a:t>
            </a:r>
            <a:endParaRPr lang="en-US" altLang="ja-JP" sz="1200" dirty="0">
              <a:solidFill>
                <a:schemeClr val="bg1"/>
              </a:solidFill>
              <a:latin typeface="Hiragino Sans W4" panose="020B0400000000000000" pitchFamily="34" charset="-128"/>
              <a:ea typeface="Hiragino Sans W4" panose="020B0400000000000000" pitchFamily="34" charset="-128"/>
            </a:endParaRPr>
          </a:p>
          <a:p>
            <a:pPr>
              <a:lnSpc>
                <a:spcPct val="150000"/>
              </a:lnSpc>
            </a:pPr>
            <a:r>
              <a:rPr lang="ja-JP" altLang="en-US" sz="1200">
                <a:solidFill>
                  <a:schemeClr val="bg1"/>
                </a:solidFill>
                <a:latin typeface="Hiragino Sans W4" panose="020B0400000000000000" pitchFamily="34" charset="-128"/>
                <a:ea typeface="Hiragino Sans W4" panose="020B0400000000000000" pitchFamily="34" charset="-128"/>
              </a:rPr>
              <a:t>利用していないユーザー（非接触者）</a:t>
            </a:r>
            <a:endParaRPr lang="en-US" altLang="ja-JP" sz="1200" dirty="0">
              <a:solidFill>
                <a:schemeClr val="bg1"/>
              </a:solidFill>
              <a:latin typeface="Hiragino Sans W4" panose="020B0400000000000000" pitchFamily="34" charset="-128"/>
              <a:ea typeface="Hiragino Sans W4" panose="020B0400000000000000" pitchFamily="34" charset="-128"/>
            </a:endParaRPr>
          </a:p>
          <a:p>
            <a:pPr>
              <a:lnSpc>
                <a:spcPct val="150000"/>
              </a:lnSpc>
            </a:pPr>
            <a:r>
              <a:rPr lang="ja-JP" altLang="en-US" sz="1200">
                <a:solidFill>
                  <a:schemeClr val="bg1"/>
                </a:solidFill>
                <a:latin typeface="Hiragino Sans W4" panose="020B0400000000000000" pitchFamily="34" charset="-128"/>
                <a:ea typeface="Hiragino Sans W4" panose="020B0400000000000000" pitchFamily="34" charset="-128"/>
              </a:rPr>
              <a:t>における態度変容を調査します。</a:t>
            </a:r>
            <a:endParaRPr lang="en-US" altLang="ja-JP" sz="1200" dirty="0">
              <a:solidFill>
                <a:schemeClr val="bg1"/>
              </a:solidFill>
              <a:latin typeface="Hiragino Sans W4" panose="020B0400000000000000" pitchFamily="34" charset="-128"/>
              <a:ea typeface="Hiragino Sans W4" panose="020B0400000000000000" pitchFamily="34" charset="-128"/>
            </a:endParaRPr>
          </a:p>
          <a:p>
            <a:pPr>
              <a:lnSpc>
                <a:spcPct val="150000"/>
              </a:lnSpc>
            </a:pPr>
            <a:endParaRPr lang="en-US" altLang="ja-JP" sz="1200" dirty="0">
              <a:solidFill>
                <a:schemeClr val="bg1"/>
              </a:solidFill>
              <a:latin typeface="Hiragino Sans W4" panose="020B0400000000000000" pitchFamily="34" charset="-128"/>
              <a:ea typeface="Hiragino Sans W4" panose="020B0400000000000000" pitchFamily="34" charset="-128"/>
            </a:endParaRPr>
          </a:p>
          <a:p>
            <a:pPr>
              <a:lnSpc>
                <a:spcPct val="150000"/>
              </a:lnSpc>
            </a:pPr>
            <a:r>
              <a:rPr lang="ja-JP" altLang="en-US" sz="1200">
                <a:solidFill>
                  <a:schemeClr val="bg1"/>
                </a:solidFill>
                <a:latin typeface="Hiragino Sans W4" panose="020B0400000000000000" pitchFamily="34" charset="-128"/>
                <a:ea typeface="Hiragino Sans W4" panose="020B0400000000000000" pitchFamily="34" charset="-128"/>
              </a:rPr>
              <a:t>料金</a:t>
            </a:r>
            <a:r>
              <a:rPr lang="en-US" altLang="ja-JP" sz="1200" dirty="0">
                <a:solidFill>
                  <a:schemeClr val="bg1"/>
                </a:solidFill>
                <a:latin typeface="Hiragino Sans W4" panose="020B0400000000000000" pitchFamily="34" charset="-128"/>
                <a:ea typeface="Hiragino Sans W4" panose="020B0400000000000000" pitchFamily="34" charset="-128"/>
              </a:rPr>
              <a:t>	</a:t>
            </a:r>
            <a:r>
              <a:rPr lang="ja-JP" altLang="en-US" sz="1200">
                <a:solidFill>
                  <a:schemeClr val="bg1"/>
                </a:solidFill>
                <a:latin typeface="Hiragino Sans W4" panose="020B0400000000000000" pitchFamily="34" charset="-128"/>
                <a:ea typeface="Hiragino Sans W4" panose="020B0400000000000000" pitchFamily="34" charset="-128"/>
              </a:rPr>
              <a:t>：</a:t>
            </a:r>
            <a:r>
              <a:rPr lang="en-US" altLang="ja-JP" sz="1400" dirty="0">
                <a:solidFill>
                  <a:schemeClr val="bg1"/>
                </a:solidFill>
                <a:latin typeface="DIN Alternate" panose="020B0500000000000000" pitchFamily="34" charset="0"/>
                <a:ea typeface="Hiragino Sans W4" panose="020B0400000000000000" pitchFamily="34" charset="-128"/>
              </a:rPr>
              <a:t>30 </a:t>
            </a:r>
            <a:r>
              <a:rPr lang="ja-JP" altLang="en-US" sz="1200">
                <a:solidFill>
                  <a:schemeClr val="bg1"/>
                </a:solidFill>
                <a:latin typeface="Hiragino Sans W4" panose="020B0400000000000000" pitchFamily="34" charset="-128"/>
                <a:ea typeface="Hiragino Sans W4" panose="020B0400000000000000" pitchFamily="34" charset="-128"/>
              </a:rPr>
              <a:t>万円</a:t>
            </a:r>
            <a:r>
              <a:rPr lang="en-US" altLang="ja-JP" sz="1200" dirty="0">
                <a:solidFill>
                  <a:schemeClr val="bg1"/>
                </a:solidFill>
                <a:latin typeface="Hiragino Sans W4" panose="020B0400000000000000" pitchFamily="34" charset="-128"/>
                <a:ea typeface="Hiragino Sans W4" panose="020B0400000000000000" pitchFamily="34" charset="-128"/>
              </a:rPr>
              <a:t> -</a:t>
            </a:r>
            <a:r>
              <a:rPr lang="ja-JP" altLang="en-US" sz="1200">
                <a:solidFill>
                  <a:schemeClr val="bg1"/>
                </a:solidFill>
                <a:latin typeface="Hiragino Sans W4" panose="020B0400000000000000" pitchFamily="34" charset="-128"/>
                <a:ea typeface="Hiragino Sans W4" panose="020B0400000000000000" pitchFamily="34" charset="-128"/>
              </a:rPr>
              <a:t>　　</a:t>
            </a:r>
            <a:r>
              <a:rPr lang="en-US" altLang="ja-JP" sz="1200" dirty="0">
                <a:solidFill>
                  <a:schemeClr val="bg1"/>
                </a:solidFill>
                <a:latin typeface="Hiragino Sans W4" panose="020B0400000000000000" pitchFamily="34" charset="-128"/>
                <a:ea typeface="Hiragino Sans W4" panose="020B0400000000000000" pitchFamily="34" charset="-128"/>
              </a:rPr>
              <a:t>※</a:t>
            </a:r>
            <a:r>
              <a:rPr lang="ja-JP" altLang="en-US" sz="1200">
                <a:solidFill>
                  <a:schemeClr val="bg1"/>
                </a:solidFill>
                <a:latin typeface="Hiragino Sans W4" panose="020B0400000000000000" pitchFamily="34" charset="-128"/>
                <a:ea typeface="Hiragino Sans W4" panose="020B0400000000000000" pitchFamily="34" charset="-128"/>
              </a:rPr>
              <a:t>ネット料金</a:t>
            </a:r>
            <a:endParaRPr lang="en-US" altLang="ja-JP" sz="1200" dirty="0">
              <a:solidFill>
                <a:schemeClr val="bg1"/>
              </a:solidFill>
              <a:latin typeface="Hiragino Sans W4" panose="020B0400000000000000" pitchFamily="34" charset="-128"/>
              <a:ea typeface="Hiragino Sans W4" panose="020B0400000000000000" pitchFamily="34" charset="-128"/>
            </a:endParaRPr>
          </a:p>
          <a:p>
            <a:pPr>
              <a:lnSpc>
                <a:spcPct val="150000"/>
              </a:lnSpc>
            </a:pPr>
            <a:r>
              <a:rPr lang="en-US" altLang="ja-JP" sz="1100" dirty="0">
                <a:solidFill>
                  <a:schemeClr val="bg1"/>
                </a:solidFill>
                <a:latin typeface="Hiragino Sans W4" panose="020B0400000000000000" pitchFamily="34" charset="-128"/>
                <a:ea typeface="Hiragino Sans W4" panose="020B0400000000000000" pitchFamily="34" charset="-128"/>
              </a:rPr>
              <a:t>※</a:t>
            </a:r>
            <a:r>
              <a:rPr lang="ja-JP" altLang="en-US" sz="1100">
                <a:solidFill>
                  <a:schemeClr val="bg1"/>
                </a:solidFill>
                <a:latin typeface="Hiragino Sans W4" panose="020B0400000000000000" pitchFamily="34" charset="-128"/>
                <a:ea typeface="Hiragino Sans W4" panose="020B0400000000000000" pitchFamily="34" charset="-128"/>
              </a:rPr>
              <a:t>調査内容に応じて金額が変動いたします</a:t>
            </a:r>
            <a:endParaRPr lang="en-US" altLang="ja-JP" sz="1100" dirty="0">
              <a:solidFill>
                <a:schemeClr val="bg1"/>
              </a:solidFill>
              <a:latin typeface="Hiragino Sans W4" panose="020B0400000000000000" pitchFamily="34" charset="-128"/>
              <a:ea typeface="Hiragino Sans W4" panose="020B0400000000000000" pitchFamily="34" charset="-128"/>
            </a:endParaRPr>
          </a:p>
          <a:p>
            <a:pPr>
              <a:lnSpc>
                <a:spcPct val="150000"/>
              </a:lnSpc>
            </a:pPr>
            <a:endParaRPr lang="en-US" altLang="ja-JP" sz="1100" dirty="0">
              <a:solidFill>
                <a:schemeClr val="bg1"/>
              </a:solidFill>
              <a:latin typeface="Hiragino Sans W4" panose="020B0400000000000000" pitchFamily="34" charset="-128"/>
              <a:ea typeface="Hiragino Sans W4" panose="020B0400000000000000" pitchFamily="34" charset="-128"/>
            </a:endParaRPr>
          </a:p>
          <a:p>
            <a:pPr>
              <a:lnSpc>
                <a:spcPct val="150000"/>
              </a:lnSpc>
            </a:pPr>
            <a:r>
              <a:rPr lang="ja-JP" altLang="en-US" sz="1100">
                <a:solidFill>
                  <a:schemeClr val="bg1"/>
                </a:solidFill>
                <a:latin typeface="Hiragino Sans W4" panose="020B0400000000000000" pitchFamily="34" charset="-128"/>
                <a:ea typeface="Hiragino Sans W4" panose="020B0400000000000000" pitchFamily="34" charset="-128"/>
              </a:rPr>
              <a:t>詳細については営業担当までお問い合わせください。</a:t>
            </a:r>
            <a:endParaRPr lang="en-US" altLang="ja-JP" sz="1100" dirty="0">
              <a:solidFill>
                <a:schemeClr val="bg1"/>
              </a:solidFill>
              <a:latin typeface="Hiragino Sans W4" panose="020B0400000000000000" pitchFamily="34" charset="-128"/>
              <a:ea typeface="Hiragino Sans W4" panose="020B0400000000000000" pitchFamily="34" charset="-128"/>
            </a:endParaRPr>
          </a:p>
        </p:txBody>
      </p:sp>
      <p:sp>
        <p:nvSpPr>
          <p:cNvPr id="44" name="テキスト ボックス 43">
            <a:extLst>
              <a:ext uri="{FF2B5EF4-FFF2-40B4-BE49-F238E27FC236}">
                <a16:creationId xmlns:a16="http://schemas.microsoft.com/office/drawing/2014/main" id="{E3D445E4-7BD7-F843-8161-CA3B9121179C}"/>
              </a:ext>
            </a:extLst>
          </p:cNvPr>
          <p:cNvSpPr txBox="1"/>
          <p:nvPr/>
        </p:nvSpPr>
        <p:spPr>
          <a:xfrm>
            <a:off x="5773920" y="2367037"/>
            <a:ext cx="1154163" cy="153888"/>
          </a:xfrm>
          <a:prstGeom prst="rect">
            <a:avLst/>
          </a:prstGeom>
          <a:noFill/>
        </p:spPr>
        <p:txBody>
          <a:bodyPr wrap="none" lIns="0" tIns="0" rIns="0" bIns="0" rtlCol="0">
            <a:spAutoFit/>
          </a:bodyPr>
          <a:lstStyle/>
          <a:p>
            <a:pPr algn="ctr">
              <a:spcBef>
                <a:spcPts val="700"/>
              </a:spcBef>
            </a:pPr>
            <a:r>
              <a:rPr lang="ja-JP" altLang="en-US" sz="1000">
                <a:solidFill>
                  <a:schemeClr val="bg1"/>
                </a:solidFill>
                <a:latin typeface="Hiragino Sans W5" panose="020B0400000000000000" pitchFamily="34" charset="-128"/>
                <a:ea typeface="Hiragino Sans W5" panose="020B0400000000000000" pitchFamily="34" charset="-128"/>
              </a:rPr>
              <a:t>喫煙所での広告認知</a:t>
            </a:r>
            <a:endParaRPr lang="en-US" altLang="ja-JP" sz="1000" dirty="0">
              <a:solidFill>
                <a:schemeClr val="bg1"/>
              </a:solidFill>
              <a:latin typeface="Hiragino Sans W5" panose="020B0400000000000000" pitchFamily="34" charset="-128"/>
              <a:ea typeface="Hiragino Sans W5" panose="020B0400000000000000" pitchFamily="34" charset="-128"/>
            </a:endParaRPr>
          </a:p>
        </p:txBody>
      </p:sp>
      <p:sp>
        <p:nvSpPr>
          <p:cNvPr id="45" name="テキスト ボックス 44">
            <a:extLst>
              <a:ext uri="{FF2B5EF4-FFF2-40B4-BE49-F238E27FC236}">
                <a16:creationId xmlns:a16="http://schemas.microsoft.com/office/drawing/2014/main" id="{F9CCB102-6FE9-FB4C-9037-D6652BE47217}"/>
              </a:ext>
            </a:extLst>
          </p:cNvPr>
          <p:cNvSpPr txBox="1"/>
          <p:nvPr/>
        </p:nvSpPr>
        <p:spPr>
          <a:xfrm>
            <a:off x="7445649" y="2374335"/>
            <a:ext cx="512962" cy="153888"/>
          </a:xfrm>
          <a:prstGeom prst="rect">
            <a:avLst/>
          </a:prstGeom>
          <a:noFill/>
        </p:spPr>
        <p:txBody>
          <a:bodyPr wrap="none" lIns="0" tIns="0" rIns="0" bIns="0" rtlCol="0">
            <a:spAutoFit/>
          </a:bodyPr>
          <a:lstStyle/>
          <a:p>
            <a:pPr algn="ctr">
              <a:spcBef>
                <a:spcPts val="700"/>
              </a:spcBef>
            </a:pPr>
            <a:r>
              <a:rPr lang="ja-JP" altLang="en-US" sz="1000">
                <a:solidFill>
                  <a:schemeClr val="bg1"/>
                </a:solidFill>
                <a:latin typeface="Hiragino Sans W5" panose="020B0400000000000000" pitchFamily="34" charset="-128"/>
                <a:ea typeface="Hiragino Sans W5" panose="020B0400000000000000" pitchFamily="34" charset="-128"/>
              </a:rPr>
              <a:t>特徴理解</a:t>
            </a:r>
            <a:endParaRPr lang="en-US" altLang="ja-JP" sz="1000" dirty="0">
              <a:solidFill>
                <a:schemeClr val="bg1"/>
              </a:solidFill>
              <a:latin typeface="Hiragino Sans W5" panose="020B0400000000000000" pitchFamily="34" charset="-128"/>
              <a:ea typeface="Hiragino Sans W5" panose="020B0400000000000000" pitchFamily="34" charset="-128"/>
            </a:endParaRPr>
          </a:p>
        </p:txBody>
      </p:sp>
      <p:sp>
        <p:nvSpPr>
          <p:cNvPr id="46" name="テキスト ボックス 45">
            <a:extLst>
              <a:ext uri="{FF2B5EF4-FFF2-40B4-BE49-F238E27FC236}">
                <a16:creationId xmlns:a16="http://schemas.microsoft.com/office/drawing/2014/main" id="{67DE830B-0760-BE42-A317-9106BAB9DA15}"/>
              </a:ext>
            </a:extLst>
          </p:cNvPr>
          <p:cNvSpPr txBox="1"/>
          <p:nvPr/>
        </p:nvSpPr>
        <p:spPr>
          <a:xfrm>
            <a:off x="8624471" y="2374335"/>
            <a:ext cx="512961" cy="153888"/>
          </a:xfrm>
          <a:prstGeom prst="rect">
            <a:avLst/>
          </a:prstGeom>
          <a:noFill/>
        </p:spPr>
        <p:txBody>
          <a:bodyPr wrap="none" lIns="0" tIns="0" rIns="0" bIns="0" rtlCol="0">
            <a:spAutoFit/>
          </a:bodyPr>
          <a:lstStyle/>
          <a:p>
            <a:pPr algn="ctr">
              <a:spcBef>
                <a:spcPts val="700"/>
              </a:spcBef>
            </a:pPr>
            <a:r>
              <a:rPr lang="ja-JP" altLang="en-US" sz="1000">
                <a:solidFill>
                  <a:schemeClr val="bg1"/>
                </a:solidFill>
                <a:latin typeface="Hiragino Sans W5" panose="020B0400000000000000" pitchFamily="34" charset="-128"/>
                <a:ea typeface="Hiragino Sans W5" panose="020B0400000000000000" pitchFamily="34" charset="-128"/>
              </a:rPr>
              <a:t>推奨意向</a:t>
            </a:r>
            <a:endParaRPr lang="en-US" altLang="ja-JP" sz="1000" dirty="0">
              <a:solidFill>
                <a:schemeClr val="bg1"/>
              </a:solidFill>
              <a:latin typeface="Hiragino Sans W5" panose="020B0400000000000000" pitchFamily="34" charset="-128"/>
              <a:ea typeface="Hiragino Sans W5" panose="020B0400000000000000" pitchFamily="34" charset="-128"/>
            </a:endParaRPr>
          </a:p>
        </p:txBody>
      </p:sp>
      <p:sp>
        <p:nvSpPr>
          <p:cNvPr id="47" name="テキスト ボックス 46">
            <a:extLst>
              <a:ext uri="{FF2B5EF4-FFF2-40B4-BE49-F238E27FC236}">
                <a16:creationId xmlns:a16="http://schemas.microsoft.com/office/drawing/2014/main" id="{0131D202-919D-0645-87D1-5CCE4DF39FC6}"/>
              </a:ext>
            </a:extLst>
          </p:cNvPr>
          <p:cNvSpPr txBox="1"/>
          <p:nvPr/>
        </p:nvSpPr>
        <p:spPr>
          <a:xfrm>
            <a:off x="9803292" y="2374335"/>
            <a:ext cx="512961" cy="153888"/>
          </a:xfrm>
          <a:prstGeom prst="rect">
            <a:avLst/>
          </a:prstGeom>
          <a:noFill/>
        </p:spPr>
        <p:txBody>
          <a:bodyPr wrap="none" lIns="0" tIns="0" rIns="0" bIns="0" rtlCol="0">
            <a:spAutoFit/>
          </a:bodyPr>
          <a:lstStyle/>
          <a:p>
            <a:pPr algn="ctr">
              <a:spcBef>
                <a:spcPts val="700"/>
              </a:spcBef>
            </a:pPr>
            <a:r>
              <a:rPr lang="ja-JP" altLang="en-US" sz="1000">
                <a:solidFill>
                  <a:schemeClr val="bg1"/>
                </a:solidFill>
                <a:latin typeface="Hiragino Sans W5" panose="020B0400000000000000" pitchFamily="34" charset="-128"/>
                <a:ea typeface="Hiragino Sans W5" panose="020B0400000000000000" pitchFamily="34" charset="-128"/>
              </a:rPr>
              <a:t>検討意向</a:t>
            </a:r>
            <a:endParaRPr lang="en-US" altLang="ja-JP" sz="1000" dirty="0">
              <a:solidFill>
                <a:schemeClr val="bg1"/>
              </a:solidFill>
              <a:latin typeface="Hiragino Sans W5" panose="020B0400000000000000" pitchFamily="34" charset="-128"/>
              <a:ea typeface="Hiragino Sans W5" panose="020B0400000000000000" pitchFamily="34" charset="-128"/>
            </a:endParaRPr>
          </a:p>
        </p:txBody>
      </p:sp>
      <p:sp>
        <p:nvSpPr>
          <p:cNvPr id="48" name="テキスト ボックス 47">
            <a:extLst>
              <a:ext uri="{FF2B5EF4-FFF2-40B4-BE49-F238E27FC236}">
                <a16:creationId xmlns:a16="http://schemas.microsoft.com/office/drawing/2014/main" id="{0F180F97-5037-F847-B2B2-00B04E95183D}"/>
              </a:ext>
            </a:extLst>
          </p:cNvPr>
          <p:cNvSpPr txBox="1"/>
          <p:nvPr/>
        </p:nvSpPr>
        <p:spPr>
          <a:xfrm>
            <a:off x="10921171" y="2374335"/>
            <a:ext cx="512961" cy="153888"/>
          </a:xfrm>
          <a:prstGeom prst="rect">
            <a:avLst/>
          </a:prstGeom>
          <a:noFill/>
        </p:spPr>
        <p:txBody>
          <a:bodyPr wrap="none" lIns="0" tIns="0" rIns="0" bIns="0" rtlCol="0">
            <a:spAutoFit/>
          </a:bodyPr>
          <a:lstStyle/>
          <a:p>
            <a:pPr algn="ctr">
              <a:spcBef>
                <a:spcPts val="700"/>
              </a:spcBef>
            </a:pPr>
            <a:r>
              <a:rPr lang="ja-JP" altLang="en-US" sz="1000">
                <a:solidFill>
                  <a:schemeClr val="bg1"/>
                </a:solidFill>
                <a:latin typeface="Hiragino Sans W5" panose="020B0400000000000000" pitchFamily="34" charset="-128"/>
                <a:ea typeface="Hiragino Sans W5" panose="020B0400000000000000" pitchFamily="34" charset="-128"/>
              </a:rPr>
              <a:t>利用経験</a:t>
            </a:r>
            <a:endParaRPr lang="en-US" altLang="ja-JP" sz="1000" dirty="0">
              <a:solidFill>
                <a:schemeClr val="bg1"/>
              </a:solidFill>
              <a:latin typeface="Hiragino Sans W5" panose="020B0400000000000000" pitchFamily="34" charset="-128"/>
              <a:ea typeface="Hiragino Sans W5" panose="020B0400000000000000" pitchFamily="34" charset="-128"/>
            </a:endParaRPr>
          </a:p>
        </p:txBody>
      </p:sp>
      <p:cxnSp>
        <p:nvCxnSpPr>
          <p:cNvPr id="49" name="直線コネクタ 48">
            <a:extLst>
              <a:ext uri="{FF2B5EF4-FFF2-40B4-BE49-F238E27FC236}">
                <a16:creationId xmlns:a16="http://schemas.microsoft.com/office/drawing/2014/main" id="{8055B98C-49BF-034B-8A32-2A628D6CD4A0}"/>
              </a:ext>
            </a:extLst>
          </p:cNvPr>
          <p:cNvCxnSpPr>
            <a:cxnSpLocks/>
          </p:cNvCxnSpPr>
          <p:nvPr/>
        </p:nvCxnSpPr>
        <p:spPr>
          <a:xfrm flipV="1">
            <a:off x="10645030" y="2347689"/>
            <a:ext cx="0" cy="207931"/>
          </a:xfrm>
          <a:prstGeom prst="line">
            <a:avLst/>
          </a:prstGeom>
          <a:ln>
            <a:solidFill>
              <a:srgbClr val="CCCCCC"/>
            </a:solidFill>
          </a:ln>
        </p:spPr>
        <p:style>
          <a:lnRef idx="1">
            <a:schemeClr val="accent1"/>
          </a:lnRef>
          <a:fillRef idx="0">
            <a:schemeClr val="accent1"/>
          </a:fillRef>
          <a:effectRef idx="0">
            <a:schemeClr val="accent1"/>
          </a:effectRef>
          <a:fontRef idx="minor">
            <a:schemeClr val="tx1"/>
          </a:fontRef>
        </p:style>
      </p:cxnSp>
      <p:cxnSp>
        <p:nvCxnSpPr>
          <p:cNvPr id="50" name="直線コネクタ 49">
            <a:extLst>
              <a:ext uri="{FF2B5EF4-FFF2-40B4-BE49-F238E27FC236}">
                <a16:creationId xmlns:a16="http://schemas.microsoft.com/office/drawing/2014/main" id="{4E33ACB8-17D1-5045-B8AE-359439265132}"/>
              </a:ext>
            </a:extLst>
          </p:cNvPr>
          <p:cNvCxnSpPr>
            <a:cxnSpLocks/>
          </p:cNvCxnSpPr>
          <p:nvPr/>
        </p:nvCxnSpPr>
        <p:spPr>
          <a:xfrm flipV="1">
            <a:off x="9470038" y="2347689"/>
            <a:ext cx="0" cy="207931"/>
          </a:xfrm>
          <a:prstGeom prst="line">
            <a:avLst/>
          </a:prstGeom>
          <a:ln>
            <a:solidFill>
              <a:srgbClr val="CCCCCC"/>
            </a:solidFill>
          </a:ln>
        </p:spPr>
        <p:style>
          <a:lnRef idx="1">
            <a:schemeClr val="accent1"/>
          </a:lnRef>
          <a:fillRef idx="0">
            <a:schemeClr val="accent1"/>
          </a:fillRef>
          <a:effectRef idx="0">
            <a:schemeClr val="accent1"/>
          </a:effectRef>
          <a:fontRef idx="minor">
            <a:schemeClr val="tx1"/>
          </a:fontRef>
        </p:style>
      </p:cxnSp>
      <p:cxnSp>
        <p:nvCxnSpPr>
          <p:cNvPr id="51" name="直線コネクタ 50">
            <a:extLst>
              <a:ext uri="{FF2B5EF4-FFF2-40B4-BE49-F238E27FC236}">
                <a16:creationId xmlns:a16="http://schemas.microsoft.com/office/drawing/2014/main" id="{1613D32D-E778-4046-BE59-BC6F92D39F76}"/>
              </a:ext>
            </a:extLst>
          </p:cNvPr>
          <p:cNvCxnSpPr>
            <a:cxnSpLocks/>
          </p:cNvCxnSpPr>
          <p:nvPr/>
        </p:nvCxnSpPr>
        <p:spPr>
          <a:xfrm flipV="1">
            <a:off x="8295187" y="2347689"/>
            <a:ext cx="0" cy="207931"/>
          </a:xfrm>
          <a:prstGeom prst="line">
            <a:avLst/>
          </a:prstGeom>
          <a:ln>
            <a:solidFill>
              <a:srgbClr val="CCCCCC"/>
            </a:solidFill>
          </a:ln>
        </p:spPr>
        <p:style>
          <a:lnRef idx="1">
            <a:schemeClr val="accent1"/>
          </a:lnRef>
          <a:fillRef idx="0">
            <a:schemeClr val="accent1"/>
          </a:fillRef>
          <a:effectRef idx="0">
            <a:schemeClr val="accent1"/>
          </a:effectRef>
          <a:fontRef idx="minor">
            <a:schemeClr val="tx1"/>
          </a:fontRef>
        </p:style>
      </p:cxnSp>
      <p:cxnSp>
        <p:nvCxnSpPr>
          <p:cNvPr id="52" name="直線コネクタ 51">
            <a:extLst>
              <a:ext uri="{FF2B5EF4-FFF2-40B4-BE49-F238E27FC236}">
                <a16:creationId xmlns:a16="http://schemas.microsoft.com/office/drawing/2014/main" id="{4FCC9AE3-52D9-9245-B626-4E21BF44555D}"/>
              </a:ext>
            </a:extLst>
          </p:cNvPr>
          <p:cNvCxnSpPr>
            <a:cxnSpLocks/>
          </p:cNvCxnSpPr>
          <p:nvPr/>
        </p:nvCxnSpPr>
        <p:spPr>
          <a:xfrm flipV="1">
            <a:off x="7119089" y="2347689"/>
            <a:ext cx="0" cy="207931"/>
          </a:xfrm>
          <a:prstGeom prst="line">
            <a:avLst/>
          </a:prstGeom>
          <a:ln>
            <a:solidFill>
              <a:srgbClr val="CCCCCC"/>
            </a:solidFill>
          </a:ln>
        </p:spPr>
        <p:style>
          <a:lnRef idx="1">
            <a:schemeClr val="accent1"/>
          </a:lnRef>
          <a:fillRef idx="0">
            <a:schemeClr val="accent1"/>
          </a:fillRef>
          <a:effectRef idx="0">
            <a:schemeClr val="accent1"/>
          </a:effectRef>
          <a:fontRef idx="minor">
            <a:schemeClr val="tx1"/>
          </a:fontRef>
        </p:style>
      </p:cxnSp>
      <p:sp>
        <p:nvSpPr>
          <p:cNvPr id="93" name="テキスト ボックス 92">
            <a:extLst>
              <a:ext uri="{FF2B5EF4-FFF2-40B4-BE49-F238E27FC236}">
                <a16:creationId xmlns:a16="http://schemas.microsoft.com/office/drawing/2014/main" id="{DDF158FB-4644-3A47-8136-0CB1B7EEB833}"/>
              </a:ext>
            </a:extLst>
          </p:cNvPr>
          <p:cNvSpPr txBox="1"/>
          <p:nvPr/>
        </p:nvSpPr>
        <p:spPr>
          <a:xfrm>
            <a:off x="5640176" y="5555839"/>
            <a:ext cx="5121915" cy="320601"/>
          </a:xfrm>
          <a:prstGeom prst="rect">
            <a:avLst/>
          </a:prstGeom>
          <a:noFill/>
        </p:spPr>
        <p:txBody>
          <a:bodyPr wrap="none" rtlCol="0">
            <a:spAutoFit/>
          </a:bodyPr>
          <a:lstStyle/>
          <a:p>
            <a:pPr>
              <a:spcBef>
                <a:spcPts val="100"/>
              </a:spcBef>
            </a:pPr>
            <a:r>
              <a:rPr lang="en-US" altLang="ja-JP" sz="700" dirty="0">
                <a:solidFill>
                  <a:srgbClr val="808080"/>
                </a:solidFill>
                <a:latin typeface="Hiragino Sans W5" panose="020B0400000000000000" pitchFamily="34" charset="-128"/>
                <a:ea typeface="Hiragino Sans W5" panose="020B0400000000000000" pitchFamily="34" charset="-128"/>
              </a:rPr>
              <a:t>※</a:t>
            </a:r>
            <a:r>
              <a:rPr lang="ja-JP" altLang="en-US" sz="700">
                <a:solidFill>
                  <a:srgbClr val="808080"/>
                </a:solidFill>
                <a:latin typeface="Hiragino Sans W5" panose="020B0400000000000000" pitchFamily="34" charset="-128"/>
                <a:ea typeface="Hiragino Sans W5" panose="020B0400000000000000" pitchFamily="34" charset="-128"/>
              </a:rPr>
              <a:t>上記レポートイメージはサンプルとなります。実際の調査は上記と異なる場合もございますので、予めご了承ください。</a:t>
            </a:r>
            <a:endParaRPr lang="en-US" altLang="ja-JP" sz="700" dirty="0">
              <a:solidFill>
                <a:srgbClr val="808080"/>
              </a:solidFill>
              <a:latin typeface="Hiragino Sans W5" panose="020B0400000000000000" pitchFamily="34" charset="-128"/>
              <a:ea typeface="Hiragino Sans W5" panose="020B0400000000000000" pitchFamily="34" charset="-128"/>
            </a:endParaRPr>
          </a:p>
          <a:p>
            <a:pPr>
              <a:spcBef>
                <a:spcPts val="100"/>
              </a:spcBef>
            </a:pPr>
            <a:r>
              <a:rPr lang="en-US" altLang="ja-JP" sz="700" dirty="0">
                <a:solidFill>
                  <a:srgbClr val="808080"/>
                </a:solidFill>
                <a:latin typeface="Hiragino Sans W5" panose="020B0400000000000000" pitchFamily="34" charset="-128"/>
                <a:ea typeface="Hiragino Sans W5" panose="020B0400000000000000" pitchFamily="34" charset="-128"/>
              </a:rPr>
              <a:t>※</a:t>
            </a:r>
            <a:r>
              <a:rPr lang="ja-JP" altLang="en-US" sz="700">
                <a:solidFill>
                  <a:srgbClr val="808080"/>
                </a:solidFill>
                <a:latin typeface="Hiragino Sans W5" panose="020B0400000000000000" pitchFamily="34" charset="-128"/>
                <a:ea typeface="Hiragino Sans W5" panose="020B0400000000000000" pitchFamily="34" charset="-128"/>
              </a:rPr>
              <a:t>競合における、ブランド認知や特徴理解の調査実施も可能です。</a:t>
            </a:r>
            <a:endParaRPr lang="en-US" altLang="ja-JP" sz="700" dirty="0">
              <a:solidFill>
                <a:srgbClr val="808080"/>
              </a:solidFill>
              <a:latin typeface="Hiragino Sans W5" panose="020B0400000000000000" pitchFamily="34" charset="-128"/>
              <a:ea typeface="Hiragino Sans W5" panose="020B0400000000000000" pitchFamily="34" charset="-128"/>
            </a:endParaRPr>
          </a:p>
        </p:txBody>
      </p:sp>
      <p:pic>
        <p:nvPicPr>
          <p:cNvPr id="95" name="図 94" descr="挿絵 が含まれている画像&#10;&#10;自動的に生成された説明">
            <a:extLst>
              <a:ext uri="{FF2B5EF4-FFF2-40B4-BE49-F238E27FC236}">
                <a16:creationId xmlns:a16="http://schemas.microsoft.com/office/drawing/2014/main" id="{1F048DCB-694B-4241-B2F9-AA94B702C2C3}"/>
              </a:ext>
            </a:extLst>
          </p:cNvPr>
          <p:cNvPicPr>
            <a:picLocks noChangeAspect="1"/>
          </p:cNvPicPr>
          <p:nvPr/>
        </p:nvPicPr>
        <p:blipFill>
          <a:blip r:embed="rId5"/>
          <a:stretch>
            <a:fillRect/>
          </a:stretch>
        </p:blipFill>
        <p:spPr>
          <a:xfrm>
            <a:off x="5532446" y="4445608"/>
            <a:ext cx="576000" cy="569600"/>
          </a:xfrm>
          <a:prstGeom prst="rect">
            <a:avLst/>
          </a:prstGeom>
        </p:spPr>
      </p:pic>
      <p:pic>
        <p:nvPicPr>
          <p:cNvPr id="96" name="図 95" descr="挿絵 が含まれている画像&#10;&#10;自動的に生成された説明">
            <a:extLst>
              <a:ext uri="{FF2B5EF4-FFF2-40B4-BE49-F238E27FC236}">
                <a16:creationId xmlns:a16="http://schemas.microsoft.com/office/drawing/2014/main" id="{15097AE1-8900-C04F-99F1-4E76026AC54B}"/>
              </a:ext>
            </a:extLst>
          </p:cNvPr>
          <p:cNvPicPr>
            <a:picLocks noChangeAspect="1"/>
          </p:cNvPicPr>
          <p:nvPr/>
        </p:nvPicPr>
        <p:blipFill>
          <a:blip r:embed="rId6"/>
          <a:stretch>
            <a:fillRect/>
          </a:stretch>
        </p:blipFill>
        <p:spPr>
          <a:xfrm>
            <a:off x="6301023" y="4450903"/>
            <a:ext cx="576000" cy="576000"/>
          </a:xfrm>
          <a:prstGeom prst="rect">
            <a:avLst/>
          </a:prstGeom>
        </p:spPr>
      </p:pic>
      <p:sp>
        <p:nvSpPr>
          <p:cNvPr id="97" name="正方形/長方形 96">
            <a:extLst>
              <a:ext uri="{FF2B5EF4-FFF2-40B4-BE49-F238E27FC236}">
                <a16:creationId xmlns:a16="http://schemas.microsoft.com/office/drawing/2014/main" id="{241E4C7D-80EE-6142-A3EA-3A5A2BE6CDB6}"/>
              </a:ext>
            </a:extLst>
          </p:cNvPr>
          <p:cNvSpPr/>
          <p:nvPr/>
        </p:nvSpPr>
        <p:spPr>
          <a:xfrm>
            <a:off x="7116367" y="4333297"/>
            <a:ext cx="324000" cy="346852"/>
          </a:xfrm>
          <a:prstGeom prst="rect">
            <a:avLst/>
          </a:prstGeom>
          <a:solidFill>
            <a:srgbClr val="FFF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DIN Alternate" panose="020B0500000000000000" pitchFamily="34" charset="0"/>
              <a:ea typeface="Hiragino Sans W5" panose="020B0400000000000000" pitchFamily="34" charset="-128"/>
            </a:endParaRPr>
          </a:p>
        </p:txBody>
      </p:sp>
      <p:sp>
        <p:nvSpPr>
          <p:cNvPr id="98" name="正方形/長方形 97">
            <a:extLst>
              <a:ext uri="{FF2B5EF4-FFF2-40B4-BE49-F238E27FC236}">
                <a16:creationId xmlns:a16="http://schemas.microsoft.com/office/drawing/2014/main" id="{88955D34-EC7B-3948-89B1-EE75F3B94F9A}"/>
              </a:ext>
            </a:extLst>
          </p:cNvPr>
          <p:cNvSpPr/>
          <p:nvPr/>
        </p:nvSpPr>
        <p:spPr>
          <a:xfrm>
            <a:off x="7116367" y="3383375"/>
            <a:ext cx="962315" cy="346852"/>
          </a:xfrm>
          <a:prstGeom prst="rect">
            <a:avLst/>
          </a:prstGeom>
          <a:solidFill>
            <a:srgbClr val="FE55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DIN Alternate" panose="020B0500000000000000" pitchFamily="34" charset="0"/>
              <a:ea typeface="Hiragino Sans W5" panose="020B0400000000000000" pitchFamily="34" charset="-128"/>
            </a:endParaRPr>
          </a:p>
        </p:txBody>
      </p:sp>
      <p:sp>
        <p:nvSpPr>
          <p:cNvPr id="100" name="テキスト ボックス 99">
            <a:extLst>
              <a:ext uri="{FF2B5EF4-FFF2-40B4-BE49-F238E27FC236}">
                <a16:creationId xmlns:a16="http://schemas.microsoft.com/office/drawing/2014/main" id="{55A999A6-4051-C44B-98C3-CA8AB94EAB52}"/>
              </a:ext>
            </a:extLst>
          </p:cNvPr>
          <p:cNvSpPr txBox="1"/>
          <p:nvPr/>
        </p:nvSpPr>
        <p:spPr>
          <a:xfrm>
            <a:off x="5649164" y="5088168"/>
            <a:ext cx="307777" cy="123111"/>
          </a:xfrm>
          <a:prstGeom prst="rect">
            <a:avLst/>
          </a:prstGeom>
          <a:noFill/>
        </p:spPr>
        <p:txBody>
          <a:bodyPr wrap="none" lIns="0" tIns="0" rIns="0" bIns="0" rtlCol="0">
            <a:spAutoFit/>
          </a:bodyPr>
          <a:lstStyle/>
          <a:p>
            <a:pPr algn="ctr"/>
            <a:r>
              <a:rPr lang="ja-JP" altLang="en-US" sz="800">
                <a:latin typeface="Hiragino Sans W5" panose="020B0400000000000000" pitchFamily="34" charset="-128"/>
                <a:ea typeface="Hiragino Sans W5" panose="020B0400000000000000" pitchFamily="34" charset="-128"/>
              </a:rPr>
              <a:t>接触</a:t>
            </a:r>
            <a:r>
              <a:rPr kumimoji="1" lang="ja-JP" altLang="en-US" sz="800">
                <a:latin typeface="Hiragino Sans W5" panose="020B0400000000000000" pitchFamily="34" charset="-128"/>
                <a:ea typeface="Hiragino Sans W5" panose="020B0400000000000000" pitchFamily="34" charset="-128"/>
              </a:rPr>
              <a:t>者</a:t>
            </a:r>
          </a:p>
        </p:txBody>
      </p:sp>
      <p:sp>
        <p:nvSpPr>
          <p:cNvPr id="101" name="テキスト ボックス 100">
            <a:extLst>
              <a:ext uri="{FF2B5EF4-FFF2-40B4-BE49-F238E27FC236}">
                <a16:creationId xmlns:a16="http://schemas.microsoft.com/office/drawing/2014/main" id="{5A569504-A9B8-3E48-937B-BD5E1BD6D718}"/>
              </a:ext>
            </a:extLst>
          </p:cNvPr>
          <p:cNvSpPr txBox="1"/>
          <p:nvPr/>
        </p:nvSpPr>
        <p:spPr>
          <a:xfrm>
            <a:off x="7505634" y="4365046"/>
            <a:ext cx="288541" cy="276999"/>
          </a:xfrm>
          <a:prstGeom prst="rect">
            <a:avLst/>
          </a:prstGeom>
          <a:noFill/>
        </p:spPr>
        <p:txBody>
          <a:bodyPr wrap="none" lIns="0" tIns="0" rIns="0" bIns="0" rtlCol="0">
            <a:spAutoFit/>
          </a:bodyPr>
          <a:lstStyle/>
          <a:p>
            <a:r>
              <a:rPr kumimoji="1" lang="en-US" altLang="ja-JP" dirty="0">
                <a:latin typeface="DIN Alternate" panose="020B0500000000000000" pitchFamily="34" charset="0"/>
                <a:ea typeface="Hiragino Sans W5" panose="020B0400000000000000" pitchFamily="34" charset="-128"/>
              </a:rPr>
              <a:t>20</a:t>
            </a:r>
            <a:r>
              <a:rPr kumimoji="1" lang="en-US" altLang="ja-JP" sz="1000" dirty="0">
                <a:latin typeface="DIN Alternate" panose="020B0500000000000000" pitchFamily="34" charset="0"/>
                <a:ea typeface="Hiragino Sans W5" panose="020B0400000000000000" pitchFamily="34" charset="-128"/>
              </a:rPr>
              <a:t>%</a:t>
            </a:r>
            <a:endParaRPr kumimoji="1" lang="ja-JP" altLang="en-US" sz="1600">
              <a:latin typeface="DIN Alternate" panose="020B0500000000000000" pitchFamily="34" charset="0"/>
              <a:ea typeface="Hiragino Sans W5" panose="020B0400000000000000" pitchFamily="34" charset="-128"/>
            </a:endParaRPr>
          </a:p>
        </p:txBody>
      </p:sp>
      <p:cxnSp>
        <p:nvCxnSpPr>
          <p:cNvPr id="102" name="直線矢印コネクタ 101">
            <a:extLst>
              <a:ext uri="{FF2B5EF4-FFF2-40B4-BE49-F238E27FC236}">
                <a16:creationId xmlns:a16="http://schemas.microsoft.com/office/drawing/2014/main" id="{1ACFB4AF-1D47-BA4D-A604-3BC9DE8A7620}"/>
              </a:ext>
            </a:extLst>
          </p:cNvPr>
          <p:cNvCxnSpPr>
            <a:cxnSpLocks/>
          </p:cNvCxnSpPr>
          <p:nvPr/>
        </p:nvCxnSpPr>
        <p:spPr>
          <a:xfrm flipV="1">
            <a:off x="7479046" y="3857183"/>
            <a:ext cx="292148" cy="368780"/>
          </a:xfrm>
          <a:prstGeom prst="straightConnector1">
            <a:avLst/>
          </a:prstGeom>
          <a:ln w="9525">
            <a:solidFill>
              <a:srgbClr val="E12846"/>
            </a:solidFill>
            <a:headEnd type="none" w="med" len="med"/>
            <a:tailEnd type="stealth" w="sm" len="med"/>
          </a:ln>
        </p:spPr>
        <p:style>
          <a:lnRef idx="1">
            <a:schemeClr val="accent1"/>
          </a:lnRef>
          <a:fillRef idx="0">
            <a:schemeClr val="accent1"/>
          </a:fillRef>
          <a:effectRef idx="0">
            <a:schemeClr val="accent1"/>
          </a:effectRef>
          <a:fontRef idx="minor">
            <a:schemeClr val="tx1"/>
          </a:fontRef>
        </p:style>
      </p:cxnSp>
      <p:sp>
        <p:nvSpPr>
          <p:cNvPr id="103" name="テキスト ボックス 102">
            <a:extLst>
              <a:ext uri="{FF2B5EF4-FFF2-40B4-BE49-F238E27FC236}">
                <a16:creationId xmlns:a16="http://schemas.microsoft.com/office/drawing/2014/main" id="{C9D9812B-FFF8-D749-A47E-4FAFE02EE3A3}"/>
              </a:ext>
            </a:extLst>
          </p:cNvPr>
          <p:cNvSpPr txBox="1"/>
          <p:nvPr/>
        </p:nvSpPr>
        <p:spPr>
          <a:xfrm>
            <a:off x="7479046" y="3994292"/>
            <a:ext cx="244225" cy="153888"/>
          </a:xfrm>
          <a:prstGeom prst="rect">
            <a:avLst/>
          </a:prstGeom>
          <a:solidFill>
            <a:schemeClr val="bg1"/>
          </a:solidFill>
        </p:spPr>
        <p:txBody>
          <a:bodyPr wrap="none" lIns="36000" tIns="0" rIns="36000" bIns="0" rtlCol="0">
            <a:spAutoFit/>
          </a:bodyPr>
          <a:lstStyle/>
          <a:p>
            <a:r>
              <a:rPr kumimoji="1" lang="en-US" altLang="ja-JP" sz="1000" dirty="0">
                <a:solidFill>
                  <a:srgbClr val="E12846"/>
                </a:solidFill>
                <a:latin typeface="DIN Alternate" panose="020B0500000000000000" pitchFamily="34" charset="0"/>
                <a:ea typeface="Hiragino Sans W5" panose="020B0400000000000000" pitchFamily="34" charset="-128"/>
              </a:rPr>
              <a:t>3</a:t>
            </a:r>
            <a:r>
              <a:rPr kumimoji="1" lang="en-US" altLang="ja-JP" sz="700" dirty="0">
                <a:solidFill>
                  <a:srgbClr val="E12846"/>
                </a:solidFill>
                <a:latin typeface="DIN Alternate" panose="020B0500000000000000" pitchFamily="34" charset="0"/>
                <a:ea typeface="Hiragino Sans W5" panose="020B0400000000000000" pitchFamily="34" charset="-128"/>
              </a:rPr>
              <a:t> </a:t>
            </a:r>
            <a:r>
              <a:rPr kumimoji="1" lang="ja-JP" altLang="en-US" sz="700">
                <a:solidFill>
                  <a:srgbClr val="E12846"/>
                </a:solidFill>
                <a:latin typeface="DIN Alternate" panose="020B0500000000000000" pitchFamily="34" charset="0"/>
                <a:ea typeface="Hiragino Sans W5" panose="020B0400000000000000" pitchFamily="34" charset="-128"/>
              </a:rPr>
              <a:t>倍</a:t>
            </a:r>
          </a:p>
        </p:txBody>
      </p:sp>
      <p:sp>
        <p:nvSpPr>
          <p:cNvPr id="104" name="テキスト ボックス 103">
            <a:extLst>
              <a:ext uri="{FF2B5EF4-FFF2-40B4-BE49-F238E27FC236}">
                <a16:creationId xmlns:a16="http://schemas.microsoft.com/office/drawing/2014/main" id="{4EDF1F79-43D7-3D47-8BA0-9F8583D29DDA}"/>
              </a:ext>
            </a:extLst>
          </p:cNvPr>
          <p:cNvSpPr txBox="1"/>
          <p:nvPr/>
        </p:nvSpPr>
        <p:spPr>
          <a:xfrm>
            <a:off x="6222284" y="5088168"/>
            <a:ext cx="733479" cy="123111"/>
          </a:xfrm>
          <a:prstGeom prst="rect">
            <a:avLst/>
          </a:prstGeom>
          <a:noFill/>
        </p:spPr>
        <p:txBody>
          <a:bodyPr wrap="square" lIns="0" tIns="0" rIns="0" bIns="0" rtlCol="0">
            <a:spAutoFit/>
          </a:bodyPr>
          <a:lstStyle/>
          <a:p>
            <a:pPr algn="ctr"/>
            <a:r>
              <a:rPr lang="ja-JP" altLang="en-US" sz="800">
                <a:latin typeface="Hiragino Sans W5" panose="020B0400000000000000" pitchFamily="34" charset="-128"/>
                <a:ea typeface="Hiragino Sans W5" panose="020B0400000000000000" pitchFamily="34" charset="-128"/>
              </a:rPr>
              <a:t>非接触</a:t>
            </a:r>
            <a:r>
              <a:rPr kumimoji="1" lang="ja-JP" altLang="en-US" sz="800">
                <a:latin typeface="Hiragino Sans W5" panose="020B0400000000000000" pitchFamily="34" charset="-128"/>
                <a:ea typeface="Hiragino Sans W5" panose="020B0400000000000000" pitchFamily="34" charset="-128"/>
              </a:rPr>
              <a:t>者</a:t>
            </a:r>
          </a:p>
        </p:txBody>
      </p:sp>
      <p:sp>
        <p:nvSpPr>
          <p:cNvPr id="105" name="テキスト ボックス 104">
            <a:extLst>
              <a:ext uri="{FF2B5EF4-FFF2-40B4-BE49-F238E27FC236}">
                <a16:creationId xmlns:a16="http://schemas.microsoft.com/office/drawing/2014/main" id="{9611EAF9-B61A-2A4B-8901-1AE0B44F4841}"/>
              </a:ext>
            </a:extLst>
          </p:cNvPr>
          <p:cNvSpPr txBox="1"/>
          <p:nvPr/>
        </p:nvSpPr>
        <p:spPr>
          <a:xfrm>
            <a:off x="5334696" y="3901593"/>
            <a:ext cx="1687963" cy="123111"/>
          </a:xfrm>
          <a:prstGeom prst="rect">
            <a:avLst/>
          </a:prstGeom>
          <a:noFill/>
        </p:spPr>
        <p:txBody>
          <a:bodyPr wrap="none" lIns="0" tIns="0" rIns="0" bIns="0" rtlCol="0">
            <a:spAutoFit/>
          </a:bodyPr>
          <a:lstStyle/>
          <a:p>
            <a:pPr algn="ctr"/>
            <a:r>
              <a:rPr kumimoji="1" lang="ja-JP" altLang="en-US" sz="800">
                <a:latin typeface="Hiragino Sans W5" panose="020B0400000000000000" pitchFamily="34" charset="-128"/>
                <a:ea typeface="Hiragino Sans W5" panose="020B0400000000000000" pitchFamily="34" charset="-128"/>
              </a:rPr>
              <a:t>広告放映期間 喫煙所利用あり</a:t>
            </a:r>
            <a:r>
              <a:rPr kumimoji="1" lang="en-US" altLang="ja-JP" sz="800" dirty="0">
                <a:latin typeface="Hiragino Sans W5" panose="020B0400000000000000" pitchFamily="34" charset="-128"/>
                <a:ea typeface="Hiragino Sans W5" panose="020B0400000000000000" pitchFamily="34" charset="-128"/>
              </a:rPr>
              <a:t>or</a:t>
            </a:r>
            <a:r>
              <a:rPr kumimoji="1" lang="ja-JP" altLang="en-US" sz="800">
                <a:latin typeface="Hiragino Sans W5" panose="020B0400000000000000" pitchFamily="34" charset="-128"/>
                <a:ea typeface="Hiragino Sans W5" panose="020B0400000000000000" pitchFamily="34" charset="-128"/>
              </a:rPr>
              <a:t>なし</a:t>
            </a:r>
            <a:endParaRPr kumimoji="1" lang="en-US" altLang="ja-JP" sz="800" dirty="0">
              <a:latin typeface="Hiragino Sans W5" panose="020B0400000000000000" pitchFamily="34" charset="-128"/>
              <a:ea typeface="Hiragino Sans W5" panose="020B0400000000000000" pitchFamily="34" charset="-128"/>
            </a:endParaRPr>
          </a:p>
        </p:txBody>
      </p:sp>
      <p:sp>
        <p:nvSpPr>
          <p:cNvPr id="106" name="テキスト ボックス 105">
            <a:extLst>
              <a:ext uri="{FF2B5EF4-FFF2-40B4-BE49-F238E27FC236}">
                <a16:creationId xmlns:a16="http://schemas.microsoft.com/office/drawing/2014/main" id="{67071418-7EC9-444E-8A53-4F7F51F0B427}"/>
              </a:ext>
            </a:extLst>
          </p:cNvPr>
          <p:cNvSpPr txBox="1"/>
          <p:nvPr/>
        </p:nvSpPr>
        <p:spPr>
          <a:xfrm>
            <a:off x="5961470" y="4056888"/>
            <a:ext cx="434414" cy="153888"/>
          </a:xfrm>
          <a:prstGeom prst="rect">
            <a:avLst/>
          </a:prstGeom>
          <a:noFill/>
        </p:spPr>
        <p:txBody>
          <a:bodyPr wrap="none" lIns="0" tIns="0" rIns="0" bIns="0" rtlCol="0">
            <a:spAutoFit/>
          </a:bodyPr>
          <a:lstStyle/>
          <a:p>
            <a:pPr algn="ctr"/>
            <a:r>
              <a:rPr lang="en-US" altLang="ja-JP" sz="1000" dirty="0">
                <a:latin typeface="Hiragino Sans W5" panose="020B0400000000000000" pitchFamily="34" charset="-128"/>
                <a:ea typeface="Hiragino Sans W5" panose="020B0400000000000000" pitchFamily="34" charset="-128"/>
              </a:rPr>
              <a:t>n</a:t>
            </a:r>
            <a:r>
              <a:rPr kumimoji="1" lang="en-US" altLang="ja-JP" sz="1000" dirty="0">
                <a:latin typeface="Hiragino Sans W5" panose="020B0400000000000000" pitchFamily="34" charset="-128"/>
                <a:ea typeface="Hiragino Sans W5" panose="020B0400000000000000" pitchFamily="34" charset="-128"/>
              </a:rPr>
              <a:t>=300</a:t>
            </a:r>
          </a:p>
        </p:txBody>
      </p:sp>
      <p:sp>
        <p:nvSpPr>
          <p:cNvPr id="107" name="テキスト ボックス 106">
            <a:extLst>
              <a:ext uri="{FF2B5EF4-FFF2-40B4-BE49-F238E27FC236}">
                <a16:creationId xmlns:a16="http://schemas.microsoft.com/office/drawing/2014/main" id="{48C86A3C-B571-1F48-8A00-7710D5273664}"/>
              </a:ext>
            </a:extLst>
          </p:cNvPr>
          <p:cNvSpPr txBox="1"/>
          <p:nvPr/>
        </p:nvSpPr>
        <p:spPr>
          <a:xfrm>
            <a:off x="7726160" y="3430246"/>
            <a:ext cx="288541" cy="276999"/>
          </a:xfrm>
          <a:prstGeom prst="rect">
            <a:avLst/>
          </a:prstGeom>
          <a:noFill/>
        </p:spPr>
        <p:txBody>
          <a:bodyPr wrap="none" lIns="0" tIns="0" rIns="0" bIns="0" rtlCol="0">
            <a:spAutoFit/>
          </a:bodyPr>
          <a:lstStyle/>
          <a:p>
            <a:r>
              <a:rPr lang="en-US" altLang="ja-JP" dirty="0">
                <a:solidFill>
                  <a:schemeClr val="bg1"/>
                </a:solidFill>
                <a:latin typeface="DIN Alternate" panose="020B0500000000000000" pitchFamily="34" charset="0"/>
                <a:ea typeface="Hiragino Sans W5" panose="020B0400000000000000" pitchFamily="34" charset="-128"/>
              </a:rPr>
              <a:t>6</a:t>
            </a:r>
            <a:r>
              <a:rPr kumimoji="1" lang="en-US" altLang="ja-JP" dirty="0">
                <a:solidFill>
                  <a:schemeClr val="bg1"/>
                </a:solidFill>
                <a:latin typeface="DIN Alternate" panose="020B0500000000000000" pitchFamily="34" charset="0"/>
                <a:ea typeface="Hiragino Sans W5" panose="020B0400000000000000" pitchFamily="34" charset="-128"/>
              </a:rPr>
              <a:t>0</a:t>
            </a:r>
            <a:r>
              <a:rPr kumimoji="1" lang="en-US" altLang="ja-JP" sz="1000" dirty="0">
                <a:solidFill>
                  <a:schemeClr val="bg1"/>
                </a:solidFill>
                <a:latin typeface="DIN Alternate" panose="020B0500000000000000" pitchFamily="34" charset="0"/>
                <a:ea typeface="Hiragino Sans W5" panose="020B0400000000000000" pitchFamily="34" charset="-128"/>
              </a:rPr>
              <a:t>%</a:t>
            </a:r>
            <a:endParaRPr kumimoji="1" lang="ja-JP" altLang="en-US" sz="1400">
              <a:solidFill>
                <a:schemeClr val="bg1"/>
              </a:solidFill>
              <a:latin typeface="DIN Alternate" panose="020B0500000000000000" pitchFamily="34" charset="0"/>
              <a:ea typeface="Hiragino Sans W5" panose="020B0400000000000000" pitchFamily="34" charset="-128"/>
            </a:endParaRPr>
          </a:p>
        </p:txBody>
      </p:sp>
      <p:cxnSp>
        <p:nvCxnSpPr>
          <p:cNvPr id="108" name="直線コネクタ 107">
            <a:extLst>
              <a:ext uri="{FF2B5EF4-FFF2-40B4-BE49-F238E27FC236}">
                <a16:creationId xmlns:a16="http://schemas.microsoft.com/office/drawing/2014/main" id="{53B80595-ECBB-3A45-966C-C9BAA8E29273}"/>
              </a:ext>
            </a:extLst>
          </p:cNvPr>
          <p:cNvCxnSpPr>
            <a:cxnSpLocks/>
          </p:cNvCxnSpPr>
          <p:nvPr/>
        </p:nvCxnSpPr>
        <p:spPr>
          <a:xfrm flipV="1">
            <a:off x="7116369" y="3113874"/>
            <a:ext cx="0" cy="1842707"/>
          </a:xfrm>
          <a:prstGeom prst="line">
            <a:avLst/>
          </a:prstGeom>
          <a:ln>
            <a:solidFill>
              <a:srgbClr val="CCCCCC"/>
            </a:solidFill>
          </a:ln>
        </p:spPr>
        <p:style>
          <a:lnRef idx="1">
            <a:schemeClr val="accent1"/>
          </a:lnRef>
          <a:fillRef idx="0">
            <a:schemeClr val="accent1"/>
          </a:fillRef>
          <a:effectRef idx="0">
            <a:schemeClr val="accent1"/>
          </a:effectRef>
          <a:fontRef idx="minor">
            <a:schemeClr val="tx1"/>
          </a:fontRef>
        </p:style>
      </p:cxnSp>
      <p:sp>
        <p:nvSpPr>
          <p:cNvPr id="109" name="正方形/長方形 108">
            <a:extLst>
              <a:ext uri="{FF2B5EF4-FFF2-40B4-BE49-F238E27FC236}">
                <a16:creationId xmlns:a16="http://schemas.microsoft.com/office/drawing/2014/main" id="{B4529300-5038-0C42-92FF-5EC3F8A8A620}"/>
              </a:ext>
            </a:extLst>
          </p:cNvPr>
          <p:cNvSpPr/>
          <p:nvPr/>
        </p:nvSpPr>
        <p:spPr>
          <a:xfrm>
            <a:off x="8292049" y="4329521"/>
            <a:ext cx="155418" cy="346852"/>
          </a:xfrm>
          <a:prstGeom prst="rect">
            <a:avLst/>
          </a:prstGeom>
          <a:solidFill>
            <a:srgbClr val="FFF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DIN Alternate" panose="020B0500000000000000" pitchFamily="34" charset="0"/>
              <a:ea typeface="Hiragino Sans W5" panose="020B0400000000000000" pitchFamily="34" charset="-128"/>
            </a:endParaRPr>
          </a:p>
        </p:txBody>
      </p:sp>
      <p:sp>
        <p:nvSpPr>
          <p:cNvPr id="110" name="正方形/長方形 109">
            <a:extLst>
              <a:ext uri="{FF2B5EF4-FFF2-40B4-BE49-F238E27FC236}">
                <a16:creationId xmlns:a16="http://schemas.microsoft.com/office/drawing/2014/main" id="{98A26D7A-F7E8-304D-9938-E7C133D11E9E}"/>
              </a:ext>
            </a:extLst>
          </p:cNvPr>
          <p:cNvSpPr/>
          <p:nvPr/>
        </p:nvSpPr>
        <p:spPr>
          <a:xfrm>
            <a:off x="8291649" y="3383338"/>
            <a:ext cx="813666" cy="346852"/>
          </a:xfrm>
          <a:prstGeom prst="rect">
            <a:avLst/>
          </a:prstGeom>
          <a:solidFill>
            <a:srgbClr val="FE55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DIN Alternate" panose="020B0500000000000000" pitchFamily="34" charset="0"/>
              <a:ea typeface="Hiragino Sans W5" panose="020B0400000000000000" pitchFamily="34" charset="-128"/>
            </a:endParaRPr>
          </a:p>
        </p:txBody>
      </p:sp>
      <p:sp>
        <p:nvSpPr>
          <p:cNvPr id="112" name="テキスト ボックス 111">
            <a:extLst>
              <a:ext uri="{FF2B5EF4-FFF2-40B4-BE49-F238E27FC236}">
                <a16:creationId xmlns:a16="http://schemas.microsoft.com/office/drawing/2014/main" id="{EA9DCEE8-A5C1-714F-9969-87936C116BF5}"/>
              </a:ext>
            </a:extLst>
          </p:cNvPr>
          <p:cNvSpPr txBox="1"/>
          <p:nvPr/>
        </p:nvSpPr>
        <p:spPr>
          <a:xfrm>
            <a:off x="8535266" y="4365046"/>
            <a:ext cx="288541" cy="276999"/>
          </a:xfrm>
          <a:prstGeom prst="rect">
            <a:avLst/>
          </a:prstGeom>
          <a:noFill/>
        </p:spPr>
        <p:txBody>
          <a:bodyPr wrap="none" lIns="0" tIns="0" rIns="0" bIns="0" rtlCol="0">
            <a:spAutoFit/>
          </a:bodyPr>
          <a:lstStyle/>
          <a:p>
            <a:r>
              <a:rPr lang="en-US" altLang="ja-JP" dirty="0">
                <a:latin typeface="DIN Alternate" panose="020B0500000000000000" pitchFamily="34" charset="0"/>
                <a:ea typeface="Hiragino Sans W5" panose="020B0400000000000000" pitchFamily="34" charset="-128"/>
              </a:rPr>
              <a:t>1</a:t>
            </a:r>
            <a:r>
              <a:rPr kumimoji="1" lang="en-US" altLang="ja-JP" dirty="0">
                <a:latin typeface="DIN Alternate" panose="020B0500000000000000" pitchFamily="34" charset="0"/>
                <a:ea typeface="Hiragino Sans W5" panose="020B0400000000000000" pitchFamily="34" charset="-128"/>
              </a:rPr>
              <a:t>0</a:t>
            </a:r>
            <a:r>
              <a:rPr kumimoji="1" lang="en-US" altLang="ja-JP" sz="1000" dirty="0">
                <a:latin typeface="DIN Alternate" panose="020B0500000000000000" pitchFamily="34" charset="0"/>
                <a:ea typeface="Hiragino Sans W5" panose="020B0400000000000000" pitchFamily="34" charset="-128"/>
              </a:rPr>
              <a:t>%</a:t>
            </a:r>
            <a:endParaRPr kumimoji="1" lang="ja-JP" altLang="en-US" sz="1600">
              <a:latin typeface="DIN Alternate" panose="020B0500000000000000" pitchFamily="34" charset="0"/>
              <a:ea typeface="Hiragino Sans W5" panose="020B0400000000000000" pitchFamily="34" charset="-128"/>
            </a:endParaRPr>
          </a:p>
        </p:txBody>
      </p:sp>
      <p:cxnSp>
        <p:nvCxnSpPr>
          <p:cNvPr id="113" name="直線矢印コネクタ 112">
            <a:extLst>
              <a:ext uri="{FF2B5EF4-FFF2-40B4-BE49-F238E27FC236}">
                <a16:creationId xmlns:a16="http://schemas.microsoft.com/office/drawing/2014/main" id="{09037A59-3B6C-194C-8AD8-7222AA2765B9}"/>
              </a:ext>
            </a:extLst>
          </p:cNvPr>
          <p:cNvCxnSpPr>
            <a:cxnSpLocks/>
          </p:cNvCxnSpPr>
          <p:nvPr/>
        </p:nvCxnSpPr>
        <p:spPr>
          <a:xfrm flipV="1">
            <a:off x="8492803" y="3862932"/>
            <a:ext cx="292148" cy="368780"/>
          </a:xfrm>
          <a:prstGeom prst="straightConnector1">
            <a:avLst/>
          </a:prstGeom>
          <a:ln w="9525">
            <a:solidFill>
              <a:srgbClr val="E12846"/>
            </a:solidFill>
            <a:headEnd type="none" w="med" len="med"/>
            <a:tailEnd type="stealth" w="sm" len="med"/>
          </a:ln>
        </p:spPr>
        <p:style>
          <a:lnRef idx="1">
            <a:schemeClr val="accent1"/>
          </a:lnRef>
          <a:fillRef idx="0">
            <a:schemeClr val="accent1"/>
          </a:fillRef>
          <a:effectRef idx="0">
            <a:schemeClr val="accent1"/>
          </a:effectRef>
          <a:fontRef idx="minor">
            <a:schemeClr val="tx1"/>
          </a:fontRef>
        </p:style>
      </p:cxnSp>
      <p:sp>
        <p:nvSpPr>
          <p:cNvPr id="114" name="テキスト ボックス 113">
            <a:extLst>
              <a:ext uri="{FF2B5EF4-FFF2-40B4-BE49-F238E27FC236}">
                <a16:creationId xmlns:a16="http://schemas.microsoft.com/office/drawing/2014/main" id="{19828419-0CA4-3347-9A02-8A61CEA08834}"/>
              </a:ext>
            </a:extLst>
          </p:cNvPr>
          <p:cNvSpPr txBox="1"/>
          <p:nvPr/>
        </p:nvSpPr>
        <p:spPr>
          <a:xfrm>
            <a:off x="8499153" y="3990516"/>
            <a:ext cx="244225" cy="153888"/>
          </a:xfrm>
          <a:prstGeom prst="rect">
            <a:avLst/>
          </a:prstGeom>
          <a:solidFill>
            <a:schemeClr val="bg1"/>
          </a:solidFill>
        </p:spPr>
        <p:txBody>
          <a:bodyPr wrap="none" lIns="36000" tIns="0" rIns="36000" bIns="0" rtlCol="0">
            <a:spAutoFit/>
          </a:bodyPr>
          <a:lstStyle/>
          <a:p>
            <a:r>
              <a:rPr lang="en-US" altLang="ja-JP" sz="1000" dirty="0">
                <a:solidFill>
                  <a:srgbClr val="E12846"/>
                </a:solidFill>
                <a:latin typeface="DIN Alternate" panose="020B0500000000000000" pitchFamily="34" charset="0"/>
                <a:ea typeface="Hiragino Sans W5" panose="020B0400000000000000" pitchFamily="34" charset="-128"/>
              </a:rPr>
              <a:t>5</a:t>
            </a:r>
            <a:r>
              <a:rPr kumimoji="1" lang="en-US" altLang="ja-JP" sz="700" dirty="0">
                <a:solidFill>
                  <a:srgbClr val="E12846"/>
                </a:solidFill>
                <a:latin typeface="DIN Alternate" panose="020B0500000000000000" pitchFamily="34" charset="0"/>
                <a:ea typeface="Hiragino Sans W5" panose="020B0400000000000000" pitchFamily="34" charset="-128"/>
              </a:rPr>
              <a:t> </a:t>
            </a:r>
            <a:r>
              <a:rPr kumimoji="1" lang="ja-JP" altLang="en-US" sz="700">
                <a:solidFill>
                  <a:srgbClr val="E12846"/>
                </a:solidFill>
                <a:latin typeface="DIN Alternate" panose="020B0500000000000000" pitchFamily="34" charset="0"/>
                <a:ea typeface="Hiragino Sans W5" panose="020B0400000000000000" pitchFamily="34" charset="-128"/>
              </a:rPr>
              <a:t>倍</a:t>
            </a:r>
          </a:p>
        </p:txBody>
      </p:sp>
      <p:sp>
        <p:nvSpPr>
          <p:cNvPr id="115" name="テキスト ボックス 114">
            <a:extLst>
              <a:ext uri="{FF2B5EF4-FFF2-40B4-BE49-F238E27FC236}">
                <a16:creationId xmlns:a16="http://schemas.microsoft.com/office/drawing/2014/main" id="{7493C3D7-24FA-0445-82AB-D590FDBDC860}"/>
              </a:ext>
            </a:extLst>
          </p:cNvPr>
          <p:cNvSpPr txBox="1"/>
          <p:nvPr/>
        </p:nvSpPr>
        <p:spPr>
          <a:xfrm>
            <a:off x="8756740" y="3426470"/>
            <a:ext cx="288541" cy="276999"/>
          </a:xfrm>
          <a:prstGeom prst="rect">
            <a:avLst/>
          </a:prstGeom>
          <a:noFill/>
        </p:spPr>
        <p:txBody>
          <a:bodyPr wrap="none" lIns="0" tIns="0" rIns="0" bIns="0" rtlCol="0">
            <a:spAutoFit/>
          </a:bodyPr>
          <a:lstStyle/>
          <a:p>
            <a:r>
              <a:rPr kumimoji="1" lang="en-US" altLang="ja-JP" dirty="0">
                <a:solidFill>
                  <a:schemeClr val="bg1"/>
                </a:solidFill>
                <a:latin typeface="DIN Alternate" panose="020B0500000000000000" pitchFamily="34" charset="0"/>
                <a:ea typeface="Hiragino Sans W5" panose="020B0400000000000000" pitchFamily="34" charset="-128"/>
              </a:rPr>
              <a:t>50</a:t>
            </a:r>
            <a:r>
              <a:rPr kumimoji="1" lang="en-US" altLang="ja-JP" sz="1000" dirty="0">
                <a:solidFill>
                  <a:schemeClr val="bg1"/>
                </a:solidFill>
                <a:latin typeface="DIN Alternate" panose="020B0500000000000000" pitchFamily="34" charset="0"/>
                <a:ea typeface="Hiragino Sans W5" panose="020B0400000000000000" pitchFamily="34" charset="-128"/>
              </a:rPr>
              <a:t>%</a:t>
            </a:r>
            <a:endParaRPr kumimoji="1" lang="ja-JP" altLang="en-US" sz="1400">
              <a:solidFill>
                <a:schemeClr val="bg1"/>
              </a:solidFill>
              <a:latin typeface="DIN Alternate" panose="020B0500000000000000" pitchFamily="34" charset="0"/>
              <a:ea typeface="Hiragino Sans W5" panose="020B0400000000000000" pitchFamily="34" charset="-128"/>
            </a:endParaRPr>
          </a:p>
        </p:txBody>
      </p:sp>
      <p:cxnSp>
        <p:nvCxnSpPr>
          <p:cNvPr id="116" name="直線コネクタ 115">
            <a:extLst>
              <a:ext uri="{FF2B5EF4-FFF2-40B4-BE49-F238E27FC236}">
                <a16:creationId xmlns:a16="http://schemas.microsoft.com/office/drawing/2014/main" id="{951AA160-E16D-5F4D-BBAF-360D1F2176C0}"/>
              </a:ext>
            </a:extLst>
          </p:cNvPr>
          <p:cNvCxnSpPr>
            <a:cxnSpLocks/>
          </p:cNvCxnSpPr>
          <p:nvPr/>
        </p:nvCxnSpPr>
        <p:spPr>
          <a:xfrm flipV="1">
            <a:off x="8291648" y="3113873"/>
            <a:ext cx="0" cy="1842707"/>
          </a:xfrm>
          <a:prstGeom prst="line">
            <a:avLst/>
          </a:prstGeom>
          <a:ln>
            <a:solidFill>
              <a:srgbClr val="CCCCCC"/>
            </a:solidFill>
          </a:ln>
        </p:spPr>
        <p:style>
          <a:lnRef idx="1">
            <a:schemeClr val="accent1"/>
          </a:lnRef>
          <a:fillRef idx="0">
            <a:schemeClr val="accent1"/>
          </a:fillRef>
          <a:effectRef idx="0">
            <a:schemeClr val="accent1"/>
          </a:effectRef>
          <a:fontRef idx="minor">
            <a:schemeClr val="tx1"/>
          </a:fontRef>
        </p:style>
      </p:cxnSp>
      <p:sp>
        <p:nvSpPr>
          <p:cNvPr id="117" name="正方形/長方形 116">
            <a:extLst>
              <a:ext uri="{FF2B5EF4-FFF2-40B4-BE49-F238E27FC236}">
                <a16:creationId xmlns:a16="http://schemas.microsoft.com/office/drawing/2014/main" id="{A393BCC1-672E-724C-A16B-33903AAE85A7}"/>
              </a:ext>
            </a:extLst>
          </p:cNvPr>
          <p:cNvSpPr/>
          <p:nvPr/>
        </p:nvSpPr>
        <p:spPr>
          <a:xfrm>
            <a:off x="9466900" y="4329521"/>
            <a:ext cx="72000" cy="346852"/>
          </a:xfrm>
          <a:prstGeom prst="rect">
            <a:avLst/>
          </a:prstGeom>
          <a:solidFill>
            <a:srgbClr val="FFF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DIN Alternate" panose="020B0500000000000000" pitchFamily="34" charset="0"/>
              <a:ea typeface="Hiragino Sans W5" panose="020B0400000000000000" pitchFamily="34" charset="-128"/>
            </a:endParaRPr>
          </a:p>
        </p:txBody>
      </p:sp>
      <p:sp>
        <p:nvSpPr>
          <p:cNvPr id="118" name="正方形/長方形 117">
            <a:extLst>
              <a:ext uri="{FF2B5EF4-FFF2-40B4-BE49-F238E27FC236}">
                <a16:creationId xmlns:a16="http://schemas.microsoft.com/office/drawing/2014/main" id="{344794E3-0A4B-3247-B7C9-320030D0D67A}"/>
              </a:ext>
            </a:extLst>
          </p:cNvPr>
          <p:cNvSpPr/>
          <p:nvPr/>
        </p:nvSpPr>
        <p:spPr>
          <a:xfrm>
            <a:off x="9466500" y="3383338"/>
            <a:ext cx="576000" cy="346852"/>
          </a:xfrm>
          <a:prstGeom prst="rect">
            <a:avLst/>
          </a:prstGeom>
          <a:solidFill>
            <a:srgbClr val="FE55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DIN Alternate" panose="020B0500000000000000" pitchFamily="34" charset="0"/>
              <a:ea typeface="Hiragino Sans W5" panose="020B0400000000000000" pitchFamily="34" charset="-128"/>
            </a:endParaRPr>
          </a:p>
        </p:txBody>
      </p:sp>
      <p:sp>
        <p:nvSpPr>
          <p:cNvPr id="120" name="テキスト ボックス 119">
            <a:extLst>
              <a:ext uri="{FF2B5EF4-FFF2-40B4-BE49-F238E27FC236}">
                <a16:creationId xmlns:a16="http://schemas.microsoft.com/office/drawing/2014/main" id="{EC1AD01A-06A6-CA45-988D-78E387538BC2}"/>
              </a:ext>
            </a:extLst>
          </p:cNvPr>
          <p:cNvSpPr txBox="1"/>
          <p:nvPr/>
        </p:nvSpPr>
        <p:spPr>
          <a:xfrm>
            <a:off x="9627567" y="4365046"/>
            <a:ext cx="177934" cy="276999"/>
          </a:xfrm>
          <a:prstGeom prst="rect">
            <a:avLst/>
          </a:prstGeom>
          <a:noFill/>
        </p:spPr>
        <p:txBody>
          <a:bodyPr wrap="none" lIns="0" tIns="0" rIns="0" bIns="0" rtlCol="0">
            <a:spAutoFit/>
          </a:bodyPr>
          <a:lstStyle/>
          <a:p>
            <a:r>
              <a:rPr kumimoji="1" lang="en-US" altLang="ja-JP" dirty="0">
                <a:latin typeface="DIN Alternate" panose="020B0500000000000000" pitchFamily="34" charset="0"/>
                <a:ea typeface="Hiragino Sans W5" panose="020B0400000000000000" pitchFamily="34" charset="-128"/>
              </a:rPr>
              <a:t>5</a:t>
            </a:r>
            <a:r>
              <a:rPr kumimoji="1" lang="en-US" altLang="ja-JP" sz="1000" dirty="0">
                <a:latin typeface="DIN Alternate" panose="020B0500000000000000" pitchFamily="34" charset="0"/>
                <a:ea typeface="Hiragino Sans W5" panose="020B0400000000000000" pitchFamily="34" charset="-128"/>
              </a:rPr>
              <a:t>%</a:t>
            </a:r>
            <a:endParaRPr kumimoji="1" lang="ja-JP" altLang="en-US" sz="1600">
              <a:latin typeface="DIN Alternate" panose="020B0500000000000000" pitchFamily="34" charset="0"/>
              <a:ea typeface="Hiragino Sans W5" panose="020B0400000000000000" pitchFamily="34" charset="-128"/>
            </a:endParaRPr>
          </a:p>
        </p:txBody>
      </p:sp>
      <p:cxnSp>
        <p:nvCxnSpPr>
          <p:cNvPr id="121" name="直線矢印コネクタ 120">
            <a:extLst>
              <a:ext uri="{FF2B5EF4-FFF2-40B4-BE49-F238E27FC236}">
                <a16:creationId xmlns:a16="http://schemas.microsoft.com/office/drawing/2014/main" id="{E734B86C-D41E-2D4F-9155-0D613C6226AE}"/>
              </a:ext>
            </a:extLst>
          </p:cNvPr>
          <p:cNvCxnSpPr>
            <a:cxnSpLocks/>
          </p:cNvCxnSpPr>
          <p:nvPr/>
        </p:nvCxnSpPr>
        <p:spPr>
          <a:xfrm flipV="1">
            <a:off x="9585104" y="3862932"/>
            <a:ext cx="292148" cy="368780"/>
          </a:xfrm>
          <a:prstGeom prst="straightConnector1">
            <a:avLst/>
          </a:prstGeom>
          <a:ln w="9525">
            <a:solidFill>
              <a:srgbClr val="E12846"/>
            </a:solidFill>
            <a:headEnd type="none" w="med" len="med"/>
            <a:tailEnd type="stealth" w="sm" len="med"/>
          </a:ln>
        </p:spPr>
        <p:style>
          <a:lnRef idx="1">
            <a:schemeClr val="accent1"/>
          </a:lnRef>
          <a:fillRef idx="0">
            <a:schemeClr val="accent1"/>
          </a:fillRef>
          <a:effectRef idx="0">
            <a:schemeClr val="accent1"/>
          </a:effectRef>
          <a:fontRef idx="minor">
            <a:schemeClr val="tx1"/>
          </a:fontRef>
        </p:style>
      </p:cxnSp>
      <p:sp>
        <p:nvSpPr>
          <p:cNvPr id="122" name="テキスト ボックス 121">
            <a:extLst>
              <a:ext uri="{FF2B5EF4-FFF2-40B4-BE49-F238E27FC236}">
                <a16:creationId xmlns:a16="http://schemas.microsoft.com/office/drawing/2014/main" id="{669B9C75-6612-874B-AEDB-5D146B378E3E}"/>
              </a:ext>
            </a:extLst>
          </p:cNvPr>
          <p:cNvSpPr txBox="1"/>
          <p:nvPr/>
        </p:nvSpPr>
        <p:spPr>
          <a:xfrm>
            <a:off x="9591454" y="3990516"/>
            <a:ext cx="244225" cy="153888"/>
          </a:xfrm>
          <a:prstGeom prst="rect">
            <a:avLst/>
          </a:prstGeom>
          <a:solidFill>
            <a:schemeClr val="bg1"/>
          </a:solidFill>
        </p:spPr>
        <p:txBody>
          <a:bodyPr wrap="none" lIns="36000" tIns="0" rIns="36000" bIns="0" rtlCol="0">
            <a:spAutoFit/>
          </a:bodyPr>
          <a:lstStyle/>
          <a:p>
            <a:r>
              <a:rPr kumimoji="1" lang="en-US" altLang="ja-JP" sz="1000" dirty="0">
                <a:solidFill>
                  <a:srgbClr val="E12846"/>
                </a:solidFill>
                <a:latin typeface="DIN Alternate" panose="020B0500000000000000" pitchFamily="34" charset="0"/>
                <a:ea typeface="Hiragino Sans W5" panose="020B0400000000000000" pitchFamily="34" charset="-128"/>
              </a:rPr>
              <a:t>7</a:t>
            </a:r>
            <a:r>
              <a:rPr kumimoji="1" lang="en-US" altLang="ja-JP" sz="700" dirty="0">
                <a:solidFill>
                  <a:srgbClr val="E12846"/>
                </a:solidFill>
                <a:latin typeface="DIN Alternate" panose="020B0500000000000000" pitchFamily="34" charset="0"/>
                <a:ea typeface="Hiragino Sans W5" panose="020B0400000000000000" pitchFamily="34" charset="-128"/>
              </a:rPr>
              <a:t> </a:t>
            </a:r>
            <a:r>
              <a:rPr kumimoji="1" lang="ja-JP" altLang="en-US" sz="700">
                <a:solidFill>
                  <a:srgbClr val="E12846"/>
                </a:solidFill>
                <a:latin typeface="DIN Alternate" panose="020B0500000000000000" pitchFamily="34" charset="0"/>
                <a:ea typeface="Hiragino Sans W5" panose="020B0400000000000000" pitchFamily="34" charset="-128"/>
              </a:rPr>
              <a:t>倍</a:t>
            </a:r>
          </a:p>
        </p:txBody>
      </p:sp>
      <p:sp>
        <p:nvSpPr>
          <p:cNvPr id="123" name="テキスト ボックス 122">
            <a:extLst>
              <a:ext uri="{FF2B5EF4-FFF2-40B4-BE49-F238E27FC236}">
                <a16:creationId xmlns:a16="http://schemas.microsoft.com/office/drawing/2014/main" id="{2C3BDBCD-DF43-9E43-80F6-7003D9BF6F4F}"/>
              </a:ext>
            </a:extLst>
          </p:cNvPr>
          <p:cNvSpPr txBox="1"/>
          <p:nvPr/>
        </p:nvSpPr>
        <p:spPr>
          <a:xfrm>
            <a:off x="10119670" y="3412822"/>
            <a:ext cx="288541" cy="276999"/>
          </a:xfrm>
          <a:prstGeom prst="rect">
            <a:avLst/>
          </a:prstGeom>
          <a:noFill/>
        </p:spPr>
        <p:txBody>
          <a:bodyPr wrap="none" lIns="0" tIns="0" rIns="0" bIns="0" rtlCol="0">
            <a:spAutoFit/>
          </a:bodyPr>
          <a:lstStyle/>
          <a:p>
            <a:r>
              <a:rPr lang="en-US" altLang="ja-JP" dirty="0">
                <a:solidFill>
                  <a:srgbClr val="FE5519"/>
                </a:solidFill>
                <a:latin typeface="DIN Alternate" panose="020B0500000000000000" pitchFamily="34" charset="0"/>
                <a:ea typeface="Hiragino Sans W5" panose="020B0400000000000000" pitchFamily="34" charset="-128"/>
              </a:rPr>
              <a:t>35</a:t>
            </a:r>
            <a:r>
              <a:rPr kumimoji="1" lang="en-US" altLang="ja-JP" sz="1000" dirty="0">
                <a:solidFill>
                  <a:srgbClr val="FE5519"/>
                </a:solidFill>
                <a:latin typeface="DIN Alternate" panose="020B0500000000000000" pitchFamily="34" charset="0"/>
                <a:ea typeface="Hiragino Sans W5" panose="020B0400000000000000" pitchFamily="34" charset="-128"/>
              </a:rPr>
              <a:t>%</a:t>
            </a:r>
            <a:endParaRPr kumimoji="1" lang="ja-JP" altLang="en-US" sz="1400">
              <a:solidFill>
                <a:srgbClr val="FE5519"/>
              </a:solidFill>
              <a:latin typeface="DIN Alternate" panose="020B0500000000000000" pitchFamily="34" charset="0"/>
              <a:ea typeface="Hiragino Sans W5" panose="020B0400000000000000" pitchFamily="34" charset="-128"/>
            </a:endParaRPr>
          </a:p>
        </p:txBody>
      </p:sp>
      <p:cxnSp>
        <p:nvCxnSpPr>
          <p:cNvPr id="124" name="直線コネクタ 123">
            <a:extLst>
              <a:ext uri="{FF2B5EF4-FFF2-40B4-BE49-F238E27FC236}">
                <a16:creationId xmlns:a16="http://schemas.microsoft.com/office/drawing/2014/main" id="{25F34E99-52E4-7249-9C04-C094F6DADEF1}"/>
              </a:ext>
            </a:extLst>
          </p:cNvPr>
          <p:cNvCxnSpPr>
            <a:cxnSpLocks/>
          </p:cNvCxnSpPr>
          <p:nvPr/>
        </p:nvCxnSpPr>
        <p:spPr>
          <a:xfrm flipV="1">
            <a:off x="9466499" y="3113873"/>
            <a:ext cx="0" cy="1842707"/>
          </a:xfrm>
          <a:prstGeom prst="line">
            <a:avLst/>
          </a:prstGeom>
          <a:ln>
            <a:solidFill>
              <a:srgbClr val="CCCCCC"/>
            </a:solidFill>
          </a:ln>
        </p:spPr>
        <p:style>
          <a:lnRef idx="1">
            <a:schemeClr val="accent1"/>
          </a:lnRef>
          <a:fillRef idx="0">
            <a:schemeClr val="accent1"/>
          </a:fillRef>
          <a:effectRef idx="0">
            <a:schemeClr val="accent1"/>
          </a:effectRef>
          <a:fontRef idx="minor">
            <a:schemeClr val="tx1"/>
          </a:fontRef>
        </p:style>
      </p:cxnSp>
      <p:sp>
        <p:nvSpPr>
          <p:cNvPr id="125" name="正方形/長方形 124">
            <a:extLst>
              <a:ext uri="{FF2B5EF4-FFF2-40B4-BE49-F238E27FC236}">
                <a16:creationId xmlns:a16="http://schemas.microsoft.com/office/drawing/2014/main" id="{FB928225-7EB4-2847-AACD-BAB5C40FED2E}"/>
              </a:ext>
            </a:extLst>
          </p:cNvPr>
          <p:cNvSpPr/>
          <p:nvPr/>
        </p:nvSpPr>
        <p:spPr>
          <a:xfrm>
            <a:off x="10641892" y="4329521"/>
            <a:ext cx="43200" cy="346852"/>
          </a:xfrm>
          <a:prstGeom prst="rect">
            <a:avLst/>
          </a:prstGeom>
          <a:solidFill>
            <a:srgbClr val="FFF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DIN Alternate" panose="020B0500000000000000" pitchFamily="34" charset="0"/>
              <a:ea typeface="Hiragino Sans W5" panose="020B0400000000000000" pitchFamily="34" charset="-128"/>
            </a:endParaRPr>
          </a:p>
        </p:txBody>
      </p:sp>
      <p:sp>
        <p:nvSpPr>
          <p:cNvPr id="126" name="正方形/長方形 125">
            <a:extLst>
              <a:ext uri="{FF2B5EF4-FFF2-40B4-BE49-F238E27FC236}">
                <a16:creationId xmlns:a16="http://schemas.microsoft.com/office/drawing/2014/main" id="{CB83ECD9-5B26-7C4E-B65F-DADF270E09D3}"/>
              </a:ext>
            </a:extLst>
          </p:cNvPr>
          <p:cNvSpPr/>
          <p:nvPr/>
        </p:nvSpPr>
        <p:spPr>
          <a:xfrm>
            <a:off x="10641491" y="3383338"/>
            <a:ext cx="241200" cy="346852"/>
          </a:xfrm>
          <a:prstGeom prst="rect">
            <a:avLst/>
          </a:prstGeom>
          <a:solidFill>
            <a:srgbClr val="FE55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DIN Alternate" panose="020B0500000000000000" pitchFamily="34" charset="0"/>
              <a:ea typeface="Hiragino Sans W5" panose="020B0400000000000000" pitchFamily="34" charset="-128"/>
            </a:endParaRPr>
          </a:p>
        </p:txBody>
      </p:sp>
      <p:sp>
        <p:nvSpPr>
          <p:cNvPr id="128" name="テキスト ボックス 127">
            <a:extLst>
              <a:ext uri="{FF2B5EF4-FFF2-40B4-BE49-F238E27FC236}">
                <a16:creationId xmlns:a16="http://schemas.microsoft.com/office/drawing/2014/main" id="{37BFE50A-85B2-AD41-A355-2FEE979E535E}"/>
              </a:ext>
            </a:extLst>
          </p:cNvPr>
          <p:cNvSpPr txBox="1"/>
          <p:nvPr/>
        </p:nvSpPr>
        <p:spPr>
          <a:xfrm>
            <a:off x="10770809" y="4365046"/>
            <a:ext cx="177934" cy="276999"/>
          </a:xfrm>
          <a:prstGeom prst="rect">
            <a:avLst/>
          </a:prstGeom>
          <a:noFill/>
        </p:spPr>
        <p:txBody>
          <a:bodyPr wrap="none" lIns="0" tIns="0" rIns="0" bIns="0" rtlCol="0">
            <a:spAutoFit/>
          </a:bodyPr>
          <a:lstStyle/>
          <a:p>
            <a:r>
              <a:rPr lang="en-US" altLang="ja-JP" dirty="0">
                <a:latin typeface="DIN Alternate" panose="020B0500000000000000" pitchFamily="34" charset="0"/>
                <a:ea typeface="Hiragino Sans W5" panose="020B0400000000000000" pitchFamily="34" charset="-128"/>
              </a:rPr>
              <a:t>3</a:t>
            </a:r>
            <a:r>
              <a:rPr kumimoji="1" lang="en-US" altLang="ja-JP" sz="1000" dirty="0">
                <a:latin typeface="DIN Alternate" panose="020B0500000000000000" pitchFamily="34" charset="0"/>
                <a:ea typeface="Hiragino Sans W5" panose="020B0400000000000000" pitchFamily="34" charset="-128"/>
              </a:rPr>
              <a:t>%</a:t>
            </a:r>
            <a:endParaRPr kumimoji="1" lang="ja-JP" altLang="en-US" sz="1600">
              <a:latin typeface="DIN Alternate" panose="020B0500000000000000" pitchFamily="34" charset="0"/>
              <a:ea typeface="Hiragino Sans W5" panose="020B0400000000000000" pitchFamily="34" charset="-128"/>
            </a:endParaRPr>
          </a:p>
        </p:txBody>
      </p:sp>
      <p:cxnSp>
        <p:nvCxnSpPr>
          <p:cNvPr id="129" name="直線矢印コネクタ 128">
            <a:extLst>
              <a:ext uri="{FF2B5EF4-FFF2-40B4-BE49-F238E27FC236}">
                <a16:creationId xmlns:a16="http://schemas.microsoft.com/office/drawing/2014/main" id="{AEEDB9A0-8CAE-9145-A69D-A792A2CBA89E}"/>
              </a:ext>
            </a:extLst>
          </p:cNvPr>
          <p:cNvCxnSpPr>
            <a:cxnSpLocks/>
          </p:cNvCxnSpPr>
          <p:nvPr/>
        </p:nvCxnSpPr>
        <p:spPr>
          <a:xfrm flipV="1">
            <a:off x="10702946" y="3862932"/>
            <a:ext cx="292148" cy="368780"/>
          </a:xfrm>
          <a:prstGeom prst="straightConnector1">
            <a:avLst/>
          </a:prstGeom>
          <a:ln w="9525">
            <a:solidFill>
              <a:srgbClr val="E12846"/>
            </a:solidFill>
            <a:headEnd type="none" w="med" len="med"/>
            <a:tailEnd type="stealth" w="sm" len="med"/>
          </a:ln>
        </p:spPr>
        <p:style>
          <a:lnRef idx="1">
            <a:schemeClr val="accent1"/>
          </a:lnRef>
          <a:fillRef idx="0">
            <a:schemeClr val="accent1"/>
          </a:fillRef>
          <a:effectRef idx="0">
            <a:schemeClr val="accent1"/>
          </a:effectRef>
          <a:fontRef idx="minor">
            <a:schemeClr val="tx1"/>
          </a:fontRef>
        </p:style>
      </p:cxnSp>
      <p:sp>
        <p:nvSpPr>
          <p:cNvPr id="130" name="テキスト ボックス 129">
            <a:extLst>
              <a:ext uri="{FF2B5EF4-FFF2-40B4-BE49-F238E27FC236}">
                <a16:creationId xmlns:a16="http://schemas.microsoft.com/office/drawing/2014/main" id="{E76D6546-2694-7A4B-8C18-7F77031FD790}"/>
              </a:ext>
            </a:extLst>
          </p:cNvPr>
          <p:cNvSpPr txBox="1"/>
          <p:nvPr/>
        </p:nvSpPr>
        <p:spPr>
          <a:xfrm>
            <a:off x="10709296" y="3990516"/>
            <a:ext cx="244225" cy="153888"/>
          </a:xfrm>
          <a:prstGeom prst="rect">
            <a:avLst/>
          </a:prstGeom>
          <a:solidFill>
            <a:schemeClr val="bg1"/>
          </a:solidFill>
        </p:spPr>
        <p:txBody>
          <a:bodyPr wrap="none" lIns="36000" tIns="0" rIns="36000" bIns="0" rtlCol="0">
            <a:spAutoFit/>
          </a:bodyPr>
          <a:lstStyle/>
          <a:p>
            <a:r>
              <a:rPr lang="en-US" altLang="ja-JP" sz="1000" dirty="0">
                <a:solidFill>
                  <a:srgbClr val="E12846"/>
                </a:solidFill>
                <a:latin typeface="DIN Alternate" panose="020B0500000000000000" pitchFamily="34" charset="0"/>
                <a:ea typeface="Hiragino Sans W5" panose="020B0400000000000000" pitchFamily="34" charset="-128"/>
              </a:rPr>
              <a:t>5</a:t>
            </a:r>
            <a:r>
              <a:rPr kumimoji="1" lang="en-US" altLang="ja-JP" sz="700" dirty="0">
                <a:solidFill>
                  <a:srgbClr val="E12846"/>
                </a:solidFill>
                <a:latin typeface="DIN Alternate" panose="020B0500000000000000" pitchFamily="34" charset="0"/>
                <a:ea typeface="Hiragino Sans W5" panose="020B0400000000000000" pitchFamily="34" charset="-128"/>
              </a:rPr>
              <a:t> </a:t>
            </a:r>
            <a:r>
              <a:rPr kumimoji="1" lang="ja-JP" altLang="en-US" sz="700">
                <a:solidFill>
                  <a:srgbClr val="E12846"/>
                </a:solidFill>
                <a:latin typeface="DIN Alternate" panose="020B0500000000000000" pitchFamily="34" charset="0"/>
                <a:ea typeface="Hiragino Sans W5" panose="020B0400000000000000" pitchFamily="34" charset="-128"/>
              </a:rPr>
              <a:t>倍</a:t>
            </a:r>
          </a:p>
        </p:txBody>
      </p:sp>
      <p:sp>
        <p:nvSpPr>
          <p:cNvPr id="131" name="テキスト ボックス 130">
            <a:extLst>
              <a:ext uri="{FF2B5EF4-FFF2-40B4-BE49-F238E27FC236}">
                <a16:creationId xmlns:a16="http://schemas.microsoft.com/office/drawing/2014/main" id="{70A1D00D-6396-964A-BB60-E1722E29E230}"/>
              </a:ext>
            </a:extLst>
          </p:cNvPr>
          <p:cNvSpPr txBox="1"/>
          <p:nvPr/>
        </p:nvSpPr>
        <p:spPr>
          <a:xfrm>
            <a:off x="10964462" y="3413218"/>
            <a:ext cx="288541" cy="276999"/>
          </a:xfrm>
          <a:prstGeom prst="rect">
            <a:avLst/>
          </a:prstGeom>
          <a:noFill/>
        </p:spPr>
        <p:txBody>
          <a:bodyPr wrap="none" lIns="0" tIns="0" rIns="0" bIns="0" rtlCol="0">
            <a:spAutoFit/>
          </a:bodyPr>
          <a:lstStyle/>
          <a:p>
            <a:r>
              <a:rPr lang="en-US" altLang="ja-JP" dirty="0">
                <a:solidFill>
                  <a:srgbClr val="FE5519"/>
                </a:solidFill>
                <a:latin typeface="DIN Alternate" panose="020B0500000000000000" pitchFamily="34" charset="0"/>
                <a:ea typeface="Hiragino Sans W5" panose="020B0400000000000000" pitchFamily="34" charset="-128"/>
              </a:rPr>
              <a:t>15</a:t>
            </a:r>
            <a:r>
              <a:rPr kumimoji="1" lang="en-US" altLang="ja-JP" sz="1000" dirty="0">
                <a:solidFill>
                  <a:srgbClr val="FE5519"/>
                </a:solidFill>
                <a:latin typeface="DIN Alternate" panose="020B0500000000000000" pitchFamily="34" charset="0"/>
                <a:ea typeface="Hiragino Sans W5" panose="020B0400000000000000" pitchFamily="34" charset="-128"/>
              </a:rPr>
              <a:t>%</a:t>
            </a:r>
            <a:endParaRPr kumimoji="1" lang="ja-JP" altLang="en-US" sz="1400">
              <a:solidFill>
                <a:srgbClr val="FE5519"/>
              </a:solidFill>
              <a:latin typeface="DIN Alternate" panose="020B0500000000000000" pitchFamily="34" charset="0"/>
              <a:ea typeface="Hiragino Sans W5" panose="020B0400000000000000" pitchFamily="34" charset="-128"/>
            </a:endParaRPr>
          </a:p>
        </p:txBody>
      </p:sp>
      <p:cxnSp>
        <p:nvCxnSpPr>
          <p:cNvPr id="132" name="直線コネクタ 131">
            <a:extLst>
              <a:ext uri="{FF2B5EF4-FFF2-40B4-BE49-F238E27FC236}">
                <a16:creationId xmlns:a16="http://schemas.microsoft.com/office/drawing/2014/main" id="{C02C105E-C660-E44C-B49D-05F45D5B3B9F}"/>
              </a:ext>
            </a:extLst>
          </p:cNvPr>
          <p:cNvCxnSpPr>
            <a:cxnSpLocks/>
          </p:cNvCxnSpPr>
          <p:nvPr/>
        </p:nvCxnSpPr>
        <p:spPr>
          <a:xfrm flipV="1">
            <a:off x="10641491" y="3113873"/>
            <a:ext cx="0" cy="1842707"/>
          </a:xfrm>
          <a:prstGeom prst="line">
            <a:avLst/>
          </a:prstGeom>
          <a:ln>
            <a:solidFill>
              <a:srgbClr val="CCCCCC"/>
            </a:solidFill>
          </a:ln>
        </p:spPr>
        <p:style>
          <a:lnRef idx="1">
            <a:schemeClr val="accent1"/>
          </a:lnRef>
          <a:fillRef idx="0">
            <a:schemeClr val="accent1"/>
          </a:fillRef>
          <a:effectRef idx="0">
            <a:schemeClr val="accent1"/>
          </a:effectRef>
          <a:fontRef idx="minor">
            <a:schemeClr val="tx1"/>
          </a:fontRef>
        </p:style>
      </p:cxnSp>
      <p:pic>
        <p:nvPicPr>
          <p:cNvPr id="5" name="図 4" descr="アイコン&#10;&#10;自動的に生成された説明">
            <a:extLst>
              <a:ext uri="{FF2B5EF4-FFF2-40B4-BE49-F238E27FC236}">
                <a16:creationId xmlns:a16="http://schemas.microsoft.com/office/drawing/2014/main" id="{B1EA8941-A50B-A843-9FD2-18696507E497}"/>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5893877" y="3101991"/>
            <a:ext cx="569601" cy="569601"/>
          </a:xfrm>
          <a:prstGeom prst="rect">
            <a:avLst/>
          </a:prstGeom>
        </p:spPr>
      </p:pic>
      <p:sp>
        <p:nvSpPr>
          <p:cNvPr id="7" name="テキスト ボックス 6">
            <a:extLst>
              <a:ext uri="{FF2B5EF4-FFF2-40B4-BE49-F238E27FC236}">
                <a16:creationId xmlns:a16="http://schemas.microsoft.com/office/drawing/2014/main" id="{6FD12038-9E3A-187B-B5BD-42E9EC0EFF25}"/>
              </a:ext>
            </a:extLst>
          </p:cNvPr>
          <p:cNvSpPr txBox="1"/>
          <p:nvPr/>
        </p:nvSpPr>
        <p:spPr>
          <a:xfrm>
            <a:off x="667689" y="1446069"/>
            <a:ext cx="4955059" cy="1041311"/>
          </a:xfrm>
          <a:prstGeom prst="rect">
            <a:avLst/>
          </a:prstGeom>
          <a:noFill/>
          <a:effectLst/>
        </p:spPr>
        <p:txBody>
          <a:bodyPr wrap="square" rtlCol="0">
            <a:spAutoFit/>
          </a:bodyPr>
          <a:lstStyle/>
          <a:p>
            <a:pPr>
              <a:spcBef>
                <a:spcPts val="140"/>
              </a:spcBef>
            </a:pPr>
            <a:r>
              <a:rPr lang="ja-JP" altLang="en-US" sz="2000" spc="300">
                <a:solidFill>
                  <a:schemeClr val="bg1"/>
                </a:solidFill>
                <a:latin typeface="Hiragino Sans W5" panose="020B0400000000000000" pitchFamily="34" charset="-128"/>
                <a:ea typeface="Hiragino Sans W5" panose="020B0400000000000000" pitchFamily="34" charset="-128"/>
              </a:rPr>
              <a:t>喫煙所サイネージ視聴者の</a:t>
            </a:r>
            <a:endParaRPr lang="en-US" altLang="ja-JP" sz="2000" spc="300" dirty="0">
              <a:solidFill>
                <a:schemeClr val="bg1"/>
              </a:solidFill>
              <a:latin typeface="Hiragino Sans W5" panose="020B0400000000000000" pitchFamily="34" charset="-128"/>
              <a:ea typeface="Hiragino Sans W5" panose="020B0400000000000000" pitchFamily="34" charset="-128"/>
            </a:endParaRPr>
          </a:p>
          <a:p>
            <a:pPr>
              <a:spcBef>
                <a:spcPts val="140"/>
              </a:spcBef>
            </a:pPr>
            <a:r>
              <a:rPr lang="ja-JP" altLang="en-US" sz="2000" spc="300">
                <a:solidFill>
                  <a:schemeClr val="bg1"/>
                </a:solidFill>
                <a:latin typeface="Hiragino Sans W5" panose="020B0400000000000000" pitchFamily="34" charset="-128"/>
                <a:ea typeface="Hiragino Sans W5" panose="020B0400000000000000" pitchFamily="34" charset="-128"/>
              </a:rPr>
              <a:t>広告閲覧後の広告認知度や</a:t>
            </a:r>
            <a:endParaRPr lang="en-US" altLang="ja-JP" sz="2000" spc="300" dirty="0">
              <a:solidFill>
                <a:schemeClr val="bg1"/>
              </a:solidFill>
              <a:latin typeface="Hiragino Sans W5" panose="020B0400000000000000" pitchFamily="34" charset="-128"/>
              <a:ea typeface="Hiragino Sans W5" panose="020B0400000000000000" pitchFamily="34" charset="-128"/>
            </a:endParaRPr>
          </a:p>
          <a:p>
            <a:pPr>
              <a:spcBef>
                <a:spcPts val="140"/>
              </a:spcBef>
            </a:pPr>
            <a:r>
              <a:rPr lang="ja-JP" altLang="en-US" sz="2000" spc="300">
                <a:solidFill>
                  <a:schemeClr val="bg1"/>
                </a:solidFill>
                <a:latin typeface="Hiragino Sans W5" panose="020B0400000000000000" pitchFamily="34" charset="-128"/>
                <a:ea typeface="Hiragino Sans W5" panose="020B0400000000000000" pitchFamily="34" charset="-128"/>
              </a:rPr>
              <a:t>態度変容をレポーティング</a:t>
            </a:r>
            <a:endParaRPr lang="en-US" altLang="ja-JP" sz="3200" spc="300" dirty="0">
              <a:solidFill>
                <a:schemeClr val="bg1"/>
              </a:solidFill>
              <a:latin typeface="Hiragino Sans W5" panose="020B0400000000000000" pitchFamily="34" charset="-128"/>
              <a:ea typeface="Hiragino Sans W5" panose="020B0400000000000000" pitchFamily="34" charset="-128"/>
            </a:endParaRPr>
          </a:p>
        </p:txBody>
      </p:sp>
      <p:sp>
        <p:nvSpPr>
          <p:cNvPr id="4" name="テキスト ボックス 3">
            <a:extLst>
              <a:ext uri="{FF2B5EF4-FFF2-40B4-BE49-F238E27FC236}">
                <a16:creationId xmlns:a16="http://schemas.microsoft.com/office/drawing/2014/main" id="{2C38264B-3B41-9579-06DF-3FD2B85EAFF0}"/>
              </a:ext>
            </a:extLst>
          </p:cNvPr>
          <p:cNvSpPr txBox="1"/>
          <p:nvPr/>
        </p:nvSpPr>
        <p:spPr>
          <a:xfrm>
            <a:off x="702512" y="161966"/>
            <a:ext cx="6518398" cy="646331"/>
          </a:xfrm>
          <a:prstGeom prst="rect">
            <a:avLst/>
          </a:prstGeom>
          <a:noFill/>
          <a:effectLst/>
        </p:spPr>
        <p:txBody>
          <a:bodyPr wrap="square" rtlCol="0">
            <a:spAutoFit/>
          </a:bodyPr>
          <a:lstStyle/>
          <a:p>
            <a:r>
              <a:rPr lang="en-US" altLang="ja-JP" sz="3600" b="1" dirty="0">
                <a:solidFill>
                  <a:schemeClr val="bg1"/>
                </a:solidFill>
                <a:latin typeface="DIN Alternate" panose="020B0500000000000000" pitchFamily="34" charset="0"/>
                <a:ea typeface="Hiragino Sans W6" panose="020B0400000000000000" pitchFamily="34" charset="-128"/>
              </a:rPr>
              <a:t>BRAND LIFT SURVEY </a:t>
            </a:r>
          </a:p>
        </p:txBody>
      </p:sp>
      <p:sp>
        <p:nvSpPr>
          <p:cNvPr id="11" name="テキスト ボックス 10">
            <a:extLst>
              <a:ext uri="{FF2B5EF4-FFF2-40B4-BE49-F238E27FC236}">
                <a16:creationId xmlns:a16="http://schemas.microsoft.com/office/drawing/2014/main" id="{067843F9-A516-D5F0-62FB-B19E29577D33}"/>
              </a:ext>
            </a:extLst>
          </p:cNvPr>
          <p:cNvSpPr txBox="1"/>
          <p:nvPr/>
        </p:nvSpPr>
        <p:spPr>
          <a:xfrm>
            <a:off x="697323" y="599979"/>
            <a:ext cx="3613419" cy="456472"/>
          </a:xfrm>
          <a:prstGeom prst="rect">
            <a:avLst/>
          </a:prstGeom>
          <a:noFill/>
          <a:effectLst/>
        </p:spPr>
        <p:txBody>
          <a:bodyPr wrap="square" rtlCol="0">
            <a:spAutoFit/>
          </a:bodyPr>
          <a:lstStyle/>
          <a:p>
            <a:pPr>
              <a:lnSpc>
                <a:spcPct val="150000"/>
              </a:lnSpc>
            </a:pPr>
            <a:r>
              <a:rPr lang="ja-JP" altLang="en-US">
                <a:solidFill>
                  <a:schemeClr val="bg1"/>
                </a:solidFill>
                <a:latin typeface="Hiragino Kaku Gothic ProN W3" panose="020B0300000000000000" pitchFamily="34" charset="-128"/>
                <a:ea typeface="Hiragino Kaku Gothic ProN W3" panose="020B0300000000000000" pitchFamily="34" charset="-128"/>
              </a:rPr>
              <a:t>ブランドリフト調査</a:t>
            </a:r>
          </a:p>
        </p:txBody>
      </p:sp>
      <p:sp>
        <p:nvSpPr>
          <p:cNvPr id="6" name="スライド番号プレースホルダ 3">
            <a:extLst>
              <a:ext uri="{FF2B5EF4-FFF2-40B4-BE49-F238E27FC236}">
                <a16:creationId xmlns:a16="http://schemas.microsoft.com/office/drawing/2014/main" id="{390E5729-C6EB-495D-15FD-62140640EC3D}"/>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srgbClr val="FE5519"/>
                </a:solidFill>
                <a:effectLst/>
                <a:uLnTx/>
                <a:uFillTx/>
                <a:latin typeface="DIN Alternate" panose="020B0500000000000000" pitchFamily="34" charset="0"/>
                <a:ea typeface="Hiragino Sans W1" panose="020B0300000000000000" pitchFamily="34" charset="-128"/>
                <a:cs typeface="+mn-cs"/>
              </a:rPr>
              <a:t>0</a:t>
            </a:r>
            <a:fld id="{76D8E150-8261-4C28-BB88-CF7E9D4FABBB}" type="slidenum">
              <a:rPr kumimoji="1" lang="en-US" altLang="ja-JP" sz="1100" b="0" i="0" u="none" strike="noStrike" kern="1200" cap="none" spc="0" normalizeH="0" baseline="0" noProof="0" smtClean="0">
                <a:ln>
                  <a:noFill/>
                </a:ln>
                <a:solidFill>
                  <a:srgbClr val="FE5519"/>
                </a:solidFill>
                <a:effectLst/>
                <a:uLnTx/>
                <a:uFillTx/>
                <a:latin typeface="DIN Alternate" panose="020B0500000000000000" pitchFamily="34" charset="0"/>
                <a:ea typeface="Hiragino Sans W1" panose="020B0300000000000000"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1" lang="en-US" altLang="ja-JP" sz="1100" b="0" i="0" u="none" strike="noStrike" kern="1200" cap="none" spc="0" normalizeH="0" baseline="0" noProof="0" dirty="0">
              <a:ln>
                <a:noFill/>
              </a:ln>
              <a:solidFill>
                <a:srgbClr val="FE5519"/>
              </a:solidFill>
              <a:effectLst/>
              <a:uLnTx/>
              <a:uFillTx/>
              <a:latin typeface="DIN Alternate" panose="020B0500000000000000" pitchFamily="34" charset="0"/>
              <a:ea typeface="Hiragino Sans W1" panose="020B0300000000000000" pitchFamily="34" charset="-128"/>
              <a:cs typeface="+mn-cs"/>
            </a:endParaRPr>
          </a:p>
        </p:txBody>
      </p:sp>
      <p:sp>
        <p:nvSpPr>
          <p:cNvPr id="9" name="正方形/長方形 8">
            <a:extLst>
              <a:ext uri="{FF2B5EF4-FFF2-40B4-BE49-F238E27FC236}">
                <a16:creationId xmlns:a16="http://schemas.microsoft.com/office/drawing/2014/main" id="{994182C0-B1F8-9486-F5C7-669261DF60A0}"/>
              </a:ext>
            </a:extLst>
          </p:cNvPr>
          <p:cNvSpPr/>
          <p:nvPr/>
        </p:nvSpPr>
        <p:spPr>
          <a:xfrm>
            <a:off x="8270239" y="6442414"/>
            <a:ext cx="3344571" cy="298480"/>
          </a:xfrm>
          <a:prstGeom prst="rect">
            <a:avLst/>
          </a:prstGeom>
        </p:spPr>
        <p:txBody>
          <a:bodyPr wrap="square">
            <a:sp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srgbClr val="FE5519"/>
                </a:solidFill>
                <a:effectLst/>
                <a:uLnTx/>
                <a:uFillTx/>
                <a:latin typeface="DIN Alternate" panose="020B0500000000000000" pitchFamily="34" charset="0"/>
                <a:ea typeface="Hiragino Sans W3" panose="020B0400000000000000" pitchFamily="34" charset="-128"/>
                <a:cs typeface="+mn-cs"/>
              </a:rPr>
              <a:t>© News Technology Co., Ltd. </a:t>
            </a:r>
            <a:r>
              <a:rPr kumimoji="1" lang="ja-JP" altLang="en-US" sz="1000" b="0" i="0" u="none" strike="noStrike" kern="1200" cap="none" spc="0" normalizeH="0" baseline="0" noProof="0">
                <a:ln>
                  <a:noFill/>
                </a:ln>
                <a:solidFill>
                  <a:srgbClr val="FE5519"/>
                </a:solidFill>
                <a:effectLst/>
                <a:uLnTx/>
                <a:uFillTx/>
                <a:latin typeface="DIN Alternate" panose="020B0500000000000000" pitchFamily="34" charset="0"/>
                <a:ea typeface="Hiragino Sans W1" panose="020B0300000000000000" pitchFamily="34" charset="-128"/>
                <a:cs typeface="+mn-cs"/>
              </a:rPr>
              <a:t>│</a:t>
            </a:r>
            <a:endParaRPr kumimoji="1" lang="ja-JP" altLang="en-US" sz="900" b="0" i="0" u="none" strike="noStrike" kern="1200" cap="none" spc="0" normalizeH="0" baseline="0" noProof="0">
              <a:ln>
                <a:noFill/>
              </a:ln>
              <a:solidFill>
                <a:srgbClr val="FE5519"/>
              </a:solidFill>
              <a:effectLst/>
              <a:uLnTx/>
              <a:uFillTx/>
              <a:latin typeface="DIN Alternate" panose="020B0500000000000000" pitchFamily="34" charset="0"/>
              <a:ea typeface="Hiragino Sans W3" panose="020B0400000000000000" pitchFamily="34" charset="-128"/>
              <a:cs typeface="+mn-cs"/>
            </a:endParaRPr>
          </a:p>
        </p:txBody>
      </p:sp>
    </p:spTree>
    <p:extLst>
      <p:ext uri="{BB962C8B-B14F-4D97-AF65-F5344CB8AC3E}">
        <p14:creationId xmlns:p14="http://schemas.microsoft.com/office/powerpoint/2010/main" val="371632705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図 13">
            <a:extLst>
              <a:ext uri="{FF2B5EF4-FFF2-40B4-BE49-F238E27FC236}">
                <a16:creationId xmlns:a16="http://schemas.microsoft.com/office/drawing/2014/main" id="{2C01208C-9C20-E34B-AB5F-D09FD0E4515B}"/>
              </a:ext>
            </a:extLst>
          </p:cNvPr>
          <p:cNvPicPr>
            <a:picLocks noChangeAspect="1"/>
          </p:cNvPicPr>
          <p:nvPr/>
        </p:nvPicPr>
        <p:blipFill>
          <a:blip r:embed="rId2"/>
          <a:stretch>
            <a:fillRect/>
          </a:stretch>
        </p:blipFill>
        <p:spPr>
          <a:xfrm>
            <a:off x="-1" y="0"/>
            <a:ext cx="12192001" cy="6858000"/>
          </a:xfrm>
          <a:prstGeom prst="rect">
            <a:avLst/>
          </a:prstGeom>
        </p:spPr>
      </p:pic>
      <p:sp>
        <p:nvSpPr>
          <p:cNvPr id="30" name="スライド番号プレースホルダ 3">
            <a:extLst>
              <a:ext uri="{FF2B5EF4-FFF2-40B4-BE49-F238E27FC236}">
                <a16:creationId xmlns:a16="http://schemas.microsoft.com/office/drawing/2014/main" id="{41452322-BBB8-694E-A790-547C047190D1}"/>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algn="r">
              <a:defRPr/>
            </a:pPr>
            <a:r>
              <a:rPr lang="en-US" altLang="ja-JP" sz="1100" dirty="0">
                <a:solidFill>
                  <a:schemeClr val="bg1"/>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chemeClr val="bg1"/>
                </a:solidFill>
                <a:latin typeface="DIN Alternate" panose="020B0500000000000000" pitchFamily="34" charset="0"/>
                <a:ea typeface="Hiragino Sans W1" panose="020B0300000000000000" pitchFamily="34" charset="-128"/>
              </a:rPr>
              <a:pPr algn="r">
                <a:defRPr/>
              </a:pPr>
              <a:t>39</a:t>
            </a:fld>
            <a:endParaRPr lang="en-US" altLang="ja-JP" sz="1100" dirty="0">
              <a:solidFill>
                <a:schemeClr val="bg1"/>
              </a:solidFill>
              <a:latin typeface="DIN Alternate" panose="020B0500000000000000" pitchFamily="34" charset="0"/>
              <a:ea typeface="Hiragino Sans W1" panose="020B0300000000000000" pitchFamily="34" charset="-128"/>
            </a:endParaRPr>
          </a:p>
        </p:txBody>
      </p:sp>
      <p:sp>
        <p:nvSpPr>
          <p:cNvPr id="19" name="正方形/長方形 18">
            <a:extLst>
              <a:ext uri="{FF2B5EF4-FFF2-40B4-BE49-F238E27FC236}">
                <a16:creationId xmlns:a16="http://schemas.microsoft.com/office/drawing/2014/main" id="{DD8ED357-524D-4C46-94B1-7370E6E1F54C}"/>
              </a:ext>
            </a:extLst>
          </p:cNvPr>
          <p:cNvSpPr/>
          <p:nvPr/>
        </p:nvSpPr>
        <p:spPr>
          <a:xfrm>
            <a:off x="4202814" y="0"/>
            <a:ext cx="3830016" cy="729819"/>
          </a:xfrm>
          <a:prstGeom prst="rect">
            <a:avLst/>
          </a:prstGeom>
          <a:solidFill>
            <a:srgbClr val="FE55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iragino Sans W5" panose="020B0400000000000000" pitchFamily="34" charset="-128"/>
              <a:ea typeface="Hiragino Sans W5" panose="020B0400000000000000" pitchFamily="34" charset="-128"/>
            </a:endParaRPr>
          </a:p>
        </p:txBody>
      </p:sp>
      <p:sp>
        <p:nvSpPr>
          <p:cNvPr id="20" name="正方形/長方形 19">
            <a:extLst>
              <a:ext uri="{FF2B5EF4-FFF2-40B4-BE49-F238E27FC236}">
                <a16:creationId xmlns:a16="http://schemas.microsoft.com/office/drawing/2014/main" id="{30A6F4C3-4326-8844-9E36-3A9814B9A14B}"/>
              </a:ext>
            </a:extLst>
          </p:cNvPr>
          <p:cNvSpPr/>
          <p:nvPr/>
        </p:nvSpPr>
        <p:spPr>
          <a:xfrm>
            <a:off x="4202814" y="677122"/>
            <a:ext cx="2170855" cy="952030"/>
          </a:xfrm>
          <a:prstGeom prst="rect">
            <a:avLst/>
          </a:prstGeom>
          <a:solidFill>
            <a:srgbClr val="FE55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iragino Sans W5" panose="020B0400000000000000" pitchFamily="34" charset="-128"/>
              <a:ea typeface="Hiragino Sans W5" panose="020B0400000000000000" pitchFamily="34" charset="-128"/>
            </a:endParaRPr>
          </a:p>
        </p:txBody>
      </p:sp>
      <p:sp>
        <p:nvSpPr>
          <p:cNvPr id="24" name="正方形/長方形 23">
            <a:extLst>
              <a:ext uri="{FF2B5EF4-FFF2-40B4-BE49-F238E27FC236}">
                <a16:creationId xmlns:a16="http://schemas.microsoft.com/office/drawing/2014/main" id="{DC994CAC-C0DE-1141-BBB5-169E38BDF695}"/>
              </a:ext>
            </a:extLst>
          </p:cNvPr>
          <p:cNvSpPr/>
          <p:nvPr/>
        </p:nvSpPr>
        <p:spPr>
          <a:xfrm>
            <a:off x="165154" y="364707"/>
            <a:ext cx="7527998" cy="3786293"/>
          </a:xfrm>
          <a:prstGeom prst="rect">
            <a:avLst/>
          </a:prstGeom>
        </p:spPr>
        <p:txBody>
          <a:bodyPr wrap="square">
            <a:spAutoFit/>
          </a:bodyPr>
          <a:lstStyle/>
          <a:p>
            <a:pPr>
              <a:lnSpc>
                <a:spcPts val="9500"/>
              </a:lnSpc>
            </a:pPr>
            <a:r>
              <a:rPr lang="en-US" altLang="ja-JP" sz="11500" b="1" spc="200" dirty="0">
                <a:ln w="31750">
                  <a:solidFill>
                    <a:schemeClr val="bg1">
                      <a:alpha val="20000"/>
                    </a:schemeClr>
                  </a:solidFill>
                </a:ln>
                <a:noFill/>
                <a:latin typeface="DIN Alternate" panose="020B0500000000000000" pitchFamily="34" charset="0"/>
                <a:ea typeface="Hiragino Sans W6" panose="020B0400000000000000" pitchFamily="34" charset="-128"/>
              </a:rPr>
              <a:t>BRAND</a:t>
            </a:r>
          </a:p>
          <a:p>
            <a:pPr>
              <a:lnSpc>
                <a:spcPts val="9500"/>
              </a:lnSpc>
            </a:pPr>
            <a:r>
              <a:rPr lang="en-US" altLang="ja-JP" sz="11500" b="1" spc="200" dirty="0">
                <a:ln w="31750">
                  <a:solidFill>
                    <a:schemeClr val="bg1">
                      <a:alpha val="20000"/>
                    </a:schemeClr>
                  </a:solidFill>
                </a:ln>
                <a:noFill/>
                <a:latin typeface="DIN Alternate" panose="020B0500000000000000" pitchFamily="34" charset="0"/>
                <a:ea typeface="Hiragino Sans W6" panose="020B0400000000000000" pitchFamily="34" charset="-128"/>
              </a:rPr>
              <a:t>LIFT SURVEY</a:t>
            </a:r>
          </a:p>
        </p:txBody>
      </p:sp>
      <p:pic>
        <p:nvPicPr>
          <p:cNvPr id="18" name="図 17" descr="テキスト&#10;&#10;自動的に生成された説明">
            <a:extLst>
              <a:ext uri="{FF2B5EF4-FFF2-40B4-BE49-F238E27FC236}">
                <a16:creationId xmlns:a16="http://schemas.microsoft.com/office/drawing/2014/main" id="{AE5907DC-C707-124C-910B-95C09538507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16200000">
            <a:off x="-225716" y="6026259"/>
            <a:ext cx="998858" cy="317072"/>
          </a:xfrm>
          <a:prstGeom prst="rect">
            <a:avLst/>
          </a:prstGeom>
        </p:spPr>
      </p:pic>
      <p:sp>
        <p:nvSpPr>
          <p:cNvPr id="13" name="テキスト ボックス 12">
            <a:extLst>
              <a:ext uri="{FF2B5EF4-FFF2-40B4-BE49-F238E27FC236}">
                <a16:creationId xmlns:a16="http://schemas.microsoft.com/office/drawing/2014/main" id="{796E10F1-795A-C042-8962-E42A0E04549D}"/>
              </a:ext>
            </a:extLst>
          </p:cNvPr>
          <p:cNvSpPr txBox="1"/>
          <p:nvPr/>
        </p:nvSpPr>
        <p:spPr>
          <a:xfrm>
            <a:off x="6350564" y="5609126"/>
            <a:ext cx="4801314" cy="215444"/>
          </a:xfrm>
          <a:prstGeom prst="rect">
            <a:avLst/>
          </a:prstGeom>
          <a:noFill/>
        </p:spPr>
        <p:txBody>
          <a:bodyPr wrap="none" rtlCol="0">
            <a:spAutoFit/>
          </a:bodyPr>
          <a:lstStyle/>
          <a:p>
            <a:pPr>
              <a:spcBef>
                <a:spcPts val="100"/>
              </a:spcBef>
            </a:pPr>
            <a:r>
              <a:rPr lang="en-US" altLang="ja-JP" sz="800" dirty="0">
                <a:solidFill>
                  <a:schemeClr val="bg1"/>
                </a:solidFill>
                <a:latin typeface="Hiragino Sans W5" panose="020B0400000000000000" pitchFamily="34" charset="-128"/>
                <a:ea typeface="Hiragino Sans W5" panose="020B0400000000000000" pitchFamily="34" charset="-128"/>
              </a:rPr>
              <a:t>※</a:t>
            </a:r>
            <a:r>
              <a:rPr lang="ja-JP" altLang="en-US" sz="800">
                <a:solidFill>
                  <a:schemeClr val="bg1"/>
                </a:solidFill>
                <a:latin typeface="Hiragino Sans W5" panose="020B0400000000000000" pitchFamily="34" charset="-128"/>
                <a:ea typeface="Hiragino Sans W5" panose="020B0400000000000000" pitchFamily="34" charset="-128"/>
              </a:rPr>
              <a:t>上記よりいずれかを選択いただきます。調査票を別途、営業担当よりお送りさせていただきます。</a:t>
            </a:r>
            <a:endParaRPr lang="en-US" altLang="ja-JP" sz="800" dirty="0">
              <a:solidFill>
                <a:schemeClr val="bg1"/>
              </a:solidFill>
              <a:latin typeface="Hiragino Sans W5" panose="020B0400000000000000" pitchFamily="34" charset="-128"/>
              <a:ea typeface="Hiragino Sans W5" panose="020B0400000000000000" pitchFamily="34" charset="-128"/>
            </a:endParaRPr>
          </a:p>
        </p:txBody>
      </p:sp>
      <p:sp>
        <p:nvSpPr>
          <p:cNvPr id="27" name="テキスト ボックス 26">
            <a:extLst>
              <a:ext uri="{FF2B5EF4-FFF2-40B4-BE49-F238E27FC236}">
                <a16:creationId xmlns:a16="http://schemas.microsoft.com/office/drawing/2014/main" id="{EC2A6DC4-2D90-F94C-B4A2-07E934EE828F}"/>
              </a:ext>
            </a:extLst>
          </p:cNvPr>
          <p:cNvSpPr txBox="1"/>
          <p:nvPr/>
        </p:nvSpPr>
        <p:spPr>
          <a:xfrm>
            <a:off x="843510" y="2005721"/>
            <a:ext cx="1073117" cy="138499"/>
          </a:xfrm>
          <a:prstGeom prst="rect">
            <a:avLst/>
          </a:prstGeom>
          <a:noFill/>
        </p:spPr>
        <p:txBody>
          <a:bodyPr wrap="square" lIns="0" tIns="0" rIns="0" bIns="0" rtlCol="0">
            <a:spAutoFit/>
          </a:bodyPr>
          <a:lstStyle/>
          <a:p>
            <a:r>
              <a:rPr kumimoji="1" lang="ja-JP" altLang="en-US" sz="900">
                <a:solidFill>
                  <a:schemeClr val="bg1"/>
                </a:solidFill>
                <a:latin typeface="Hiragino Sans W5" panose="020B0400000000000000" pitchFamily="34" charset="-128"/>
                <a:ea typeface="Hiragino Sans W5" panose="020B0400000000000000" pitchFamily="34" charset="-128"/>
              </a:rPr>
              <a:t>調査方法</a:t>
            </a:r>
          </a:p>
        </p:txBody>
      </p:sp>
      <p:sp>
        <p:nvSpPr>
          <p:cNvPr id="29" name="テキスト ボックス 28">
            <a:extLst>
              <a:ext uri="{FF2B5EF4-FFF2-40B4-BE49-F238E27FC236}">
                <a16:creationId xmlns:a16="http://schemas.microsoft.com/office/drawing/2014/main" id="{9A21A3C6-3955-A64E-83FC-2CDAECD56C78}"/>
              </a:ext>
            </a:extLst>
          </p:cNvPr>
          <p:cNvSpPr txBox="1"/>
          <p:nvPr/>
        </p:nvSpPr>
        <p:spPr>
          <a:xfrm>
            <a:off x="2085453" y="2005720"/>
            <a:ext cx="115416" cy="138499"/>
          </a:xfrm>
          <a:prstGeom prst="rect">
            <a:avLst/>
          </a:prstGeom>
          <a:noFill/>
        </p:spPr>
        <p:txBody>
          <a:bodyPr wrap="none" lIns="0" tIns="0" rIns="0" bIns="0" rtlCol="0">
            <a:spAutoFit/>
          </a:bodyPr>
          <a:lstStyle/>
          <a:p>
            <a:r>
              <a:rPr kumimoji="1" lang="ja-JP" altLang="en-US" sz="900">
                <a:solidFill>
                  <a:schemeClr val="bg1"/>
                </a:solidFill>
                <a:latin typeface="Hiragino Sans W5" panose="020B0400000000000000" pitchFamily="34" charset="-128"/>
                <a:ea typeface="Hiragino Sans W5" panose="020B0400000000000000" pitchFamily="34" charset="-128"/>
              </a:rPr>
              <a:t>：</a:t>
            </a:r>
          </a:p>
        </p:txBody>
      </p:sp>
      <p:sp>
        <p:nvSpPr>
          <p:cNvPr id="31" name="テキスト ボックス 30">
            <a:extLst>
              <a:ext uri="{FF2B5EF4-FFF2-40B4-BE49-F238E27FC236}">
                <a16:creationId xmlns:a16="http://schemas.microsoft.com/office/drawing/2014/main" id="{A44788A3-9EE0-2646-AC88-25A04CBECF2B}"/>
              </a:ext>
            </a:extLst>
          </p:cNvPr>
          <p:cNvSpPr txBox="1"/>
          <p:nvPr/>
        </p:nvSpPr>
        <p:spPr>
          <a:xfrm>
            <a:off x="2313472" y="2005721"/>
            <a:ext cx="3364768" cy="138499"/>
          </a:xfrm>
          <a:prstGeom prst="rect">
            <a:avLst/>
          </a:prstGeom>
          <a:noFill/>
        </p:spPr>
        <p:txBody>
          <a:bodyPr wrap="square" lIns="0" tIns="0" rIns="0" bIns="0" rtlCol="0">
            <a:spAutoFit/>
          </a:bodyPr>
          <a:lstStyle/>
          <a:p>
            <a:r>
              <a:rPr lang="ja-JP" altLang="en-US" sz="900">
                <a:solidFill>
                  <a:schemeClr val="bg1"/>
                </a:solidFill>
                <a:latin typeface="Hiragino Sans W5" panose="020B0400000000000000" pitchFamily="34" charset="-128"/>
                <a:ea typeface="Hiragino Sans W5" panose="020B0400000000000000" pitchFamily="34" charset="-128"/>
              </a:rPr>
              <a:t>インターネット調査</a:t>
            </a:r>
            <a:r>
              <a:rPr lang="ja-JP" altLang="en-US" sz="800">
                <a:solidFill>
                  <a:schemeClr val="bg1"/>
                </a:solidFill>
                <a:latin typeface="Hiragino Sans W5" panose="020B0400000000000000" pitchFamily="34" charset="-128"/>
                <a:ea typeface="Hiragino Sans W5" panose="020B0400000000000000" pitchFamily="34" charset="-128"/>
              </a:rPr>
              <a:t>（スクリーニング調査</a:t>
            </a:r>
            <a:r>
              <a:rPr lang="en-US" altLang="ja-JP" sz="800" dirty="0">
                <a:solidFill>
                  <a:schemeClr val="bg1"/>
                </a:solidFill>
                <a:latin typeface="Hiragino Sans W5" panose="020B0400000000000000" pitchFamily="34" charset="-128"/>
                <a:ea typeface="Hiragino Sans W5" panose="020B0400000000000000" pitchFamily="34" charset="-128"/>
              </a:rPr>
              <a:t>(SCR)</a:t>
            </a:r>
            <a:r>
              <a:rPr lang="ja-JP" altLang="en-US" sz="800">
                <a:solidFill>
                  <a:schemeClr val="bg1"/>
                </a:solidFill>
                <a:latin typeface="Hiragino Sans W5" panose="020B0400000000000000" pitchFamily="34" charset="-128"/>
                <a:ea typeface="Hiragino Sans W5" panose="020B0400000000000000" pitchFamily="34" charset="-128"/>
              </a:rPr>
              <a:t>＋本調査）</a:t>
            </a:r>
            <a:endParaRPr kumimoji="1" lang="ja-JP" altLang="en-US" sz="900">
              <a:solidFill>
                <a:schemeClr val="bg1"/>
              </a:solidFill>
              <a:latin typeface="Hiragino Sans W5" panose="020B0400000000000000" pitchFamily="34" charset="-128"/>
              <a:ea typeface="Hiragino Sans W5" panose="020B0400000000000000" pitchFamily="34" charset="-128"/>
            </a:endParaRPr>
          </a:p>
        </p:txBody>
      </p:sp>
      <p:cxnSp>
        <p:nvCxnSpPr>
          <p:cNvPr id="32" name="直線コネクタ 31">
            <a:extLst>
              <a:ext uri="{FF2B5EF4-FFF2-40B4-BE49-F238E27FC236}">
                <a16:creationId xmlns:a16="http://schemas.microsoft.com/office/drawing/2014/main" id="{6DF8505A-5BD4-1849-A6B9-9A4964A4FB7F}"/>
              </a:ext>
            </a:extLst>
          </p:cNvPr>
          <p:cNvCxnSpPr>
            <a:cxnSpLocks/>
          </p:cNvCxnSpPr>
          <p:nvPr/>
        </p:nvCxnSpPr>
        <p:spPr>
          <a:xfrm>
            <a:off x="765290" y="1853852"/>
            <a:ext cx="4932000"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3" name="直線コネクタ 32">
            <a:extLst>
              <a:ext uri="{FF2B5EF4-FFF2-40B4-BE49-F238E27FC236}">
                <a16:creationId xmlns:a16="http://schemas.microsoft.com/office/drawing/2014/main" id="{ED7BD993-8407-8941-9E38-C48C4D99F863}"/>
              </a:ext>
            </a:extLst>
          </p:cNvPr>
          <p:cNvCxnSpPr>
            <a:cxnSpLocks/>
          </p:cNvCxnSpPr>
          <p:nvPr/>
        </p:nvCxnSpPr>
        <p:spPr>
          <a:xfrm>
            <a:off x="765290" y="2261229"/>
            <a:ext cx="4932000"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4" name="直線コネクタ 33">
            <a:extLst>
              <a:ext uri="{FF2B5EF4-FFF2-40B4-BE49-F238E27FC236}">
                <a16:creationId xmlns:a16="http://schemas.microsoft.com/office/drawing/2014/main" id="{2E005F9B-C678-E240-AC90-C516246FA02B}"/>
              </a:ext>
            </a:extLst>
          </p:cNvPr>
          <p:cNvCxnSpPr>
            <a:cxnSpLocks/>
          </p:cNvCxnSpPr>
          <p:nvPr/>
        </p:nvCxnSpPr>
        <p:spPr>
          <a:xfrm>
            <a:off x="765290" y="2665675"/>
            <a:ext cx="4932000"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5" name="直線コネクタ 34">
            <a:extLst>
              <a:ext uri="{FF2B5EF4-FFF2-40B4-BE49-F238E27FC236}">
                <a16:creationId xmlns:a16="http://schemas.microsoft.com/office/drawing/2014/main" id="{62F00D3D-399F-0743-80D0-C90FB2386C79}"/>
              </a:ext>
            </a:extLst>
          </p:cNvPr>
          <p:cNvCxnSpPr>
            <a:cxnSpLocks/>
          </p:cNvCxnSpPr>
          <p:nvPr/>
        </p:nvCxnSpPr>
        <p:spPr>
          <a:xfrm>
            <a:off x="765290" y="3070121"/>
            <a:ext cx="4932000"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6" name="直線コネクタ 35">
            <a:extLst>
              <a:ext uri="{FF2B5EF4-FFF2-40B4-BE49-F238E27FC236}">
                <a16:creationId xmlns:a16="http://schemas.microsoft.com/office/drawing/2014/main" id="{4BE5B32B-1016-BD44-9AD3-C02A69B5F047}"/>
              </a:ext>
            </a:extLst>
          </p:cNvPr>
          <p:cNvCxnSpPr>
            <a:cxnSpLocks/>
          </p:cNvCxnSpPr>
          <p:nvPr/>
        </p:nvCxnSpPr>
        <p:spPr>
          <a:xfrm>
            <a:off x="765290" y="3477498"/>
            <a:ext cx="4932000"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7" name="直線コネクタ 36">
            <a:extLst>
              <a:ext uri="{FF2B5EF4-FFF2-40B4-BE49-F238E27FC236}">
                <a16:creationId xmlns:a16="http://schemas.microsoft.com/office/drawing/2014/main" id="{104E7B6D-2167-5945-BCBC-F8100396F1C0}"/>
              </a:ext>
            </a:extLst>
          </p:cNvPr>
          <p:cNvCxnSpPr>
            <a:cxnSpLocks/>
          </p:cNvCxnSpPr>
          <p:nvPr/>
        </p:nvCxnSpPr>
        <p:spPr>
          <a:xfrm>
            <a:off x="765290" y="3881944"/>
            <a:ext cx="4932000"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8" name="直線コネクタ 37">
            <a:extLst>
              <a:ext uri="{FF2B5EF4-FFF2-40B4-BE49-F238E27FC236}">
                <a16:creationId xmlns:a16="http://schemas.microsoft.com/office/drawing/2014/main" id="{EC0E2775-4C5F-344A-A505-B4A24FDEFBAD}"/>
              </a:ext>
            </a:extLst>
          </p:cNvPr>
          <p:cNvCxnSpPr>
            <a:cxnSpLocks/>
          </p:cNvCxnSpPr>
          <p:nvPr/>
        </p:nvCxnSpPr>
        <p:spPr>
          <a:xfrm>
            <a:off x="765290" y="4290786"/>
            <a:ext cx="4932000"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9" name="直線コネクタ 38">
            <a:extLst>
              <a:ext uri="{FF2B5EF4-FFF2-40B4-BE49-F238E27FC236}">
                <a16:creationId xmlns:a16="http://schemas.microsoft.com/office/drawing/2014/main" id="{2406AC6D-949D-974A-AC0D-4890A6150653}"/>
              </a:ext>
            </a:extLst>
          </p:cNvPr>
          <p:cNvCxnSpPr>
            <a:cxnSpLocks/>
          </p:cNvCxnSpPr>
          <p:nvPr/>
        </p:nvCxnSpPr>
        <p:spPr>
          <a:xfrm>
            <a:off x="765290" y="4803667"/>
            <a:ext cx="4932000"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0" name="直線コネクタ 39">
            <a:extLst>
              <a:ext uri="{FF2B5EF4-FFF2-40B4-BE49-F238E27FC236}">
                <a16:creationId xmlns:a16="http://schemas.microsoft.com/office/drawing/2014/main" id="{306947B1-EAA4-DC46-A3D1-C0E07D1B62E2}"/>
              </a:ext>
            </a:extLst>
          </p:cNvPr>
          <p:cNvCxnSpPr>
            <a:cxnSpLocks/>
          </p:cNvCxnSpPr>
          <p:nvPr/>
        </p:nvCxnSpPr>
        <p:spPr>
          <a:xfrm>
            <a:off x="765290" y="5476278"/>
            <a:ext cx="4932000"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1" name="直線コネクタ 40">
            <a:extLst>
              <a:ext uri="{FF2B5EF4-FFF2-40B4-BE49-F238E27FC236}">
                <a16:creationId xmlns:a16="http://schemas.microsoft.com/office/drawing/2014/main" id="{2043AA9E-22D5-5544-A9FF-7EEB0FF96A37}"/>
              </a:ext>
            </a:extLst>
          </p:cNvPr>
          <p:cNvCxnSpPr>
            <a:cxnSpLocks/>
          </p:cNvCxnSpPr>
          <p:nvPr/>
        </p:nvCxnSpPr>
        <p:spPr>
          <a:xfrm>
            <a:off x="765290" y="5879259"/>
            <a:ext cx="4932000"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2" name="直線コネクタ 41">
            <a:extLst>
              <a:ext uri="{FF2B5EF4-FFF2-40B4-BE49-F238E27FC236}">
                <a16:creationId xmlns:a16="http://schemas.microsoft.com/office/drawing/2014/main" id="{FA766290-039B-994D-9848-D2D763C77DEE}"/>
              </a:ext>
            </a:extLst>
          </p:cNvPr>
          <p:cNvCxnSpPr>
            <a:cxnSpLocks/>
          </p:cNvCxnSpPr>
          <p:nvPr/>
        </p:nvCxnSpPr>
        <p:spPr>
          <a:xfrm>
            <a:off x="6177436" y="1853852"/>
            <a:ext cx="4932000"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3" name="直線コネクタ 42">
            <a:extLst>
              <a:ext uri="{FF2B5EF4-FFF2-40B4-BE49-F238E27FC236}">
                <a16:creationId xmlns:a16="http://schemas.microsoft.com/office/drawing/2014/main" id="{C5E5F951-1C2E-514F-9806-A768562F1931}"/>
              </a:ext>
            </a:extLst>
          </p:cNvPr>
          <p:cNvCxnSpPr>
            <a:cxnSpLocks/>
          </p:cNvCxnSpPr>
          <p:nvPr/>
        </p:nvCxnSpPr>
        <p:spPr>
          <a:xfrm>
            <a:off x="6177436" y="2580947"/>
            <a:ext cx="4932000"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4" name="直線コネクタ 43">
            <a:extLst>
              <a:ext uri="{FF2B5EF4-FFF2-40B4-BE49-F238E27FC236}">
                <a16:creationId xmlns:a16="http://schemas.microsoft.com/office/drawing/2014/main" id="{E8C1AD1F-1672-2749-8EB4-26E5BBBE1131}"/>
              </a:ext>
            </a:extLst>
          </p:cNvPr>
          <p:cNvCxnSpPr>
            <a:cxnSpLocks/>
          </p:cNvCxnSpPr>
          <p:nvPr/>
        </p:nvCxnSpPr>
        <p:spPr>
          <a:xfrm>
            <a:off x="6177436" y="3298717"/>
            <a:ext cx="4932000"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5" name="直線コネクタ 44">
            <a:extLst>
              <a:ext uri="{FF2B5EF4-FFF2-40B4-BE49-F238E27FC236}">
                <a16:creationId xmlns:a16="http://schemas.microsoft.com/office/drawing/2014/main" id="{11F50A86-63AF-FB4B-BB5E-F913046645DC}"/>
              </a:ext>
            </a:extLst>
          </p:cNvPr>
          <p:cNvCxnSpPr>
            <a:cxnSpLocks/>
          </p:cNvCxnSpPr>
          <p:nvPr/>
        </p:nvCxnSpPr>
        <p:spPr>
          <a:xfrm>
            <a:off x="6177436" y="4029275"/>
            <a:ext cx="4932000"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6" name="直線コネクタ 45">
            <a:extLst>
              <a:ext uri="{FF2B5EF4-FFF2-40B4-BE49-F238E27FC236}">
                <a16:creationId xmlns:a16="http://schemas.microsoft.com/office/drawing/2014/main" id="{4F64D6B6-DEA5-5640-8A7E-610925F36DC4}"/>
              </a:ext>
            </a:extLst>
          </p:cNvPr>
          <p:cNvCxnSpPr>
            <a:cxnSpLocks/>
          </p:cNvCxnSpPr>
          <p:nvPr/>
        </p:nvCxnSpPr>
        <p:spPr>
          <a:xfrm>
            <a:off x="6177436" y="4743592"/>
            <a:ext cx="4932000"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7" name="直線コネクタ 46">
            <a:extLst>
              <a:ext uri="{FF2B5EF4-FFF2-40B4-BE49-F238E27FC236}">
                <a16:creationId xmlns:a16="http://schemas.microsoft.com/office/drawing/2014/main" id="{BF3E8E94-5CA2-2447-BE72-118F36AC6F31}"/>
              </a:ext>
            </a:extLst>
          </p:cNvPr>
          <p:cNvCxnSpPr>
            <a:cxnSpLocks/>
          </p:cNvCxnSpPr>
          <p:nvPr/>
        </p:nvCxnSpPr>
        <p:spPr>
          <a:xfrm>
            <a:off x="6177436" y="5474143"/>
            <a:ext cx="4932000"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8" name="テキスト ボックス 47">
            <a:extLst>
              <a:ext uri="{FF2B5EF4-FFF2-40B4-BE49-F238E27FC236}">
                <a16:creationId xmlns:a16="http://schemas.microsoft.com/office/drawing/2014/main" id="{A0F11181-5A54-A946-A0C6-E8DAB95722BA}"/>
              </a:ext>
            </a:extLst>
          </p:cNvPr>
          <p:cNvSpPr txBox="1"/>
          <p:nvPr/>
        </p:nvSpPr>
        <p:spPr>
          <a:xfrm>
            <a:off x="843510" y="2413098"/>
            <a:ext cx="1073117" cy="138499"/>
          </a:xfrm>
          <a:prstGeom prst="rect">
            <a:avLst/>
          </a:prstGeom>
          <a:noFill/>
        </p:spPr>
        <p:txBody>
          <a:bodyPr wrap="square" lIns="0" tIns="0" rIns="0" bIns="0" rtlCol="0">
            <a:spAutoFit/>
          </a:bodyPr>
          <a:lstStyle/>
          <a:p>
            <a:r>
              <a:rPr lang="ja-JP" altLang="en-US" sz="900">
                <a:solidFill>
                  <a:schemeClr val="bg1"/>
                </a:solidFill>
                <a:latin typeface="Hiragino Sans W5" panose="020B0400000000000000" pitchFamily="34" charset="-128"/>
                <a:ea typeface="Hiragino Sans W5" panose="020B0400000000000000" pitchFamily="34" charset="-128"/>
              </a:rPr>
              <a:t>抽出フレーム</a:t>
            </a:r>
            <a:endParaRPr kumimoji="1" lang="ja-JP" altLang="en-US" sz="900">
              <a:solidFill>
                <a:schemeClr val="bg1"/>
              </a:solidFill>
              <a:latin typeface="Hiragino Sans W5" panose="020B0400000000000000" pitchFamily="34" charset="-128"/>
              <a:ea typeface="Hiragino Sans W5" panose="020B0400000000000000" pitchFamily="34" charset="-128"/>
            </a:endParaRPr>
          </a:p>
        </p:txBody>
      </p:sp>
      <p:sp>
        <p:nvSpPr>
          <p:cNvPr id="49" name="テキスト ボックス 48">
            <a:extLst>
              <a:ext uri="{FF2B5EF4-FFF2-40B4-BE49-F238E27FC236}">
                <a16:creationId xmlns:a16="http://schemas.microsoft.com/office/drawing/2014/main" id="{D1ECF457-8954-DA4C-8401-E736E0B45BAC}"/>
              </a:ext>
            </a:extLst>
          </p:cNvPr>
          <p:cNvSpPr txBox="1"/>
          <p:nvPr/>
        </p:nvSpPr>
        <p:spPr>
          <a:xfrm>
            <a:off x="2085453" y="2413097"/>
            <a:ext cx="115416" cy="138499"/>
          </a:xfrm>
          <a:prstGeom prst="rect">
            <a:avLst/>
          </a:prstGeom>
          <a:noFill/>
        </p:spPr>
        <p:txBody>
          <a:bodyPr wrap="none" lIns="0" tIns="0" rIns="0" bIns="0" rtlCol="0">
            <a:spAutoFit/>
          </a:bodyPr>
          <a:lstStyle/>
          <a:p>
            <a:r>
              <a:rPr kumimoji="1" lang="ja-JP" altLang="en-US" sz="900">
                <a:solidFill>
                  <a:schemeClr val="bg1"/>
                </a:solidFill>
                <a:latin typeface="Hiragino Sans W5" panose="020B0400000000000000" pitchFamily="34" charset="-128"/>
                <a:ea typeface="Hiragino Sans W5" panose="020B0400000000000000" pitchFamily="34" charset="-128"/>
              </a:rPr>
              <a:t>：</a:t>
            </a:r>
          </a:p>
        </p:txBody>
      </p:sp>
      <p:sp>
        <p:nvSpPr>
          <p:cNvPr id="50" name="テキスト ボックス 49">
            <a:extLst>
              <a:ext uri="{FF2B5EF4-FFF2-40B4-BE49-F238E27FC236}">
                <a16:creationId xmlns:a16="http://schemas.microsoft.com/office/drawing/2014/main" id="{9C26A898-BE5F-654A-920B-4A754AD4F9BA}"/>
              </a:ext>
            </a:extLst>
          </p:cNvPr>
          <p:cNvSpPr txBox="1"/>
          <p:nvPr/>
        </p:nvSpPr>
        <p:spPr>
          <a:xfrm>
            <a:off x="2313472" y="2416275"/>
            <a:ext cx="3364768" cy="138499"/>
          </a:xfrm>
          <a:prstGeom prst="rect">
            <a:avLst/>
          </a:prstGeom>
          <a:noFill/>
        </p:spPr>
        <p:txBody>
          <a:bodyPr wrap="square" lIns="0" tIns="0" rIns="0" bIns="0" rtlCol="0">
            <a:spAutoFit/>
          </a:bodyPr>
          <a:lstStyle/>
          <a:p>
            <a:r>
              <a:rPr kumimoji="1" lang="ja-JP" altLang="en-US" sz="900">
                <a:solidFill>
                  <a:schemeClr val="bg1"/>
                </a:solidFill>
                <a:latin typeface="Hiragino Sans W5" panose="020B0400000000000000" pitchFamily="34" charset="-128"/>
                <a:ea typeface="Hiragino Sans W5" panose="020B0400000000000000" pitchFamily="34" charset="-128"/>
              </a:rPr>
              <a:t>ネットモニターより適格者を抽出</a:t>
            </a:r>
          </a:p>
        </p:txBody>
      </p:sp>
      <p:sp>
        <p:nvSpPr>
          <p:cNvPr id="51" name="テキスト ボックス 50">
            <a:extLst>
              <a:ext uri="{FF2B5EF4-FFF2-40B4-BE49-F238E27FC236}">
                <a16:creationId xmlns:a16="http://schemas.microsoft.com/office/drawing/2014/main" id="{38669E38-01F2-BE4B-A0FF-893C1850A7F6}"/>
              </a:ext>
            </a:extLst>
          </p:cNvPr>
          <p:cNvSpPr txBox="1"/>
          <p:nvPr/>
        </p:nvSpPr>
        <p:spPr>
          <a:xfrm>
            <a:off x="843510" y="2777224"/>
            <a:ext cx="1252626" cy="138499"/>
          </a:xfrm>
          <a:prstGeom prst="rect">
            <a:avLst/>
          </a:prstGeom>
          <a:noFill/>
        </p:spPr>
        <p:txBody>
          <a:bodyPr wrap="square" lIns="0" tIns="0" rIns="0" bIns="0" rtlCol="0">
            <a:spAutoFit/>
          </a:bodyPr>
          <a:lstStyle/>
          <a:p>
            <a:r>
              <a:rPr kumimoji="1" lang="ja-JP" altLang="en-US" sz="900">
                <a:solidFill>
                  <a:schemeClr val="bg1"/>
                </a:solidFill>
                <a:latin typeface="Hiragino Sans W5" panose="020B0400000000000000" pitchFamily="34" charset="-128"/>
                <a:ea typeface="Hiragino Sans W5" panose="020B0400000000000000" pitchFamily="34" charset="-128"/>
              </a:rPr>
              <a:t>対象地域・対象者条件</a:t>
            </a:r>
          </a:p>
        </p:txBody>
      </p:sp>
      <p:sp>
        <p:nvSpPr>
          <p:cNvPr id="52" name="テキスト ボックス 51">
            <a:extLst>
              <a:ext uri="{FF2B5EF4-FFF2-40B4-BE49-F238E27FC236}">
                <a16:creationId xmlns:a16="http://schemas.microsoft.com/office/drawing/2014/main" id="{6BBDB6A8-D072-C949-95E4-908EB07802FA}"/>
              </a:ext>
            </a:extLst>
          </p:cNvPr>
          <p:cNvSpPr txBox="1"/>
          <p:nvPr/>
        </p:nvSpPr>
        <p:spPr>
          <a:xfrm>
            <a:off x="2085453" y="2823559"/>
            <a:ext cx="115416" cy="138499"/>
          </a:xfrm>
          <a:prstGeom prst="rect">
            <a:avLst/>
          </a:prstGeom>
          <a:noFill/>
        </p:spPr>
        <p:txBody>
          <a:bodyPr wrap="none" lIns="0" tIns="0" rIns="0" bIns="0" rtlCol="0">
            <a:spAutoFit/>
          </a:bodyPr>
          <a:lstStyle/>
          <a:p>
            <a:r>
              <a:rPr kumimoji="1" lang="ja-JP" altLang="en-US" sz="900">
                <a:solidFill>
                  <a:schemeClr val="bg1"/>
                </a:solidFill>
                <a:latin typeface="Hiragino Sans W5" panose="020B0400000000000000" pitchFamily="34" charset="-128"/>
                <a:ea typeface="Hiragino Sans W5" panose="020B0400000000000000" pitchFamily="34" charset="-128"/>
              </a:rPr>
              <a:t>：</a:t>
            </a:r>
          </a:p>
        </p:txBody>
      </p:sp>
      <p:sp>
        <p:nvSpPr>
          <p:cNvPr id="53" name="テキスト ボックス 52">
            <a:extLst>
              <a:ext uri="{FF2B5EF4-FFF2-40B4-BE49-F238E27FC236}">
                <a16:creationId xmlns:a16="http://schemas.microsoft.com/office/drawing/2014/main" id="{1A1CA75F-F2CC-0944-965C-13A527640F89}"/>
              </a:ext>
            </a:extLst>
          </p:cNvPr>
          <p:cNvSpPr txBox="1"/>
          <p:nvPr/>
        </p:nvSpPr>
        <p:spPr>
          <a:xfrm>
            <a:off x="2313472" y="2817544"/>
            <a:ext cx="3364768" cy="138499"/>
          </a:xfrm>
          <a:prstGeom prst="rect">
            <a:avLst/>
          </a:prstGeom>
          <a:noFill/>
        </p:spPr>
        <p:txBody>
          <a:bodyPr wrap="square" lIns="0" tIns="0" rIns="0" bIns="0" rtlCol="0">
            <a:spAutoFit/>
          </a:bodyPr>
          <a:lstStyle/>
          <a:p>
            <a:r>
              <a:rPr kumimoji="1" lang="ja-JP" altLang="en-US" sz="900">
                <a:solidFill>
                  <a:schemeClr val="bg1"/>
                </a:solidFill>
                <a:latin typeface="Hiragino Sans W5" panose="020B0400000000000000" pitchFamily="34" charset="-128"/>
                <a:ea typeface="Hiragino Sans W5" panose="020B0400000000000000" pitchFamily="34" charset="-128"/>
              </a:rPr>
              <a:t>一都三県　</a:t>
            </a:r>
            <a:r>
              <a:rPr kumimoji="1" lang="en-US" altLang="ja-JP" sz="900" dirty="0">
                <a:solidFill>
                  <a:schemeClr val="bg1"/>
                </a:solidFill>
                <a:latin typeface="Hiragino Sans W5" panose="020B0400000000000000" pitchFamily="34" charset="-128"/>
                <a:ea typeface="Hiragino Sans W5" panose="020B0400000000000000" pitchFamily="34" charset="-128"/>
              </a:rPr>
              <a:t>22-60</a:t>
            </a:r>
            <a:r>
              <a:rPr kumimoji="1" lang="ja-JP" altLang="en-US" sz="900">
                <a:solidFill>
                  <a:schemeClr val="bg1"/>
                </a:solidFill>
                <a:latin typeface="Hiragino Sans W5" panose="020B0400000000000000" pitchFamily="34" charset="-128"/>
                <a:ea typeface="Hiragino Sans W5" panose="020B0400000000000000" pitchFamily="34" charset="-128"/>
              </a:rPr>
              <a:t>歳 男性・女性　</a:t>
            </a:r>
            <a:r>
              <a:rPr kumimoji="1" lang="en-US" altLang="ja-JP" sz="800" dirty="0">
                <a:solidFill>
                  <a:schemeClr val="bg1"/>
                </a:solidFill>
                <a:latin typeface="Hiragino Sans W5" panose="020B0400000000000000" pitchFamily="34" charset="-128"/>
                <a:ea typeface="Hiragino Sans W5" panose="020B0400000000000000" pitchFamily="34" charset="-128"/>
              </a:rPr>
              <a:t>※</a:t>
            </a:r>
            <a:r>
              <a:rPr lang="ja-JP" altLang="en-US" sz="800">
                <a:solidFill>
                  <a:schemeClr val="bg1"/>
                </a:solidFill>
                <a:latin typeface="Hiragino Sans W5" panose="020B0400000000000000" pitchFamily="34" charset="-128"/>
                <a:ea typeface="Hiragino Sans W5" panose="020B0400000000000000" pitchFamily="34" charset="-128"/>
              </a:rPr>
              <a:t>キャンペーン商材に合わせ調整</a:t>
            </a:r>
            <a:endParaRPr kumimoji="1" lang="ja-JP" altLang="en-US" sz="800">
              <a:solidFill>
                <a:schemeClr val="bg1"/>
              </a:solidFill>
              <a:latin typeface="Hiragino Sans W5" panose="020B0400000000000000" pitchFamily="34" charset="-128"/>
              <a:ea typeface="Hiragino Sans W5" panose="020B0400000000000000" pitchFamily="34" charset="-128"/>
            </a:endParaRPr>
          </a:p>
        </p:txBody>
      </p:sp>
      <p:sp>
        <p:nvSpPr>
          <p:cNvPr id="54" name="テキスト ボックス 53">
            <a:extLst>
              <a:ext uri="{FF2B5EF4-FFF2-40B4-BE49-F238E27FC236}">
                <a16:creationId xmlns:a16="http://schemas.microsoft.com/office/drawing/2014/main" id="{16819BA7-8A72-324A-A3F7-540E25AB4A35}"/>
              </a:ext>
            </a:extLst>
          </p:cNvPr>
          <p:cNvSpPr txBox="1"/>
          <p:nvPr/>
        </p:nvSpPr>
        <p:spPr>
          <a:xfrm>
            <a:off x="843510" y="3227270"/>
            <a:ext cx="1073117" cy="138499"/>
          </a:xfrm>
          <a:prstGeom prst="rect">
            <a:avLst/>
          </a:prstGeom>
          <a:noFill/>
        </p:spPr>
        <p:txBody>
          <a:bodyPr wrap="square" lIns="0" tIns="0" rIns="0" bIns="0" rtlCol="0">
            <a:spAutoFit/>
          </a:bodyPr>
          <a:lstStyle/>
          <a:p>
            <a:r>
              <a:rPr kumimoji="1" lang="ja-JP" altLang="en-US" sz="900">
                <a:solidFill>
                  <a:schemeClr val="bg1"/>
                </a:solidFill>
                <a:latin typeface="Hiragino Sans W5" panose="020B0400000000000000" pitchFamily="34" charset="-128"/>
                <a:ea typeface="Hiragino Sans W5" panose="020B0400000000000000" pitchFamily="34" charset="-128"/>
              </a:rPr>
              <a:t>除外条件</a:t>
            </a:r>
          </a:p>
        </p:txBody>
      </p:sp>
      <p:sp>
        <p:nvSpPr>
          <p:cNvPr id="55" name="テキスト ボックス 54">
            <a:extLst>
              <a:ext uri="{FF2B5EF4-FFF2-40B4-BE49-F238E27FC236}">
                <a16:creationId xmlns:a16="http://schemas.microsoft.com/office/drawing/2014/main" id="{3998EA51-3F1D-D04E-83BA-5202E1546BED}"/>
              </a:ext>
            </a:extLst>
          </p:cNvPr>
          <p:cNvSpPr txBox="1"/>
          <p:nvPr/>
        </p:nvSpPr>
        <p:spPr>
          <a:xfrm>
            <a:off x="2085453" y="3227270"/>
            <a:ext cx="115416" cy="138499"/>
          </a:xfrm>
          <a:prstGeom prst="rect">
            <a:avLst/>
          </a:prstGeom>
          <a:noFill/>
        </p:spPr>
        <p:txBody>
          <a:bodyPr wrap="none" lIns="0" tIns="0" rIns="0" bIns="0" rtlCol="0">
            <a:spAutoFit/>
          </a:bodyPr>
          <a:lstStyle/>
          <a:p>
            <a:r>
              <a:rPr kumimoji="1" lang="ja-JP" altLang="en-US" sz="900">
                <a:solidFill>
                  <a:schemeClr val="bg1"/>
                </a:solidFill>
                <a:latin typeface="Hiragino Sans W5" panose="020B0400000000000000" pitchFamily="34" charset="-128"/>
                <a:ea typeface="Hiragino Sans W5" panose="020B0400000000000000" pitchFamily="34" charset="-128"/>
              </a:rPr>
              <a:t>：</a:t>
            </a:r>
          </a:p>
        </p:txBody>
      </p:sp>
      <p:sp>
        <p:nvSpPr>
          <p:cNvPr id="56" name="テキスト ボックス 55">
            <a:extLst>
              <a:ext uri="{FF2B5EF4-FFF2-40B4-BE49-F238E27FC236}">
                <a16:creationId xmlns:a16="http://schemas.microsoft.com/office/drawing/2014/main" id="{477E475D-B716-7240-A4E7-03C020524386}"/>
              </a:ext>
            </a:extLst>
          </p:cNvPr>
          <p:cNvSpPr txBox="1"/>
          <p:nvPr/>
        </p:nvSpPr>
        <p:spPr>
          <a:xfrm>
            <a:off x="2313472" y="3227270"/>
            <a:ext cx="3450514" cy="138499"/>
          </a:xfrm>
          <a:prstGeom prst="rect">
            <a:avLst/>
          </a:prstGeom>
          <a:noFill/>
        </p:spPr>
        <p:txBody>
          <a:bodyPr wrap="square" lIns="0" tIns="0" rIns="0" bIns="0" rtlCol="0">
            <a:spAutoFit/>
          </a:bodyPr>
          <a:lstStyle/>
          <a:p>
            <a:r>
              <a:rPr lang="ja-JP" altLang="en-US" sz="900">
                <a:solidFill>
                  <a:schemeClr val="bg1"/>
                </a:solidFill>
                <a:latin typeface="Hiragino Sans W5" panose="020B0400000000000000" pitchFamily="34" charset="-128"/>
                <a:ea typeface="Hiragino Sans W5" panose="020B0400000000000000" pitchFamily="34" charset="-128"/>
              </a:rPr>
              <a:t>本人および同居家族の職業がマスコミ・広告・市場調査関連の場合</a:t>
            </a:r>
            <a:endParaRPr kumimoji="1" lang="ja-JP" altLang="en-US" sz="800">
              <a:solidFill>
                <a:schemeClr val="bg1"/>
              </a:solidFill>
              <a:latin typeface="Hiragino Sans W5" panose="020B0400000000000000" pitchFamily="34" charset="-128"/>
              <a:ea typeface="Hiragino Sans W5" panose="020B0400000000000000" pitchFamily="34" charset="-128"/>
            </a:endParaRPr>
          </a:p>
        </p:txBody>
      </p:sp>
      <p:sp>
        <p:nvSpPr>
          <p:cNvPr id="57" name="テキスト ボックス 56">
            <a:extLst>
              <a:ext uri="{FF2B5EF4-FFF2-40B4-BE49-F238E27FC236}">
                <a16:creationId xmlns:a16="http://schemas.microsoft.com/office/drawing/2014/main" id="{E442212C-4C99-9C40-A9D2-3F760E54F23C}"/>
              </a:ext>
            </a:extLst>
          </p:cNvPr>
          <p:cNvSpPr txBox="1"/>
          <p:nvPr/>
        </p:nvSpPr>
        <p:spPr>
          <a:xfrm>
            <a:off x="843510" y="3620441"/>
            <a:ext cx="1073117" cy="138499"/>
          </a:xfrm>
          <a:prstGeom prst="rect">
            <a:avLst/>
          </a:prstGeom>
          <a:noFill/>
        </p:spPr>
        <p:txBody>
          <a:bodyPr wrap="square" lIns="0" tIns="0" rIns="0" bIns="0" rtlCol="0">
            <a:spAutoFit/>
          </a:bodyPr>
          <a:lstStyle/>
          <a:p>
            <a:r>
              <a:rPr lang="ja-JP" altLang="en-US" sz="900">
                <a:solidFill>
                  <a:schemeClr val="bg1"/>
                </a:solidFill>
                <a:latin typeface="Hiragino Sans W5" panose="020B0400000000000000" pitchFamily="34" charset="-128"/>
                <a:ea typeface="Hiragino Sans W5" panose="020B0400000000000000" pitchFamily="34" charset="-128"/>
              </a:rPr>
              <a:t>サンプルサイズ</a:t>
            </a:r>
            <a:endParaRPr kumimoji="1" lang="ja-JP" altLang="en-US" sz="900">
              <a:solidFill>
                <a:schemeClr val="bg1"/>
              </a:solidFill>
              <a:latin typeface="Hiragino Sans W5" panose="020B0400000000000000" pitchFamily="34" charset="-128"/>
              <a:ea typeface="Hiragino Sans W5" panose="020B0400000000000000" pitchFamily="34" charset="-128"/>
            </a:endParaRPr>
          </a:p>
        </p:txBody>
      </p:sp>
      <p:sp>
        <p:nvSpPr>
          <p:cNvPr id="58" name="テキスト ボックス 57">
            <a:extLst>
              <a:ext uri="{FF2B5EF4-FFF2-40B4-BE49-F238E27FC236}">
                <a16:creationId xmlns:a16="http://schemas.microsoft.com/office/drawing/2014/main" id="{FFD14B1B-191E-6149-8D24-43A6EFE52B8B}"/>
              </a:ext>
            </a:extLst>
          </p:cNvPr>
          <p:cNvSpPr txBox="1"/>
          <p:nvPr/>
        </p:nvSpPr>
        <p:spPr>
          <a:xfrm>
            <a:off x="2085453" y="3620441"/>
            <a:ext cx="115416" cy="138499"/>
          </a:xfrm>
          <a:prstGeom prst="rect">
            <a:avLst/>
          </a:prstGeom>
          <a:noFill/>
        </p:spPr>
        <p:txBody>
          <a:bodyPr wrap="none" lIns="0" tIns="0" rIns="0" bIns="0" rtlCol="0">
            <a:spAutoFit/>
          </a:bodyPr>
          <a:lstStyle/>
          <a:p>
            <a:r>
              <a:rPr kumimoji="1" lang="ja-JP" altLang="en-US" sz="900">
                <a:solidFill>
                  <a:schemeClr val="bg1"/>
                </a:solidFill>
                <a:latin typeface="Hiragino Sans W5" panose="020B0400000000000000" pitchFamily="34" charset="-128"/>
                <a:ea typeface="Hiragino Sans W5" panose="020B0400000000000000" pitchFamily="34" charset="-128"/>
              </a:rPr>
              <a:t>：</a:t>
            </a:r>
          </a:p>
        </p:txBody>
      </p:sp>
      <p:sp>
        <p:nvSpPr>
          <p:cNvPr id="59" name="テキスト ボックス 58">
            <a:extLst>
              <a:ext uri="{FF2B5EF4-FFF2-40B4-BE49-F238E27FC236}">
                <a16:creationId xmlns:a16="http://schemas.microsoft.com/office/drawing/2014/main" id="{CB22849C-5571-1143-BF6F-773C75FF0F90}"/>
              </a:ext>
            </a:extLst>
          </p:cNvPr>
          <p:cNvSpPr txBox="1"/>
          <p:nvPr/>
        </p:nvSpPr>
        <p:spPr>
          <a:xfrm>
            <a:off x="2313472" y="3551191"/>
            <a:ext cx="3364768" cy="276999"/>
          </a:xfrm>
          <a:prstGeom prst="rect">
            <a:avLst/>
          </a:prstGeom>
          <a:noFill/>
        </p:spPr>
        <p:txBody>
          <a:bodyPr wrap="square" lIns="0" tIns="0" rIns="0" bIns="0" rtlCol="0">
            <a:spAutoFit/>
          </a:bodyPr>
          <a:lstStyle/>
          <a:p>
            <a:r>
              <a:rPr lang="en-US" altLang="ja-JP" sz="900" dirty="0">
                <a:solidFill>
                  <a:schemeClr val="bg1"/>
                </a:solidFill>
                <a:latin typeface="Hiragino Sans W5" panose="020B0400000000000000" pitchFamily="34" charset="-128"/>
                <a:ea typeface="Hiragino Sans W5" panose="020B0400000000000000" pitchFamily="34" charset="-128"/>
              </a:rPr>
              <a:t>SCR</a:t>
            </a:r>
            <a:r>
              <a:rPr lang="ja-JP" altLang="en-US" sz="900">
                <a:solidFill>
                  <a:schemeClr val="bg1"/>
                </a:solidFill>
                <a:latin typeface="Hiragino Sans W5" panose="020B0400000000000000" pitchFamily="34" charset="-128"/>
                <a:ea typeface="Hiragino Sans W5" panose="020B0400000000000000" pitchFamily="34" charset="-128"/>
              </a:rPr>
              <a:t>：</a:t>
            </a:r>
            <a:r>
              <a:rPr lang="en-US" altLang="ja-JP" sz="900" dirty="0">
                <a:solidFill>
                  <a:schemeClr val="bg1"/>
                </a:solidFill>
                <a:latin typeface="Hiragino Sans W5" panose="020B0400000000000000" pitchFamily="34" charset="-128"/>
                <a:ea typeface="Hiragino Sans W5" panose="020B0400000000000000" pitchFamily="34" charset="-128"/>
              </a:rPr>
              <a:t>40,000s </a:t>
            </a:r>
            <a:r>
              <a:rPr lang="ja-JP" altLang="en-US" sz="900">
                <a:solidFill>
                  <a:schemeClr val="bg1"/>
                </a:solidFill>
                <a:latin typeface="Hiragino Sans W5" panose="020B0400000000000000" pitchFamily="34" charset="-128"/>
                <a:ea typeface="Hiragino Sans W5" panose="020B0400000000000000" pitchFamily="34" charset="-128"/>
              </a:rPr>
              <a:t>回収目標　</a:t>
            </a:r>
            <a:endParaRPr lang="en-US" altLang="ja-JP" sz="900" dirty="0">
              <a:solidFill>
                <a:schemeClr val="bg1"/>
              </a:solidFill>
              <a:latin typeface="Hiragino Sans W5" panose="020B0400000000000000" pitchFamily="34" charset="-128"/>
              <a:ea typeface="Hiragino Sans W5" panose="020B0400000000000000" pitchFamily="34" charset="-128"/>
            </a:endParaRPr>
          </a:p>
          <a:p>
            <a:r>
              <a:rPr lang="ja-JP" altLang="en-US" sz="900">
                <a:solidFill>
                  <a:schemeClr val="bg1"/>
                </a:solidFill>
                <a:latin typeface="Hiragino Sans W5" panose="020B0400000000000000" pitchFamily="34" charset="-128"/>
                <a:ea typeface="Hiragino Sans W5" panose="020B0400000000000000" pitchFamily="34" charset="-128"/>
              </a:rPr>
              <a:t>本調査：</a:t>
            </a:r>
            <a:r>
              <a:rPr lang="en-US" altLang="ja-JP" sz="900" dirty="0">
                <a:solidFill>
                  <a:schemeClr val="bg1"/>
                </a:solidFill>
                <a:latin typeface="Hiragino Sans W5" panose="020B0400000000000000" pitchFamily="34" charset="-128"/>
                <a:ea typeface="Hiragino Sans W5" panose="020B0400000000000000" pitchFamily="34" charset="-128"/>
              </a:rPr>
              <a:t>300s </a:t>
            </a:r>
            <a:r>
              <a:rPr lang="ja-JP" altLang="en-US" sz="900">
                <a:solidFill>
                  <a:schemeClr val="bg1"/>
                </a:solidFill>
                <a:latin typeface="Hiragino Sans W5" panose="020B0400000000000000" pitchFamily="34" charset="-128"/>
                <a:ea typeface="Hiragino Sans W5" panose="020B0400000000000000" pitchFamily="34" charset="-128"/>
              </a:rPr>
              <a:t>回収目標</a:t>
            </a:r>
            <a:r>
              <a:rPr lang="ja-JP" altLang="en-US" sz="800">
                <a:solidFill>
                  <a:schemeClr val="bg1"/>
                </a:solidFill>
                <a:latin typeface="Hiragino Sans W5" panose="020B0400000000000000" pitchFamily="34" charset="-128"/>
                <a:ea typeface="Hiragino Sans W5" panose="020B0400000000000000" pitchFamily="34" charset="-128"/>
              </a:rPr>
              <a:t>（広告認知者：非認知者）</a:t>
            </a:r>
            <a:endParaRPr kumimoji="1" lang="ja-JP" altLang="en-US" sz="800">
              <a:solidFill>
                <a:schemeClr val="bg1"/>
              </a:solidFill>
              <a:latin typeface="Hiragino Sans W5" panose="020B0400000000000000" pitchFamily="34" charset="-128"/>
              <a:ea typeface="Hiragino Sans W5" panose="020B0400000000000000" pitchFamily="34" charset="-128"/>
            </a:endParaRPr>
          </a:p>
        </p:txBody>
      </p:sp>
      <p:sp>
        <p:nvSpPr>
          <p:cNvPr id="60" name="テキスト ボックス 59">
            <a:extLst>
              <a:ext uri="{FF2B5EF4-FFF2-40B4-BE49-F238E27FC236}">
                <a16:creationId xmlns:a16="http://schemas.microsoft.com/office/drawing/2014/main" id="{80A32EA0-6FFD-B54F-A849-E10C0DC52A13}"/>
              </a:ext>
            </a:extLst>
          </p:cNvPr>
          <p:cNvSpPr txBox="1"/>
          <p:nvPr/>
        </p:nvSpPr>
        <p:spPr>
          <a:xfrm>
            <a:off x="843510" y="4039288"/>
            <a:ext cx="1073117" cy="138499"/>
          </a:xfrm>
          <a:prstGeom prst="rect">
            <a:avLst/>
          </a:prstGeom>
          <a:noFill/>
        </p:spPr>
        <p:txBody>
          <a:bodyPr wrap="square" lIns="0" tIns="0" rIns="0" bIns="0" rtlCol="0">
            <a:spAutoFit/>
          </a:bodyPr>
          <a:lstStyle/>
          <a:p>
            <a:r>
              <a:rPr lang="ja-JP" altLang="en-US" sz="900">
                <a:solidFill>
                  <a:schemeClr val="bg1"/>
                </a:solidFill>
                <a:latin typeface="Hiragino Sans W5" panose="020B0400000000000000" pitchFamily="34" charset="-128"/>
                <a:ea typeface="Hiragino Sans W5" panose="020B0400000000000000" pitchFamily="34" charset="-128"/>
              </a:rPr>
              <a:t>接触あり</a:t>
            </a:r>
            <a:endParaRPr kumimoji="1" lang="ja-JP" altLang="en-US" sz="900">
              <a:solidFill>
                <a:schemeClr val="bg1"/>
              </a:solidFill>
              <a:latin typeface="Hiragino Sans W5" panose="020B0400000000000000" pitchFamily="34" charset="-128"/>
              <a:ea typeface="Hiragino Sans W5" panose="020B0400000000000000" pitchFamily="34" charset="-128"/>
            </a:endParaRPr>
          </a:p>
        </p:txBody>
      </p:sp>
      <p:sp>
        <p:nvSpPr>
          <p:cNvPr id="61" name="テキスト ボックス 60">
            <a:extLst>
              <a:ext uri="{FF2B5EF4-FFF2-40B4-BE49-F238E27FC236}">
                <a16:creationId xmlns:a16="http://schemas.microsoft.com/office/drawing/2014/main" id="{076BAC50-DB02-D347-A9EA-FC41FE302326}"/>
              </a:ext>
            </a:extLst>
          </p:cNvPr>
          <p:cNvSpPr txBox="1"/>
          <p:nvPr/>
        </p:nvSpPr>
        <p:spPr>
          <a:xfrm>
            <a:off x="2085453" y="4039288"/>
            <a:ext cx="115416" cy="138499"/>
          </a:xfrm>
          <a:prstGeom prst="rect">
            <a:avLst/>
          </a:prstGeom>
          <a:noFill/>
        </p:spPr>
        <p:txBody>
          <a:bodyPr wrap="none" lIns="0" tIns="0" rIns="0" bIns="0" rtlCol="0">
            <a:spAutoFit/>
          </a:bodyPr>
          <a:lstStyle/>
          <a:p>
            <a:r>
              <a:rPr kumimoji="1" lang="ja-JP" altLang="en-US" sz="900">
                <a:solidFill>
                  <a:schemeClr val="bg1"/>
                </a:solidFill>
                <a:latin typeface="Hiragino Sans W5" panose="020B0400000000000000" pitchFamily="34" charset="-128"/>
                <a:ea typeface="Hiragino Sans W5" panose="020B0400000000000000" pitchFamily="34" charset="-128"/>
              </a:rPr>
              <a:t>：</a:t>
            </a:r>
          </a:p>
        </p:txBody>
      </p:sp>
      <p:sp>
        <p:nvSpPr>
          <p:cNvPr id="62" name="テキスト ボックス 61">
            <a:extLst>
              <a:ext uri="{FF2B5EF4-FFF2-40B4-BE49-F238E27FC236}">
                <a16:creationId xmlns:a16="http://schemas.microsoft.com/office/drawing/2014/main" id="{877C54F7-E6BD-D541-8EC6-1A056AC8BADF}"/>
              </a:ext>
            </a:extLst>
          </p:cNvPr>
          <p:cNvSpPr txBox="1"/>
          <p:nvPr/>
        </p:nvSpPr>
        <p:spPr>
          <a:xfrm>
            <a:off x="2313472" y="4039288"/>
            <a:ext cx="3364768" cy="138499"/>
          </a:xfrm>
          <a:prstGeom prst="rect">
            <a:avLst/>
          </a:prstGeom>
          <a:noFill/>
        </p:spPr>
        <p:txBody>
          <a:bodyPr wrap="square" lIns="0" tIns="0" rIns="0" bIns="0" rtlCol="0">
            <a:spAutoFit/>
          </a:bodyPr>
          <a:lstStyle/>
          <a:p>
            <a:r>
              <a:rPr kumimoji="1" lang="ja-JP" altLang="en-US" sz="900">
                <a:solidFill>
                  <a:schemeClr val="bg1"/>
                </a:solidFill>
                <a:latin typeface="Hiragino Sans W5" panose="020B0400000000000000" pitchFamily="34" charset="-128"/>
                <a:ea typeface="Hiragino Sans W5" panose="020B0400000000000000" pitchFamily="34" charset="-128"/>
              </a:rPr>
              <a:t>放映期間中</a:t>
            </a:r>
            <a:r>
              <a:rPr kumimoji="1" lang="en-US" altLang="ja-JP" sz="900" dirty="0">
                <a:solidFill>
                  <a:schemeClr val="bg1"/>
                </a:solidFill>
                <a:latin typeface="Hiragino Sans W5" panose="020B0400000000000000" pitchFamily="34" charset="-128"/>
                <a:ea typeface="Hiragino Sans W5" panose="020B0400000000000000" pitchFamily="34" charset="-128"/>
              </a:rPr>
              <a:t> BREAK</a:t>
            </a:r>
            <a:r>
              <a:rPr kumimoji="1" lang="ja-JP" altLang="en-US" sz="900">
                <a:solidFill>
                  <a:schemeClr val="bg1"/>
                </a:solidFill>
                <a:latin typeface="Hiragino Sans W5" panose="020B0400000000000000" pitchFamily="34" charset="-128"/>
                <a:ea typeface="Hiragino Sans W5" panose="020B0400000000000000" pitchFamily="34" charset="-128"/>
              </a:rPr>
              <a:t>設置喫煙所利用あり</a:t>
            </a:r>
          </a:p>
        </p:txBody>
      </p:sp>
      <p:sp>
        <p:nvSpPr>
          <p:cNvPr id="63" name="テキスト ボックス 62">
            <a:extLst>
              <a:ext uri="{FF2B5EF4-FFF2-40B4-BE49-F238E27FC236}">
                <a16:creationId xmlns:a16="http://schemas.microsoft.com/office/drawing/2014/main" id="{82F9A054-5515-3C4F-9B3D-07D58DE7CED6}"/>
              </a:ext>
            </a:extLst>
          </p:cNvPr>
          <p:cNvSpPr txBox="1"/>
          <p:nvPr/>
        </p:nvSpPr>
        <p:spPr>
          <a:xfrm>
            <a:off x="843510" y="4486506"/>
            <a:ext cx="1073117" cy="138499"/>
          </a:xfrm>
          <a:prstGeom prst="rect">
            <a:avLst/>
          </a:prstGeom>
          <a:noFill/>
        </p:spPr>
        <p:txBody>
          <a:bodyPr wrap="square" lIns="0" tIns="0" rIns="0" bIns="0" rtlCol="0">
            <a:spAutoFit/>
          </a:bodyPr>
          <a:lstStyle/>
          <a:p>
            <a:r>
              <a:rPr lang="ja-JP" altLang="en-US" sz="900">
                <a:solidFill>
                  <a:schemeClr val="bg1"/>
                </a:solidFill>
                <a:latin typeface="Hiragino Sans W5" panose="020B0400000000000000" pitchFamily="34" charset="-128"/>
                <a:ea typeface="Hiragino Sans W5" panose="020B0400000000000000" pitchFamily="34" charset="-128"/>
              </a:rPr>
              <a:t>認知なし</a:t>
            </a:r>
            <a:endParaRPr lang="en-US" altLang="ja-JP" sz="900" dirty="0">
              <a:solidFill>
                <a:schemeClr val="bg1"/>
              </a:solidFill>
              <a:latin typeface="Hiragino Sans W5" panose="020B0400000000000000" pitchFamily="34" charset="-128"/>
              <a:ea typeface="Hiragino Sans W5" panose="020B0400000000000000" pitchFamily="34" charset="-128"/>
            </a:endParaRPr>
          </a:p>
        </p:txBody>
      </p:sp>
      <p:sp>
        <p:nvSpPr>
          <p:cNvPr id="64" name="テキスト ボックス 63">
            <a:extLst>
              <a:ext uri="{FF2B5EF4-FFF2-40B4-BE49-F238E27FC236}">
                <a16:creationId xmlns:a16="http://schemas.microsoft.com/office/drawing/2014/main" id="{E86EEE3F-0E66-6448-83C6-052073210A7D}"/>
              </a:ext>
            </a:extLst>
          </p:cNvPr>
          <p:cNvSpPr txBox="1"/>
          <p:nvPr/>
        </p:nvSpPr>
        <p:spPr>
          <a:xfrm>
            <a:off x="2085453" y="4486506"/>
            <a:ext cx="115416" cy="138499"/>
          </a:xfrm>
          <a:prstGeom prst="rect">
            <a:avLst/>
          </a:prstGeom>
          <a:noFill/>
        </p:spPr>
        <p:txBody>
          <a:bodyPr wrap="none" lIns="0" tIns="0" rIns="0" bIns="0" rtlCol="0">
            <a:spAutoFit/>
          </a:bodyPr>
          <a:lstStyle/>
          <a:p>
            <a:r>
              <a:rPr kumimoji="1" lang="ja-JP" altLang="en-US" sz="900">
                <a:solidFill>
                  <a:schemeClr val="bg1"/>
                </a:solidFill>
                <a:latin typeface="Hiragino Sans W5" panose="020B0400000000000000" pitchFamily="34" charset="-128"/>
                <a:ea typeface="Hiragino Sans W5" panose="020B0400000000000000" pitchFamily="34" charset="-128"/>
              </a:rPr>
              <a:t>：</a:t>
            </a:r>
          </a:p>
        </p:txBody>
      </p:sp>
      <p:sp>
        <p:nvSpPr>
          <p:cNvPr id="65" name="テキスト ボックス 64">
            <a:extLst>
              <a:ext uri="{FF2B5EF4-FFF2-40B4-BE49-F238E27FC236}">
                <a16:creationId xmlns:a16="http://schemas.microsoft.com/office/drawing/2014/main" id="{11A4F78F-880C-D84B-B0FA-34A76195CCC6}"/>
              </a:ext>
            </a:extLst>
          </p:cNvPr>
          <p:cNvSpPr txBox="1"/>
          <p:nvPr/>
        </p:nvSpPr>
        <p:spPr>
          <a:xfrm>
            <a:off x="2313472" y="4415327"/>
            <a:ext cx="3364768" cy="138499"/>
          </a:xfrm>
          <a:prstGeom prst="rect">
            <a:avLst/>
          </a:prstGeom>
          <a:noFill/>
        </p:spPr>
        <p:txBody>
          <a:bodyPr wrap="square" lIns="0" tIns="0" rIns="0" bIns="0" rtlCol="0">
            <a:spAutoFit/>
          </a:bodyPr>
          <a:lstStyle/>
          <a:p>
            <a:r>
              <a:rPr kumimoji="1" lang="ja-JP" altLang="en-US" sz="900">
                <a:solidFill>
                  <a:schemeClr val="bg1"/>
                </a:solidFill>
                <a:latin typeface="Hiragino Sans W5" panose="020B0400000000000000" pitchFamily="34" charset="-128"/>
                <a:ea typeface="Hiragino Sans W5" panose="020B0400000000000000" pitchFamily="34" charset="-128"/>
              </a:rPr>
              <a:t>放映期間中</a:t>
            </a:r>
            <a:r>
              <a:rPr kumimoji="1" lang="en-US" altLang="ja-JP" sz="900" dirty="0">
                <a:solidFill>
                  <a:schemeClr val="bg1"/>
                </a:solidFill>
                <a:latin typeface="Hiragino Sans W5" panose="020B0400000000000000" pitchFamily="34" charset="-128"/>
                <a:ea typeface="Hiragino Sans W5" panose="020B0400000000000000" pitchFamily="34" charset="-128"/>
              </a:rPr>
              <a:t> </a:t>
            </a:r>
            <a:r>
              <a:rPr lang="en-US" altLang="ja-JP" sz="900" dirty="0">
                <a:solidFill>
                  <a:schemeClr val="bg1"/>
                </a:solidFill>
                <a:latin typeface="Hiragino Sans W5" panose="020B0400000000000000" pitchFamily="34" charset="-128"/>
                <a:ea typeface="Hiragino Sans W5" panose="020B0400000000000000" pitchFamily="34" charset="-128"/>
              </a:rPr>
              <a:t>BREAK</a:t>
            </a:r>
            <a:r>
              <a:rPr lang="ja-JP" altLang="en-US" sz="900">
                <a:solidFill>
                  <a:schemeClr val="bg1"/>
                </a:solidFill>
                <a:latin typeface="Hiragino Sans W5" panose="020B0400000000000000" pitchFamily="34" charset="-128"/>
                <a:ea typeface="Hiragino Sans W5" panose="020B0400000000000000" pitchFamily="34" charset="-128"/>
              </a:rPr>
              <a:t>設置喫煙所利用なし</a:t>
            </a:r>
            <a:endParaRPr kumimoji="1" lang="en-US" altLang="ja-JP" sz="900" dirty="0">
              <a:solidFill>
                <a:schemeClr val="bg1"/>
              </a:solidFill>
              <a:latin typeface="Hiragino Sans W5" panose="020B0400000000000000" pitchFamily="34" charset="-128"/>
              <a:ea typeface="Hiragino Sans W5" panose="020B0400000000000000" pitchFamily="34" charset="-128"/>
            </a:endParaRPr>
          </a:p>
        </p:txBody>
      </p:sp>
      <p:sp>
        <p:nvSpPr>
          <p:cNvPr id="66" name="テキスト ボックス 65">
            <a:extLst>
              <a:ext uri="{FF2B5EF4-FFF2-40B4-BE49-F238E27FC236}">
                <a16:creationId xmlns:a16="http://schemas.microsoft.com/office/drawing/2014/main" id="{653F1F64-B524-1E4C-BF37-A608859C3664}"/>
              </a:ext>
            </a:extLst>
          </p:cNvPr>
          <p:cNvSpPr txBox="1"/>
          <p:nvPr/>
        </p:nvSpPr>
        <p:spPr>
          <a:xfrm>
            <a:off x="2313472" y="4582553"/>
            <a:ext cx="3364768" cy="123111"/>
          </a:xfrm>
          <a:prstGeom prst="rect">
            <a:avLst/>
          </a:prstGeom>
          <a:noFill/>
        </p:spPr>
        <p:txBody>
          <a:bodyPr wrap="square" lIns="0" tIns="0" rIns="0" bIns="0" rtlCol="0">
            <a:spAutoFit/>
          </a:bodyPr>
          <a:lstStyle/>
          <a:p>
            <a:r>
              <a:rPr kumimoji="1" lang="en-US" altLang="ja-JP" sz="800" dirty="0">
                <a:solidFill>
                  <a:schemeClr val="bg1"/>
                </a:solidFill>
                <a:latin typeface="Hiragino Sans W5" panose="020B0400000000000000" pitchFamily="34" charset="-128"/>
                <a:ea typeface="Hiragino Sans W5" panose="020B0400000000000000" pitchFamily="34" charset="-128"/>
              </a:rPr>
              <a:t>※</a:t>
            </a:r>
            <a:r>
              <a:rPr kumimoji="1" lang="ja-JP" altLang="en-US" sz="800">
                <a:solidFill>
                  <a:schemeClr val="bg1"/>
                </a:solidFill>
                <a:latin typeface="Hiragino Sans W5" panose="020B0400000000000000" pitchFamily="34" charset="-128"/>
                <a:ea typeface="Hiragino Sans W5" panose="020B0400000000000000" pitchFamily="34" charset="-128"/>
              </a:rPr>
              <a:t>認知有無はアンケートより（記憶ベース）</a:t>
            </a:r>
          </a:p>
        </p:txBody>
      </p:sp>
      <p:sp>
        <p:nvSpPr>
          <p:cNvPr id="67" name="テキスト ボックス 66">
            <a:extLst>
              <a:ext uri="{FF2B5EF4-FFF2-40B4-BE49-F238E27FC236}">
                <a16:creationId xmlns:a16="http://schemas.microsoft.com/office/drawing/2014/main" id="{FFD51DEF-7EB7-944C-A24A-9B284253D5EA}"/>
              </a:ext>
            </a:extLst>
          </p:cNvPr>
          <p:cNvSpPr txBox="1"/>
          <p:nvPr/>
        </p:nvSpPr>
        <p:spPr>
          <a:xfrm>
            <a:off x="843510" y="5617160"/>
            <a:ext cx="1073117" cy="138499"/>
          </a:xfrm>
          <a:prstGeom prst="rect">
            <a:avLst/>
          </a:prstGeom>
          <a:noFill/>
        </p:spPr>
        <p:txBody>
          <a:bodyPr wrap="square" lIns="0" tIns="0" rIns="0" bIns="0" rtlCol="0">
            <a:spAutoFit/>
          </a:bodyPr>
          <a:lstStyle/>
          <a:p>
            <a:r>
              <a:rPr kumimoji="1" lang="ja-JP" altLang="en-US" sz="900">
                <a:solidFill>
                  <a:schemeClr val="bg1"/>
                </a:solidFill>
                <a:latin typeface="Hiragino Sans W5" panose="020B0400000000000000" pitchFamily="34" charset="-128"/>
                <a:ea typeface="Hiragino Sans W5" panose="020B0400000000000000" pitchFamily="34" charset="-128"/>
              </a:rPr>
              <a:t>納品物</a:t>
            </a:r>
          </a:p>
        </p:txBody>
      </p:sp>
      <p:sp>
        <p:nvSpPr>
          <p:cNvPr id="68" name="テキスト ボックス 67">
            <a:extLst>
              <a:ext uri="{FF2B5EF4-FFF2-40B4-BE49-F238E27FC236}">
                <a16:creationId xmlns:a16="http://schemas.microsoft.com/office/drawing/2014/main" id="{E90011E8-0A15-F341-BC76-D18F93423CE1}"/>
              </a:ext>
            </a:extLst>
          </p:cNvPr>
          <p:cNvSpPr txBox="1"/>
          <p:nvPr/>
        </p:nvSpPr>
        <p:spPr>
          <a:xfrm>
            <a:off x="2085453" y="5617160"/>
            <a:ext cx="115416" cy="138499"/>
          </a:xfrm>
          <a:prstGeom prst="rect">
            <a:avLst/>
          </a:prstGeom>
          <a:noFill/>
        </p:spPr>
        <p:txBody>
          <a:bodyPr wrap="none" lIns="0" tIns="0" rIns="0" bIns="0" rtlCol="0">
            <a:spAutoFit/>
          </a:bodyPr>
          <a:lstStyle/>
          <a:p>
            <a:r>
              <a:rPr kumimoji="1" lang="ja-JP" altLang="en-US" sz="900">
                <a:solidFill>
                  <a:schemeClr val="bg1"/>
                </a:solidFill>
                <a:latin typeface="Hiragino Sans W5" panose="020B0400000000000000" pitchFamily="34" charset="-128"/>
                <a:ea typeface="Hiragino Sans W5" panose="020B0400000000000000" pitchFamily="34" charset="-128"/>
              </a:rPr>
              <a:t>：</a:t>
            </a:r>
          </a:p>
        </p:txBody>
      </p:sp>
      <p:sp>
        <p:nvSpPr>
          <p:cNvPr id="69" name="テキスト ボックス 68">
            <a:extLst>
              <a:ext uri="{FF2B5EF4-FFF2-40B4-BE49-F238E27FC236}">
                <a16:creationId xmlns:a16="http://schemas.microsoft.com/office/drawing/2014/main" id="{A9359037-025C-5E4C-8DC0-5587CCE19549}"/>
              </a:ext>
            </a:extLst>
          </p:cNvPr>
          <p:cNvSpPr txBox="1"/>
          <p:nvPr/>
        </p:nvSpPr>
        <p:spPr>
          <a:xfrm>
            <a:off x="2313472" y="5617160"/>
            <a:ext cx="3737798" cy="138499"/>
          </a:xfrm>
          <a:prstGeom prst="rect">
            <a:avLst/>
          </a:prstGeom>
          <a:noFill/>
        </p:spPr>
        <p:txBody>
          <a:bodyPr wrap="square" lIns="0" tIns="0" rIns="0" bIns="0" rtlCol="0">
            <a:spAutoFit/>
          </a:bodyPr>
          <a:lstStyle/>
          <a:p>
            <a:r>
              <a:rPr kumimoji="1" lang="ja-JP" altLang="en-US" sz="900">
                <a:solidFill>
                  <a:schemeClr val="bg1"/>
                </a:solidFill>
                <a:latin typeface="Hiragino Sans W5" panose="020B0400000000000000" pitchFamily="34" charset="-128"/>
                <a:ea typeface="Hiragino Sans W5" panose="020B0400000000000000" pitchFamily="34" charset="-128"/>
              </a:rPr>
              <a:t>集計表</a:t>
            </a:r>
            <a:r>
              <a:rPr lang="ja-JP" altLang="en-US" sz="800">
                <a:solidFill>
                  <a:schemeClr val="bg1"/>
                </a:solidFill>
                <a:latin typeface="Hiragino Sans W5" panose="020B0400000000000000" pitchFamily="34" charset="-128"/>
                <a:ea typeface="Hiragino Sans W5" panose="020B0400000000000000" pitchFamily="34" charset="-128"/>
              </a:rPr>
              <a:t>（</a:t>
            </a:r>
            <a:r>
              <a:rPr kumimoji="1" lang="en-US" altLang="ja-JP" sz="800" dirty="0">
                <a:solidFill>
                  <a:schemeClr val="bg1"/>
                </a:solidFill>
                <a:latin typeface="Hiragino Sans W5" panose="020B0400000000000000" pitchFamily="34" charset="-128"/>
                <a:ea typeface="Hiragino Sans W5" panose="020B0400000000000000" pitchFamily="34" charset="-128"/>
              </a:rPr>
              <a:t>Excel</a:t>
            </a:r>
            <a:r>
              <a:rPr kumimoji="1" lang="ja-JP" altLang="en-US" sz="800">
                <a:solidFill>
                  <a:schemeClr val="bg1"/>
                </a:solidFill>
                <a:latin typeface="Hiragino Sans W5" panose="020B0400000000000000" pitchFamily="34" charset="-128"/>
                <a:ea typeface="Hiragino Sans W5" panose="020B0400000000000000" pitchFamily="34" charset="-128"/>
              </a:rPr>
              <a:t>）</a:t>
            </a:r>
            <a:r>
              <a:rPr kumimoji="1" lang="ja-JP" altLang="en-US" sz="900">
                <a:solidFill>
                  <a:schemeClr val="bg1"/>
                </a:solidFill>
                <a:latin typeface="Hiragino Sans W5" panose="020B0400000000000000" pitchFamily="34" charset="-128"/>
                <a:ea typeface="Hiragino Sans W5" panose="020B0400000000000000" pitchFamily="34" charset="-128"/>
              </a:rPr>
              <a:t>、報告書</a:t>
            </a:r>
            <a:r>
              <a:rPr kumimoji="1" lang="ja-JP" altLang="en-US" sz="800">
                <a:solidFill>
                  <a:schemeClr val="bg1"/>
                </a:solidFill>
                <a:latin typeface="Hiragino Sans W5" panose="020B0400000000000000" pitchFamily="34" charset="-128"/>
                <a:ea typeface="Hiragino Sans W5" panose="020B0400000000000000" pitchFamily="34" charset="-128"/>
              </a:rPr>
              <a:t>（チャート＋統計コメント＋サマリー</a:t>
            </a:r>
            <a:r>
              <a:rPr kumimoji="1" lang="en-US" altLang="ja-JP" sz="800" dirty="0">
                <a:solidFill>
                  <a:schemeClr val="bg1"/>
                </a:solidFill>
                <a:latin typeface="Hiragino Sans W5" panose="020B0400000000000000" pitchFamily="34" charset="-128"/>
                <a:ea typeface="Hiragino Sans W5" panose="020B0400000000000000" pitchFamily="34" charset="-128"/>
              </a:rPr>
              <a:t>1</a:t>
            </a:r>
            <a:r>
              <a:rPr kumimoji="1" lang="ja-JP" altLang="en-US" sz="800">
                <a:solidFill>
                  <a:schemeClr val="bg1"/>
                </a:solidFill>
                <a:latin typeface="Hiragino Sans W5" panose="020B0400000000000000" pitchFamily="34" charset="-128"/>
                <a:ea typeface="Hiragino Sans W5" panose="020B0400000000000000" pitchFamily="34" charset="-128"/>
              </a:rPr>
              <a:t>ページ程度</a:t>
            </a:r>
            <a:r>
              <a:rPr lang="ja-JP" altLang="en-US" sz="800">
                <a:solidFill>
                  <a:schemeClr val="bg1"/>
                </a:solidFill>
                <a:latin typeface="Hiragino Sans W5" panose="020B0400000000000000" pitchFamily="34" charset="-128"/>
                <a:ea typeface="Hiragino Sans W5" panose="020B0400000000000000" pitchFamily="34" charset="-128"/>
              </a:rPr>
              <a:t>）</a:t>
            </a:r>
            <a:endParaRPr kumimoji="1" lang="ja-JP" altLang="en-US" sz="800">
              <a:solidFill>
                <a:schemeClr val="bg1"/>
              </a:solidFill>
              <a:latin typeface="Hiragino Sans W5" panose="020B0400000000000000" pitchFamily="34" charset="-128"/>
              <a:ea typeface="Hiragino Sans W5" panose="020B0400000000000000" pitchFamily="34" charset="-128"/>
            </a:endParaRPr>
          </a:p>
        </p:txBody>
      </p:sp>
      <p:sp>
        <p:nvSpPr>
          <p:cNvPr id="70" name="テキスト ボックス 69">
            <a:extLst>
              <a:ext uri="{FF2B5EF4-FFF2-40B4-BE49-F238E27FC236}">
                <a16:creationId xmlns:a16="http://schemas.microsoft.com/office/drawing/2014/main" id="{7287B647-511D-4B48-AAB4-634E3C46F937}"/>
              </a:ext>
            </a:extLst>
          </p:cNvPr>
          <p:cNvSpPr txBox="1"/>
          <p:nvPr/>
        </p:nvSpPr>
        <p:spPr>
          <a:xfrm>
            <a:off x="843510" y="5069681"/>
            <a:ext cx="1073117" cy="138499"/>
          </a:xfrm>
          <a:prstGeom prst="rect">
            <a:avLst/>
          </a:prstGeom>
          <a:noFill/>
        </p:spPr>
        <p:txBody>
          <a:bodyPr wrap="square" lIns="0" tIns="0" rIns="0" bIns="0" rtlCol="0">
            <a:spAutoFit/>
          </a:bodyPr>
          <a:lstStyle/>
          <a:p>
            <a:r>
              <a:rPr kumimoji="1" lang="ja-JP" altLang="en-US" sz="900">
                <a:solidFill>
                  <a:schemeClr val="bg1"/>
                </a:solidFill>
                <a:latin typeface="Hiragino Sans W5" panose="020B0400000000000000" pitchFamily="34" charset="-128"/>
                <a:ea typeface="Hiragino Sans W5" panose="020B0400000000000000" pitchFamily="34" charset="-128"/>
              </a:rPr>
              <a:t>集計・分析仕様</a:t>
            </a:r>
          </a:p>
        </p:txBody>
      </p:sp>
      <p:sp>
        <p:nvSpPr>
          <p:cNvPr id="71" name="テキスト ボックス 70">
            <a:extLst>
              <a:ext uri="{FF2B5EF4-FFF2-40B4-BE49-F238E27FC236}">
                <a16:creationId xmlns:a16="http://schemas.microsoft.com/office/drawing/2014/main" id="{DCD43FD1-E9BE-A84A-86BF-308DDFDF56B6}"/>
              </a:ext>
            </a:extLst>
          </p:cNvPr>
          <p:cNvSpPr txBox="1"/>
          <p:nvPr/>
        </p:nvSpPr>
        <p:spPr>
          <a:xfrm>
            <a:off x="2085453" y="5069681"/>
            <a:ext cx="115416" cy="138499"/>
          </a:xfrm>
          <a:prstGeom prst="rect">
            <a:avLst/>
          </a:prstGeom>
          <a:noFill/>
        </p:spPr>
        <p:txBody>
          <a:bodyPr wrap="none" lIns="0" tIns="0" rIns="0" bIns="0" rtlCol="0">
            <a:spAutoFit/>
          </a:bodyPr>
          <a:lstStyle/>
          <a:p>
            <a:r>
              <a:rPr kumimoji="1" lang="ja-JP" altLang="en-US" sz="900">
                <a:solidFill>
                  <a:schemeClr val="bg1"/>
                </a:solidFill>
                <a:latin typeface="Hiragino Sans W5" panose="020B0400000000000000" pitchFamily="34" charset="-128"/>
                <a:ea typeface="Hiragino Sans W5" panose="020B0400000000000000" pitchFamily="34" charset="-128"/>
              </a:rPr>
              <a:t>：</a:t>
            </a:r>
          </a:p>
        </p:txBody>
      </p:sp>
      <p:sp>
        <p:nvSpPr>
          <p:cNvPr id="72" name="テキスト ボックス 71">
            <a:extLst>
              <a:ext uri="{FF2B5EF4-FFF2-40B4-BE49-F238E27FC236}">
                <a16:creationId xmlns:a16="http://schemas.microsoft.com/office/drawing/2014/main" id="{89BA4763-ABF1-8A43-B59C-CA0DF1B6B536}"/>
              </a:ext>
            </a:extLst>
          </p:cNvPr>
          <p:cNvSpPr txBox="1"/>
          <p:nvPr/>
        </p:nvSpPr>
        <p:spPr>
          <a:xfrm>
            <a:off x="2313472" y="4931181"/>
            <a:ext cx="3364768" cy="415498"/>
          </a:xfrm>
          <a:prstGeom prst="rect">
            <a:avLst/>
          </a:prstGeom>
          <a:noFill/>
        </p:spPr>
        <p:txBody>
          <a:bodyPr wrap="square" lIns="0" tIns="0" rIns="0" bIns="0" rtlCol="0">
            <a:spAutoFit/>
          </a:bodyPr>
          <a:lstStyle/>
          <a:p>
            <a:r>
              <a:rPr kumimoji="1" lang="ja-JP" altLang="en-US" sz="900">
                <a:solidFill>
                  <a:schemeClr val="bg1"/>
                </a:solidFill>
                <a:latin typeface="Hiragino Sans W5" panose="020B0400000000000000" pitchFamily="34" charset="-128"/>
                <a:ea typeface="Hiragino Sans W5" panose="020B0400000000000000" pitchFamily="34" charset="-128"/>
              </a:rPr>
              <a:t>ウェイトバック集計</a:t>
            </a:r>
            <a:endParaRPr kumimoji="1" lang="en-US" altLang="ja-JP" sz="900" dirty="0">
              <a:solidFill>
                <a:schemeClr val="bg1"/>
              </a:solidFill>
              <a:latin typeface="Hiragino Sans W5" panose="020B0400000000000000" pitchFamily="34" charset="-128"/>
              <a:ea typeface="Hiragino Sans W5" panose="020B0400000000000000" pitchFamily="34" charset="-128"/>
            </a:endParaRPr>
          </a:p>
          <a:p>
            <a:r>
              <a:rPr kumimoji="1" lang="ja-JP" altLang="en-US" sz="900">
                <a:solidFill>
                  <a:schemeClr val="bg1"/>
                </a:solidFill>
                <a:latin typeface="Hiragino Sans W5" panose="020B0400000000000000" pitchFamily="34" charset="-128"/>
                <a:ea typeface="Hiragino Sans W5" panose="020B0400000000000000" pitchFamily="34" charset="-128"/>
              </a:rPr>
              <a:t>スクリーニング調査：日本人口を母集団として実施</a:t>
            </a:r>
            <a:endParaRPr kumimoji="1" lang="en-US" altLang="ja-JP" sz="900" dirty="0">
              <a:solidFill>
                <a:schemeClr val="bg1"/>
              </a:solidFill>
              <a:latin typeface="Hiragino Sans W5" panose="020B0400000000000000" pitchFamily="34" charset="-128"/>
              <a:ea typeface="Hiragino Sans W5" panose="020B0400000000000000" pitchFamily="34" charset="-128"/>
            </a:endParaRPr>
          </a:p>
          <a:p>
            <a:r>
              <a:rPr lang="ja-JP" altLang="en-US" sz="900">
                <a:solidFill>
                  <a:schemeClr val="bg1"/>
                </a:solidFill>
                <a:latin typeface="Hiragino Sans W5" panose="020B0400000000000000" pitchFamily="34" charset="-128"/>
                <a:ea typeface="Hiragino Sans W5" panose="020B0400000000000000" pitchFamily="34" charset="-128"/>
              </a:rPr>
              <a:t>本調査：なし　　</a:t>
            </a:r>
            <a:r>
              <a:rPr kumimoji="1" lang="ja-JP" altLang="en-US" sz="900">
                <a:solidFill>
                  <a:schemeClr val="bg1"/>
                </a:solidFill>
                <a:latin typeface="Hiragino Sans W5" panose="020B0400000000000000" pitchFamily="34" charset="-128"/>
                <a:ea typeface="Hiragino Sans W5" panose="020B0400000000000000" pitchFamily="34" charset="-128"/>
              </a:rPr>
              <a:t>多変量解析：なし　　統計的検定：なし</a:t>
            </a:r>
          </a:p>
        </p:txBody>
      </p:sp>
      <p:sp>
        <p:nvSpPr>
          <p:cNvPr id="74" name="テキスト ボックス 73">
            <a:extLst>
              <a:ext uri="{FF2B5EF4-FFF2-40B4-BE49-F238E27FC236}">
                <a16:creationId xmlns:a16="http://schemas.microsoft.com/office/drawing/2014/main" id="{16393B48-77C8-AF49-A087-6CA97844EB0A}"/>
              </a:ext>
            </a:extLst>
          </p:cNvPr>
          <p:cNvSpPr txBox="1"/>
          <p:nvPr/>
        </p:nvSpPr>
        <p:spPr>
          <a:xfrm>
            <a:off x="6336137" y="2082320"/>
            <a:ext cx="291747" cy="369332"/>
          </a:xfrm>
          <a:prstGeom prst="rect">
            <a:avLst/>
          </a:prstGeom>
          <a:noFill/>
        </p:spPr>
        <p:txBody>
          <a:bodyPr wrap="none" lIns="0" tIns="0" rIns="0" bIns="0" rtlCol="0">
            <a:spAutoFit/>
          </a:bodyPr>
          <a:lstStyle/>
          <a:p>
            <a:pPr algn="ctr">
              <a:spcBef>
                <a:spcPts val="700"/>
              </a:spcBef>
            </a:pPr>
            <a:r>
              <a:rPr lang="en-US" altLang="ja-JP" sz="2400" dirty="0">
                <a:solidFill>
                  <a:schemeClr val="bg1"/>
                </a:solidFill>
                <a:latin typeface="Hiragino Sans W5" panose="020B0400000000000000" pitchFamily="34" charset="-128"/>
                <a:ea typeface="Hiragino Sans W5" panose="020B0400000000000000" pitchFamily="34" charset="-128"/>
              </a:rPr>
              <a:t>1.</a:t>
            </a:r>
          </a:p>
        </p:txBody>
      </p:sp>
      <p:sp>
        <p:nvSpPr>
          <p:cNvPr id="75" name="テキスト ボックス 74">
            <a:extLst>
              <a:ext uri="{FF2B5EF4-FFF2-40B4-BE49-F238E27FC236}">
                <a16:creationId xmlns:a16="http://schemas.microsoft.com/office/drawing/2014/main" id="{48F7AE25-0482-F04F-B54A-5AC65446DC87}"/>
              </a:ext>
            </a:extLst>
          </p:cNvPr>
          <p:cNvSpPr txBox="1"/>
          <p:nvPr/>
        </p:nvSpPr>
        <p:spPr>
          <a:xfrm>
            <a:off x="6336137" y="2804796"/>
            <a:ext cx="291747" cy="369332"/>
          </a:xfrm>
          <a:prstGeom prst="rect">
            <a:avLst/>
          </a:prstGeom>
          <a:noFill/>
        </p:spPr>
        <p:txBody>
          <a:bodyPr wrap="none" lIns="0" tIns="0" rIns="0" bIns="0" rtlCol="0">
            <a:spAutoFit/>
          </a:bodyPr>
          <a:lstStyle/>
          <a:p>
            <a:pPr algn="ctr">
              <a:spcBef>
                <a:spcPts val="700"/>
              </a:spcBef>
            </a:pPr>
            <a:r>
              <a:rPr lang="en-US" altLang="ja-JP" sz="2400" dirty="0">
                <a:solidFill>
                  <a:schemeClr val="bg1"/>
                </a:solidFill>
                <a:latin typeface="Hiragino Sans W5" panose="020B0400000000000000" pitchFamily="34" charset="-128"/>
                <a:ea typeface="Hiragino Sans W5" panose="020B0400000000000000" pitchFamily="34" charset="-128"/>
              </a:rPr>
              <a:t>2.</a:t>
            </a:r>
          </a:p>
        </p:txBody>
      </p:sp>
      <p:sp>
        <p:nvSpPr>
          <p:cNvPr id="76" name="テキスト ボックス 75">
            <a:extLst>
              <a:ext uri="{FF2B5EF4-FFF2-40B4-BE49-F238E27FC236}">
                <a16:creationId xmlns:a16="http://schemas.microsoft.com/office/drawing/2014/main" id="{A38C14C7-2D4B-1543-A59B-F8D40221E9B5}"/>
              </a:ext>
            </a:extLst>
          </p:cNvPr>
          <p:cNvSpPr txBox="1"/>
          <p:nvPr/>
        </p:nvSpPr>
        <p:spPr>
          <a:xfrm>
            <a:off x="6336137" y="3530998"/>
            <a:ext cx="291747" cy="369332"/>
          </a:xfrm>
          <a:prstGeom prst="rect">
            <a:avLst/>
          </a:prstGeom>
          <a:noFill/>
        </p:spPr>
        <p:txBody>
          <a:bodyPr wrap="none" lIns="0" tIns="0" rIns="0" bIns="0" rtlCol="0">
            <a:spAutoFit/>
          </a:bodyPr>
          <a:lstStyle/>
          <a:p>
            <a:pPr algn="ctr">
              <a:spcBef>
                <a:spcPts val="700"/>
              </a:spcBef>
            </a:pPr>
            <a:r>
              <a:rPr lang="en-US" altLang="ja-JP" sz="2400" dirty="0">
                <a:solidFill>
                  <a:schemeClr val="bg1"/>
                </a:solidFill>
                <a:latin typeface="Hiragino Sans W5" panose="020B0400000000000000" pitchFamily="34" charset="-128"/>
                <a:ea typeface="Hiragino Sans W5" panose="020B0400000000000000" pitchFamily="34" charset="-128"/>
              </a:rPr>
              <a:t>3.</a:t>
            </a:r>
          </a:p>
        </p:txBody>
      </p:sp>
      <p:sp>
        <p:nvSpPr>
          <p:cNvPr id="77" name="テキスト ボックス 76">
            <a:extLst>
              <a:ext uri="{FF2B5EF4-FFF2-40B4-BE49-F238E27FC236}">
                <a16:creationId xmlns:a16="http://schemas.microsoft.com/office/drawing/2014/main" id="{7381E85E-2EB0-4740-B429-DE01A12174DF}"/>
              </a:ext>
            </a:extLst>
          </p:cNvPr>
          <p:cNvSpPr txBox="1"/>
          <p:nvPr/>
        </p:nvSpPr>
        <p:spPr>
          <a:xfrm>
            <a:off x="6336137" y="4258263"/>
            <a:ext cx="291747" cy="369332"/>
          </a:xfrm>
          <a:prstGeom prst="rect">
            <a:avLst/>
          </a:prstGeom>
          <a:noFill/>
        </p:spPr>
        <p:txBody>
          <a:bodyPr wrap="none" lIns="0" tIns="0" rIns="0" bIns="0" rtlCol="0">
            <a:spAutoFit/>
          </a:bodyPr>
          <a:lstStyle/>
          <a:p>
            <a:pPr algn="ctr">
              <a:spcBef>
                <a:spcPts val="700"/>
              </a:spcBef>
            </a:pPr>
            <a:r>
              <a:rPr lang="en-US" altLang="ja-JP" sz="2400" dirty="0">
                <a:solidFill>
                  <a:schemeClr val="bg1"/>
                </a:solidFill>
                <a:latin typeface="Hiragino Sans W5" panose="020B0400000000000000" pitchFamily="34" charset="-128"/>
                <a:ea typeface="Hiragino Sans W5" panose="020B0400000000000000" pitchFamily="34" charset="-128"/>
              </a:rPr>
              <a:t>4.</a:t>
            </a:r>
          </a:p>
        </p:txBody>
      </p:sp>
      <p:sp>
        <p:nvSpPr>
          <p:cNvPr id="78" name="テキスト ボックス 77">
            <a:extLst>
              <a:ext uri="{FF2B5EF4-FFF2-40B4-BE49-F238E27FC236}">
                <a16:creationId xmlns:a16="http://schemas.microsoft.com/office/drawing/2014/main" id="{420D718C-BB60-E744-BEA1-5FAAB46B3315}"/>
              </a:ext>
            </a:extLst>
          </p:cNvPr>
          <p:cNvSpPr txBox="1"/>
          <p:nvPr/>
        </p:nvSpPr>
        <p:spPr>
          <a:xfrm>
            <a:off x="6336137" y="4975516"/>
            <a:ext cx="291747" cy="369332"/>
          </a:xfrm>
          <a:prstGeom prst="rect">
            <a:avLst/>
          </a:prstGeom>
          <a:noFill/>
        </p:spPr>
        <p:txBody>
          <a:bodyPr wrap="none" lIns="0" tIns="0" rIns="0" bIns="0" rtlCol="0">
            <a:spAutoFit/>
          </a:bodyPr>
          <a:lstStyle/>
          <a:p>
            <a:pPr algn="ctr">
              <a:spcBef>
                <a:spcPts val="700"/>
              </a:spcBef>
            </a:pPr>
            <a:r>
              <a:rPr lang="en-US" altLang="ja-JP" sz="2400" dirty="0">
                <a:solidFill>
                  <a:schemeClr val="bg1"/>
                </a:solidFill>
                <a:latin typeface="Hiragino Sans W5" panose="020B0400000000000000" pitchFamily="34" charset="-128"/>
                <a:ea typeface="Hiragino Sans W5" panose="020B0400000000000000" pitchFamily="34" charset="-128"/>
              </a:rPr>
              <a:t>5.</a:t>
            </a:r>
          </a:p>
        </p:txBody>
      </p:sp>
      <p:sp>
        <p:nvSpPr>
          <p:cNvPr id="79" name="テキスト ボックス 78">
            <a:extLst>
              <a:ext uri="{FF2B5EF4-FFF2-40B4-BE49-F238E27FC236}">
                <a16:creationId xmlns:a16="http://schemas.microsoft.com/office/drawing/2014/main" id="{33095D92-4F32-F343-9483-515EA2F0F9A1}"/>
              </a:ext>
            </a:extLst>
          </p:cNvPr>
          <p:cNvSpPr txBox="1"/>
          <p:nvPr/>
        </p:nvSpPr>
        <p:spPr>
          <a:xfrm>
            <a:off x="6727036" y="2077199"/>
            <a:ext cx="1211870" cy="161583"/>
          </a:xfrm>
          <a:prstGeom prst="rect">
            <a:avLst/>
          </a:prstGeom>
          <a:noFill/>
        </p:spPr>
        <p:txBody>
          <a:bodyPr wrap="none" lIns="0" tIns="0" rIns="0" bIns="0" rtlCol="0">
            <a:spAutoFit/>
          </a:bodyPr>
          <a:lstStyle/>
          <a:p>
            <a:pPr>
              <a:spcBef>
                <a:spcPts val="700"/>
              </a:spcBef>
            </a:pPr>
            <a:r>
              <a:rPr lang="ja-JP" altLang="en-US" sz="1050">
                <a:solidFill>
                  <a:schemeClr val="bg1"/>
                </a:solidFill>
                <a:latin typeface="Hiragino Sans W5" panose="020B0400000000000000" pitchFamily="34" charset="-128"/>
                <a:ea typeface="Hiragino Sans W5" panose="020B0400000000000000" pitchFamily="34" charset="-128"/>
              </a:rPr>
              <a:t>商品・サービス浸透</a:t>
            </a:r>
            <a:endParaRPr lang="en-US" altLang="ja-JP" sz="1050" dirty="0">
              <a:solidFill>
                <a:schemeClr val="bg1"/>
              </a:solidFill>
              <a:latin typeface="Hiragino Sans W5" panose="020B0400000000000000" pitchFamily="34" charset="-128"/>
              <a:ea typeface="Hiragino Sans W5" panose="020B0400000000000000" pitchFamily="34" charset="-128"/>
            </a:endParaRPr>
          </a:p>
        </p:txBody>
      </p:sp>
      <p:sp>
        <p:nvSpPr>
          <p:cNvPr id="80" name="テキスト ボックス 79">
            <a:extLst>
              <a:ext uri="{FF2B5EF4-FFF2-40B4-BE49-F238E27FC236}">
                <a16:creationId xmlns:a16="http://schemas.microsoft.com/office/drawing/2014/main" id="{B606E7FD-03F0-2C45-A286-AB0D22A36B47}"/>
              </a:ext>
            </a:extLst>
          </p:cNvPr>
          <p:cNvSpPr txBox="1"/>
          <p:nvPr/>
        </p:nvSpPr>
        <p:spPr>
          <a:xfrm>
            <a:off x="6727036" y="2263464"/>
            <a:ext cx="3654847" cy="138499"/>
          </a:xfrm>
          <a:prstGeom prst="rect">
            <a:avLst/>
          </a:prstGeom>
          <a:noFill/>
        </p:spPr>
        <p:txBody>
          <a:bodyPr wrap="none" lIns="0" tIns="0" rIns="0" bIns="0" rtlCol="0">
            <a:spAutoFit/>
          </a:bodyPr>
          <a:lstStyle/>
          <a:p>
            <a:pPr>
              <a:spcBef>
                <a:spcPts val="700"/>
              </a:spcBef>
            </a:pPr>
            <a:r>
              <a:rPr lang="ja-JP" altLang="en-US" sz="900">
                <a:solidFill>
                  <a:schemeClr val="bg1"/>
                </a:solidFill>
                <a:latin typeface="Hiragino Sans W5" panose="020B0400000000000000" pitchFamily="34" charset="-128"/>
                <a:ea typeface="Hiragino Sans W5" panose="020B0400000000000000" pitchFamily="34" charset="-128"/>
              </a:rPr>
              <a:t>商品やサービスに対する</a:t>
            </a:r>
            <a:r>
              <a:rPr lang="ja-JP" altLang="en-US" sz="900" spc="-300">
                <a:solidFill>
                  <a:schemeClr val="bg1"/>
                </a:solidFill>
                <a:latin typeface="Hiragino Sans W5" panose="020B0400000000000000" pitchFamily="34" charset="-128"/>
                <a:ea typeface="Hiragino Sans W5" panose="020B0400000000000000" pitchFamily="34" charset="-128"/>
              </a:rPr>
              <a:t>、</a:t>
            </a:r>
            <a:r>
              <a:rPr lang="ja-JP" altLang="en-US" sz="900">
                <a:solidFill>
                  <a:schemeClr val="bg1"/>
                </a:solidFill>
                <a:latin typeface="Hiragino Sans W5" panose="020B0400000000000000" pitchFamily="34" charset="-128"/>
                <a:ea typeface="Hiragino Sans W5" panose="020B0400000000000000" pitchFamily="34" charset="-128"/>
              </a:rPr>
              <a:t>認知や利用意向を把握することができます。</a:t>
            </a:r>
            <a:endParaRPr lang="en-US" altLang="ja-JP" sz="900" dirty="0">
              <a:solidFill>
                <a:schemeClr val="bg1"/>
              </a:solidFill>
              <a:latin typeface="Hiragino Sans W5" panose="020B0400000000000000" pitchFamily="34" charset="-128"/>
              <a:ea typeface="Hiragino Sans W5" panose="020B0400000000000000" pitchFamily="34" charset="-128"/>
            </a:endParaRPr>
          </a:p>
        </p:txBody>
      </p:sp>
      <p:sp>
        <p:nvSpPr>
          <p:cNvPr id="81" name="テキスト ボックス 80">
            <a:extLst>
              <a:ext uri="{FF2B5EF4-FFF2-40B4-BE49-F238E27FC236}">
                <a16:creationId xmlns:a16="http://schemas.microsoft.com/office/drawing/2014/main" id="{61A68EFB-EE8C-BD4A-8691-8D15096F4BE2}"/>
              </a:ext>
            </a:extLst>
          </p:cNvPr>
          <p:cNvSpPr txBox="1"/>
          <p:nvPr/>
        </p:nvSpPr>
        <p:spPr>
          <a:xfrm>
            <a:off x="6725948" y="2797901"/>
            <a:ext cx="538609" cy="161583"/>
          </a:xfrm>
          <a:prstGeom prst="rect">
            <a:avLst/>
          </a:prstGeom>
          <a:noFill/>
        </p:spPr>
        <p:txBody>
          <a:bodyPr wrap="none" lIns="0" tIns="0" rIns="0" bIns="0" rtlCol="0">
            <a:spAutoFit/>
          </a:bodyPr>
          <a:lstStyle/>
          <a:p>
            <a:pPr>
              <a:spcBef>
                <a:spcPts val="700"/>
              </a:spcBef>
            </a:pPr>
            <a:r>
              <a:rPr lang="ja-JP" altLang="en-US" sz="1050">
                <a:solidFill>
                  <a:schemeClr val="bg1"/>
                </a:solidFill>
                <a:latin typeface="Hiragino Sans W5" panose="020B0400000000000000" pitchFamily="34" charset="-128"/>
                <a:ea typeface="Hiragino Sans W5" panose="020B0400000000000000" pitchFamily="34" charset="-128"/>
              </a:rPr>
              <a:t>媒体比較</a:t>
            </a:r>
            <a:endParaRPr lang="en-US" altLang="ja-JP" sz="1050" dirty="0">
              <a:solidFill>
                <a:schemeClr val="bg1"/>
              </a:solidFill>
              <a:latin typeface="Hiragino Sans W5" panose="020B0400000000000000" pitchFamily="34" charset="-128"/>
              <a:ea typeface="Hiragino Sans W5" panose="020B0400000000000000" pitchFamily="34" charset="-128"/>
            </a:endParaRPr>
          </a:p>
        </p:txBody>
      </p:sp>
      <p:sp>
        <p:nvSpPr>
          <p:cNvPr id="82" name="テキスト ボックス 81">
            <a:extLst>
              <a:ext uri="{FF2B5EF4-FFF2-40B4-BE49-F238E27FC236}">
                <a16:creationId xmlns:a16="http://schemas.microsoft.com/office/drawing/2014/main" id="{718D9147-1548-2F49-8EA6-3AB01BBF147A}"/>
              </a:ext>
            </a:extLst>
          </p:cNvPr>
          <p:cNvSpPr txBox="1"/>
          <p:nvPr/>
        </p:nvSpPr>
        <p:spPr>
          <a:xfrm>
            <a:off x="6725948" y="2984166"/>
            <a:ext cx="4154984" cy="138499"/>
          </a:xfrm>
          <a:prstGeom prst="rect">
            <a:avLst/>
          </a:prstGeom>
          <a:noFill/>
        </p:spPr>
        <p:txBody>
          <a:bodyPr wrap="none" lIns="0" tIns="0" rIns="0" bIns="0" rtlCol="0">
            <a:spAutoFit/>
          </a:bodyPr>
          <a:lstStyle/>
          <a:p>
            <a:pPr>
              <a:spcBef>
                <a:spcPts val="700"/>
              </a:spcBef>
            </a:pPr>
            <a:r>
              <a:rPr lang="ja-JP" altLang="en-US" sz="900">
                <a:solidFill>
                  <a:schemeClr val="bg1"/>
                </a:solidFill>
                <a:latin typeface="Hiragino Sans W5" panose="020B0400000000000000" pitchFamily="34" charset="-128"/>
                <a:ea typeface="Hiragino Sans W5" panose="020B0400000000000000" pitchFamily="34" charset="-128"/>
              </a:rPr>
              <a:t>多数のメディアで出稿の際、併用メディアとの認知を比較することができます。</a:t>
            </a:r>
            <a:endParaRPr lang="en-US" altLang="ja-JP" sz="900" dirty="0">
              <a:solidFill>
                <a:schemeClr val="bg1"/>
              </a:solidFill>
              <a:latin typeface="Hiragino Sans W5" panose="020B0400000000000000" pitchFamily="34" charset="-128"/>
              <a:ea typeface="Hiragino Sans W5" panose="020B0400000000000000" pitchFamily="34" charset="-128"/>
            </a:endParaRPr>
          </a:p>
        </p:txBody>
      </p:sp>
      <p:sp>
        <p:nvSpPr>
          <p:cNvPr id="83" name="テキスト ボックス 82">
            <a:extLst>
              <a:ext uri="{FF2B5EF4-FFF2-40B4-BE49-F238E27FC236}">
                <a16:creationId xmlns:a16="http://schemas.microsoft.com/office/drawing/2014/main" id="{6EE9A034-B145-3147-AF7B-3E11782C9BCE}"/>
              </a:ext>
            </a:extLst>
          </p:cNvPr>
          <p:cNvSpPr txBox="1"/>
          <p:nvPr/>
        </p:nvSpPr>
        <p:spPr>
          <a:xfrm>
            <a:off x="6725948" y="3523169"/>
            <a:ext cx="1251946" cy="161583"/>
          </a:xfrm>
          <a:prstGeom prst="rect">
            <a:avLst/>
          </a:prstGeom>
          <a:noFill/>
        </p:spPr>
        <p:txBody>
          <a:bodyPr wrap="none" lIns="0" tIns="0" rIns="0" bIns="0" rtlCol="0">
            <a:spAutoFit/>
          </a:bodyPr>
          <a:lstStyle/>
          <a:p>
            <a:pPr>
              <a:spcBef>
                <a:spcPts val="700"/>
              </a:spcBef>
            </a:pPr>
            <a:r>
              <a:rPr lang="en-US" altLang="ja-JP" sz="1050" dirty="0">
                <a:solidFill>
                  <a:schemeClr val="bg1"/>
                </a:solidFill>
                <a:latin typeface="Hiragino Sans W5" panose="020B0400000000000000" pitchFamily="34" charset="-128"/>
                <a:ea typeface="Hiragino Sans W5" panose="020B0400000000000000" pitchFamily="34" charset="-128"/>
              </a:rPr>
              <a:t>Key </a:t>
            </a:r>
            <a:r>
              <a:rPr lang="ja-JP" altLang="en-US" sz="1050">
                <a:solidFill>
                  <a:schemeClr val="bg1"/>
                </a:solidFill>
                <a:latin typeface="Hiragino Sans W5" panose="020B0400000000000000" pitchFamily="34" charset="-128"/>
                <a:ea typeface="Hiragino Sans W5" panose="020B0400000000000000" pitchFamily="34" charset="-128"/>
              </a:rPr>
              <a:t>メッセージ浸透</a:t>
            </a:r>
            <a:endParaRPr lang="en-US" altLang="ja-JP" sz="1050" dirty="0">
              <a:solidFill>
                <a:schemeClr val="bg1"/>
              </a:solidFill>
              <a:latin typeface="Hiragino Sans W5" panose="020B0400000000000000" pitchFamily="34" charset="-128"/>
              <a:ea typeface="Hiragino Sans W5" panose="020B0400000000000000" pitchFamily="34" charset="-128"/>
            </a:endParaRPr>
          </a:p>
        </p:txBody>
      </p:sp>
      <p:sp>
        <p:nvSpPr>
          <p:cNvPr id="84" name="テキスト ボックス 83">
            <a:extLst>
              <a:ext uri="{FF2B5EF4-FFF2-40B4-BE49-F238E27FC236}">
                <a16:creationId xmlns:a16="http://schemas.microsoft.com/office/drawing/2014/main" id="{B3F5FBA2-4ABB-D644-9698-A349F6461280}"/>
              </a:ext>
            </a:extLst>
          </p:cNvPr>
          <p:cNvSpPr txBox="1"/>
          <p:nvPr/>
        </p:nvSpPr>
        <p:spPr>
          <a:xfrm>
            <a:off x="6725948" y="3709434"/>
            <a:ext cx="3693319" cy="138499"/>
          </a:xfrm>
          <a:prstGeom prst="rect">
            <a:avLst/>
          </a:prstGeom>
          <a:noFill/>
        </p:spPr>
        <p:txBody>
          <a:bodyPr wrap="none" lIns="0" tIns="0" rIns="0" bIns="0" rtlCol="0">
            <a:spAutoFit/>
          </a:bodyPr>
          <a:lstStyle/>
          <a:p>
            <a:pPr>
              <a:spcBef>
                <a:spcPts val="700"/>
              </a:spcBef>
            </a:pPr>
            <a:r>
              <a:rPr lang="ja-JP" altLang="en-US" sz="900">
                <a:solidFill>
                  <a:schemeClr val="bg1"/>
                </a:solidFill>
                <a:latin typeface="Hiragino Sans W5" panose="020B0400000000000000" pitchFamily="34" charset="-128"/>
                <a:ea typeface="Hiragino Sans W5" panose="020B0400000000000000" pitchFamily="34" charset="-128"/>
              </a:rPr>
              <a:t>放映した</a:t>
            </a:r>
            <a:r>
              <a:rPr lang="ja-JP" altLang="en-US" sz="900" spc="-150">
                <a:solidFill>
                  <a:schemeClr val="bg1"/>
                </a:solidFill>
                <a:latin typeface="Hiragino Sans W5" panose="020B0400000000000000" pitchFamily="34" charset="-128"/>
                <a:ea typeface="Hiragino Sans W5" panose="020B0400000000000000" pitchFamily="34" charset="-128"/>
              </a:rPr>
              <a:t>クリエイティブ</a:t>
            </a:r>
            <a:r>
              <a:rPr lang="ja-JP" altLang="en-US" sz="900">
                <a:solidFill>
                  <a:schemeClr val="bg1"/>
                </a:solidFill>
                <a:latin typeface="Hiragino Sans W5" panose="020B0400000000000000" pitchFamily="34" charset="-128"/>
                <a:ea typeface="Hiragino Sans W5" panose="020B0400000000000000" pitchFamily="34" charset="-128"/>
              </a:rPr>
              <a:t>の</a:t>
            </a:r>
            <a:r>
              <a:rPr lang="ja-JP" altLang="en-US" sz="900" spc="-150">
                <a:solidFill>
                  <a:schemeClr val="bg1"/>
                </a:solidFill>
                <a:latin typeface="Hiragino Sans W5" panose="020B0400000000000000" pitchFamily="34" charset="-128"/>
                <a:ea typeface="Hiragino Sans W5" panose="020B0400000000000000" pitchFamily="34" charset="-128"/>
              </a:rPr>
              <a:t>メッセージ</a:t>
            </a:r>
            <a:r>
              <a:rPr lang="ja-JP" altLang="en-US" sz="900">
                <a:solidFill>
                  <a:schemeClr val="bg1"/>
                </a:solidFill>
                <a:latin typeface="Hiragino Sans W5" panose="020B0400000000000000" pitchFamily="34" charset="-128"/>
                <a:ea typeface="Hiragino Sans W5" panose="020B0400000000000000" pitchFamily="34" charset="-128"/>
              </a:rPr>
              <a:t>の浸透率を把握することができます。</a:t>
            </a:r>
            <a:endParaRPr lang="en-US" altLang="ja-JP" sz="900" dirty="0">
              <a:solidFill>
                <a:schemeClr val="bg1"/>
              </a:solidFill>
              <a:latin typeface="Hiragino Sans W5" panose="020B0400000000000000" pitchFamily="34" charset="-128"/>
              <a:ea typeface="Hiragino Sans W5" panose="020B0400000000000000" pitchFamily="34" charset="-128"/>
            </a:endParaRPr>
          </a:p>
        </p:txBody>
      </p:sp>
      <p:sp>
        <p:nvSpPr>
          <p:cNvPr id="85" name="テキスト ボックス 84">
            <a:extLst>
              <a:ext uri="{FF2B5EF4-FFF2-40B4-BE49-F238E27FC236}">
                <a16:creationId xmlns:a16="http://schemas.microsoft.com/office/drawing/2014/main" id="{81E52207-E6C0-EF4D-9CB9-E88D90505EC8}"/>
              </a:ext>
            </a:extLst>
          </p:cNvPr>
          <p:cNvSpPr txBox="1"/>
          <p:nvPr/>
        </p:nvSpPr>
        <p:spPr>
          <a:xfrm>
            <a:off x="6722682" y="4248853"/>
            <a:ext cx="1077218" cy="161583"/>
          </a:xfrm>
          <a:prstGeom prst="rect">
            <a:avLst/>
          </a:prstGeom>
          <a:noFill/>
        </p:spPr>
        <p:txBody>
          <a:bodyPr wrap="none" lIns="0" tIns="0" rIns="0" bIns="0" rtlCol="0">
            <a:spAutoFit/>
          </a:bodyPr>
          <a:lstStyle/>
          <a:p>
            <a:pPr>
              <a:spcBef>
                <a:spcPts val="700"/>
              </a:spcBef>
            </a:pPr>
            <a:r>
              <a:rPr lang="ja-JP" altLang="en-US" sz="1050">
                <a:solidFill>
                  <a:schemeClr val="bg1"/>
                </a:solidFill>
                <a:latin typeface="Hiragino Sans W5" panose="020B0400000000000000" pitchFamily="34" charset="-128"/>
                <a:ea typeface="Hiragino Sans W5" panose="020B0400000000000000" pitchFamily="34" charset="-128"/>
              </a:rPr>
              <a:t>ブランド印象評価</a:t>
            </a:r>
            <a:endParaRPr lang="en-US" altLang="ja-JP" sz="1050" dirty="0">
              <a:solidFill>
                <a:schemeClr val="bg1"/>
              </a:solidFill>
              <a:latin typeface="Hiragino Sans W5" panose="020B0400000000000000" pitchFamily="34" charset="-128"/>
              <a:ea typeface="Hiragino Sans W5" panose="020B0400000000000000" pitchFamily="34" charset="-128"/>
            </a:endParaRPr>
          </a:p>
        </p:txBody>
      </p:sp>
      <p:sp>
        <p:nvSpPr>
          <p:cNvPr id="86" name="テキスト ボックス 85">
            <a:extLst>
              <a:ext uri="{FF2B5EF4-FFF2-40B4-BE49-F238E27FC236}">
                <a16:creationId xmlns:a16="http://schemas.microsoft.com/office/drawing/2014/main" id="{9C4B9004-27EB-B444-B076-CC7EE84E28A2}"/>
              </a:ext>
            </a:extLst>
          </p:cNvPr>
          <p:cNvSpPr txBox="1"/>
          <p:nvPr/>
        </p:nvSpPr>
        <p:spPr>
          <a:xfrm>
            <a:off x="6722682" y="4435118"/>
            <a:ext cx="3000821" cy="138499"/>
          </a:xfrm>
          <a:prstGeom prst="rect">
            <a:avLst/>
          </a:prstGeom>
          <a:noFill/>
        </p:spPr>
        <p:txBody>
          <a:bodyPr wrap="none" lIns="0" tIns="0" rIns="0" bIns="0" rtlCol="0">
            <a:spAutoFit/>
          </a:bodyPr>
          <a:lstStyle/>
          <a:p>
            <a:pPr>
              <a:spcBef>
                <a:spcPts val="700"/>
              </a:spcBef>
            </a:pPr>
            <a:r>
              <a:rPr lang="ja-JP" altLang="en-US" sz="900">
                <a:solidFill>
                  <a:schemeClr val="bg1"/>
                </a:solidFill>
                <a:latin typeface="Hiragino Sans W5" panose="020B0400000000000000" pitchFamily="34" charset="-128"/>
                <a:ea typeface="Hiragino Sans W5" panose="020B0400000000000000" pitchFamily="34" charset="-128"/>
              </a:rPr>
              <a:t>企業やブランドに対する印象を把握することができます。</a:t>
            </a:r>
            <a:endParaRPr lang="en-US" altLang="ja-JP" sz="900" dirty="0">
              <a:solidFill>
                <a:schemeClr val="bg1"/>
              </a:solidFill>
              <a:latin typeface="Hiragino Sans W5" panose="020B0400000000000000" pitchFamily="34" charset="-128"/>
              <a:ea typeface="Hiragino Sans W5" panose="020B0400000000000000" pitchFamily="34" charset="-128"/>
            </a:endParaRPr>
          </a:p>
        </p:txBody>
      </p:sp>
      <p:sp>
        <p:nvSpPr>
          <p:cNvPr id="87" name="テキスト ボックス 86">
            <a:extLst>
              <a:ext uri="{FF2B5EF4-FFF2-40B4-BE49-F238E27FC236}">
                <a16:creationId xmlns:a16="http://schemas.microsoft.com/office/drawing/2014/main" id="{720CC759-5734-5648-909C-A3546C9A6013}"/>
              </a:ext>
            </a:extLst>
          </p:cNvPr>
          <p:cNvSpPr txBox="1"/>
          <p:nvPr/>
        </p:nvSpPr>
        <p:spPr>
          <a:xfrm>
            <a:off x="6722682" y="4971568"/>
            <a:ext cx="807913" cy="161583"/>
          </a:xfrm>
          <a:prstGeom prst="rect">
            <a:avLst/>
          </a:prstGeom>
          <a:noFill/>
        </p:spPr>
        <p:txBody>
          <a:bodyPr wrap="none" lIns="0" tIns="0" rIns="0" bIns="0" rtlCol="0">
            <a:spAutoFit/>
          </a:bodyPr>
          <a:lstStyle/>
          <a:p>
            <a:pPr>
              <a:spcBef>
                <a:spcPts val="700"/>
              </a:spcBef>
            </a:pPr>
            <a:r>
              <a:rPr lang="ja-JP" altLang="en-US" sz="1050">
                <a:solidFill>
                  <a:schemeClr val="bg1"/>
                </a:solidFill>
                <a:latin typeface="Hiragino Sans W5" panose="020B0400000000000000" pitchFamily="34" charset="-128"/>
                <a:ea typeface="Hiragino Sans W5" panose="020B0400000000000000" pitchFamily="34" charset="-128"/>
              </a:rPr>
              <a:t>広告印象評価</a:t>
            </a:r>
            <a:endParaRPr lang="en-US" altLang="ja-JP" sz="1050" dirty="0">
              <a:solidFill>
                <a:schemeClr val="bg1"/>
              </a:solidFill>
              <a:latin typeface="Hiragino Sans W5" panose="020B0400000000000000" pitchFamily="34" charset="-128"/>
              <a:ea typeface="Hiragino Sans W5" panose="020B0400000000000000" pitchFamily="34" charset="-128"/>
            </a:endParaRPr>
          </a:p>
        </p:txBody>
      </p:sp>
      <p:sp>
        <p:nvSpPr>
          <p:cNvPr id="88" name="テキスト ボックス 87">
            <a:extLst>
              <a:ext uri="{FF2B5EF4-FFF2-40B4-BE49-F238E27FC236}">
                <a16:creationId xmlns:a16="http://schemas.microsoft.com/office/drawing/2014/main" id="{AC489E86-90B0-D546-88B9-C027F09AEACD}"/>
              </a:ext>
            </a:extLst>
          </p:cNvPr>
          <p:cNvSpPr txBox="1"/>
          <p:nvPr/>
        </p:nvSpPr>
        <p:spPr>
          <a:xfrm>
            <a:off x="6722682" y="5157833"/>
            <a:ext cx="3443250" cy="138499"/>
          </a:xfrm>
          <a:prstGeom prst="rect">
            <a:avLst/>
          </a:prstGeom>
          <a:noFill/>
        </p:spPr>
        <p:txBody>
          <a:bodyPr wrap="none" lIns="0" tIns="0" rIns="0" bIns="0" rtlCol="0">
            <a:spAutoFit/>
          </a:bodyPr>
          <a:lstStyle/>
          <a:p>
            <a:pPr>
              <a:spcBef>
                <a:spcPts val="700"/>
              </a:spcBef>
            </a:pPr>
            <a:r>
              <a:rPr lang="ja-JP" altLang="en-US" sz="900">
                <a:solidFill>
                  <a:schemeClr val="bg1"/>
                </a:solidFill>
                <a:latin typeface="Hiragino Sans W5" panose="020B0400000000000000" pitchFamily="34" charset="-128"/>
                <a:ea typeface="Hiragino Sans W5" panose="020B0400000000000000" pitchFamily="34" charset="-128"/>
              </a:rPr>
              <a:t>放映</a:t>
            </a:r>
            <a:r>
              <a:rPr lang="ja-JP" altLang="en-US" sz="900" spc="-150">
                <a:solidFill>
                  <a:schemeClr val="bg1"/>
                </a:solidFill>
                <a:latin typeface="Hiragino Sans W5" panose="020B0400000000000000" pitchFamily="34" charset="-128"/>
                <a:ea typeface="Hiragino Sans W5" panose="020B0400000000000000" pitchFamily="34" charset="-128"/>
              </a:rPr>
              <a:t>クリエイティブ</a:t>
            </a:r>
            <a:r>
              <a:rPr lang="ja-JP" altLang="en-US" sz="900">
                <a:solidFill>
                  <a:schemeClr val="bg1"/>
                </a:solidFill>
                <a:latin typeface="Hiragino Sans W5" panose="020B0400000000000000" pitchFamily="34" charset="-128"/>
                <a:ea typeface="Hiragino Sans W5" panose="020B0400000000000000" pitchFamily="34" charset="-128"/>
              </a:rPr>
              <a:t>の表現に対する印象を把握することができます。</a:t>
            </a:r>
            <a:endParaRPr lang="en-US" altLang="ja-JP" sz="900" dirty="0">
              <a:solidFill>
                <a:schemeClr val="bg1"/>
              </a:solidFill>
              <a:latin typeface="Hiragino Sans W5" panose="020B0400000000000000" pitchFamily="34" charset="-128"/>
              <a:ea typeface="Hiragino Sans W5" panose="020B0400000000000000" pitchFamily="34" charset="-128"/>
            </a:endParaRPr>
          </a:p>
        </p:txBody>
      </p:sp>
      <p:sp>
        <p:nvSpPr>
          <p:cNvPr id="89" name="1つの角を切り取り、1つの角を丸めた四角形 88">
            <a:extLst>
              <a:ext uri="{FF2B5EF4-FFF2-40B4-BE49-F238E27FC236}">
                <a16:creationId xmlns:a16="http://schemas.microsoft.com/office/drawing/2014/main" id="{CD498F95-EDB2-1144-8790-4BF84EF7A13F}"/>
              </a:ext>
            </a:extLst>
          </p:cNvPr>
          <p:cNvSpPr/>
          <p:nvPr/>
        </p:nvSpPr>
        <p:spPr>
          <a:xfrm flipH="1" flipV="1">
            <a:off x="6161312" y="1092338"/>
            <a:ext cx="1548182" cy="320277"/>
          </a:xfrm>
          <a:prstGeom prst="snip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latin typeface="Hiragino Sans W5" panose="020B0400000000000000" pitchFamily="34" charset="-128"/>
              <a:ea typeface="Hiragino Sans W1"/>
            </a:endParaRPr>
          </a:p>
        </p:txBody>
      </p:sp>
      <p:sp>
        <p:nvSpPr>
          <p:cNvPr id="25" name="テキスト ボックス 24">
            <a:extLst>
              <a:ext uri="{FF2B5EF4-FFF2-40B4-BE49-F238E27FC236}">
                <a16:creationId xmlns:a16="http://schemas.microsoft.com/office/drawing/2014/main" id="{0C9426CB-3160-2A45-BF0D-958938B93EC5}"/>
              </a:ext>
            </a:extLst>
          </p:cNvPr>
          <p:cNvSpPr txBox="1"/>
          <p:nvPr/>
        </p:nvSpPr>
        <p:spPr>
          <a:xfrm>
            <a:off x="6587963" y="1167838"/>
            <a:ext cx="564257" cy="169277"/>
          </a:xfrm>
          <a:prstGeom prst="rect">
            <a:avLst/>
          </a:prstGeom>
          <a:noFill/>
        </p:spPr>
        <p:txBody>
          <a:bodyPr wrap="none" lIns="0" tIns="0" rIns="0" bIns="0" rtlCol="0">
            <a:spAutoFit/>
          </a:bodyPr>
          <a:lstStyle/>
          <a:p>
            <a:pPr algn="ctr">
              <a:spcBef>
                <a:spcPts val="700"/>
              </a:spcBef>
            </a:pPr>
            <a:r>
              <a:rPr lang="ja-JP" altLang="en-US" sz="1100">
                <a:solidFill>
                  <a:srgbClr val="FE5519"/>
                </a:solidFill>
                <a:latin typeface="Hiragino Sans W5" panose="020B0400000000000000" pitchFamily="34" charset="-128"/>
                <a:ea typeface="Hiragino Sans W5" panose="020B0400000000000000" pitchFamily="34" charset="-128"/>
              </a:rPr>
              <a:t>調査目的</a:t>
            </a:r>
            <a:endParaRPr lang="en-US" altLang="ja-JP" sz="1100" dirty="0">
              <a:solidFill>
                <a:srgbClr val="FE5519"/>
              </a:solidFill>
              <a:latin typeface="Hiragino Sans W5" panose="020B0400000000000000" pitchFamily="34" charset="-128"/>
              <a:ea typeface="Hiragino Sans W5" panose="020B0400000000000000" pitchFamily="34" charset="-128"/>
            </a:endParaRPr>
          </a:p>
        </p:txBody>
      </p:sp>
      <p:sp>
        <p:nvSpPr>
          <p:cNvPr id="90" name="1つの角を切り取り、1つの角を丸めた四角形 89">
            <a:extLst>
              <a:ext uri="{FF2B5EF4-FFF2-40B4-BE49-F238E27FC236}">
                <a16:creationId xmlns:a16="http://schemas.microsoft.com/office/drawing/2014/main" id="{02D3DA84-FE90-7A4E-B865-4158E8F95D8F}"/>
              </a:ext>
            </a:extLst>
          </p:cNvPr>
          <p:cNvSpPr/>
          <p:nvPr/>
        </p:nvSpPr>
        <p:spPr>
          <a:xfrm flipH="1" flipV="1">
            <a:off x="765290" y="1097654"/>
            <a:ext cx="1548182" cy="320277"/>
          </a:xfrm>
          <a:prstGeom prst="snip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latin typeface="Hiragino Sans W5" panose="020B0400000000000000" pitchFamily="34" charset="-128"/>
              <a:ea typeface="Hiragino Sans W1"/>
            </a:endParaRPr>
          </a:p>
        </p:txBody>
      </p:sp>
      <p:sp>
        <p:nvSpPr>
          <p:cNvPr id="91" name="テキスト ボックス 90">
            <a:extLst>
              <a:ext uri="{FF2B5EF4-FFF2-40B4-BE49-F238E27FC236}">
                <a16:creationId xmlns:a16="http://schemas.microsoft.com/office/drawing/2014/main" id="{F81083F2-FE16-794F-B067-96E2BF08DF89}"/>
              </a:ext>
            </a:extLst>
          </p:cNvPr>
          <p:cNvSpPr txBox="1"/>
          <p:nvPr/>
        </p:nvSpPr>
        <p:spPr>
          <a:xfrm>
            <a:off x="1257253" y="1173154"/>
            <a:ext cx="564257" cy="169277"/>
          </a:xfrm>
          <a:prstGeom prst="rect">
            <a:avLst/>
          </a:prstGeom>
          <a:noFill/>
        </p:spPr>
        <p:txBody>
          <a:bodyPr wrap="none" lIns="0" tIns="0" rIns="0" bIns="0" rtlCol="0">
            <a:spAutoFit/>
          </a:bodyPr>
          <a:lstStyle/>
          <a:p>
            <a:pPr algn="ctr">
              <a:spcBef>
                <a:spcPts val="700"/>
              </a:spcBef>
            </a:pPr>
            <a:r>
              <a:rPr lang="ja-JP" altLang="en-US" sz="1100">
                <a:solidFill>
                  <a:srgbClr val="FE5519"/>
                </a:solidFill>
                <a:latin typeface="Hiragino Sans W5" panose="020B0400000000000000" pitchFamily="34" charset="-128"/>
                <a:ea typeface="Hiragino Sans W5" panose="020B0400000000000000" pitchFamily="34" charset="-128"/>
              </a:rPr>
              <a:t>調査概要</a:t>
            </a:r>
            <a:endParaRPr lang="en-US" altLang="ja-JP" sz="1100" dirty="0">
              <a:solidFill>
                <a:srgbClr val="FE5519"/>
              </a:solidFill>
              <a:latin typeface="Hiragino Sans W5" panose="020B0400000000000000" pitchFamily="34" charset="-128"/>
              <a:ea typeface="Hiragino Sans W5" panose="020B0400000000000000" pitchFamily="34" charset="-128"/>
            </a:endParaRPr>
          </a:p>
        </p:txBody>
      </p:sp>
      <p:sp>
        <p:nvSpPr>
          <p:cNvPr id="3" name="テキスト ボックス 2">
            <a:extLst>
              <a:ext uri="{FF2B5EF4-FFF2-40B4-BE49-F238E27FC236}">
                <a16:creationId xmlns:a16="http://schemas.microsoft.com/office/drawing/2014/main" id="{848B649D-9DAD-D2A0-CF64-9AB17C82B78C}"/>
              </a:ext>
            </a:extLst>
          </p:cNvPr>
          <p:cNvSpPr txBox="1"/>
          <p:nvPr/>
        </p:nvSpPr>
        <p:spPr>
          <a:xfrm>
            <a:off x="636331" y="412914"/>
            <a:ext cx="4955059" cy="843821"/>
          </a:xfrm>
          <a:prstGeom prst="rect">
            <a:avLst/>
          </a:prstGeom>
          <a:noFill/>
          <a:effectLst/>
        </p:spPr>
        <p:txBody>
          <a:bodyPr wrap="square" rtlCol="0">
            <a:spAutoFit/>
          </a:bodyPr>
          <a:lstStyle/>
          <a:p>
            <a:pPr>
              <a:spcBef>
                <a:spcPts val="140"/>
              </a:spcBef>
            </a:pPr>
            <a:r>
              <a:rPr lang="ja-JP" altLang="en-US" sz="2400" b="1">
                <a:solidFill>
                  <a:schemeClr val="bg1"/>
                </a:solidFill>
                <a:latin typeface="DIN Alternate" panose="020B0500000000000000" pitchFamily="34" charset="0"/>
                <a:ea typeface="Hiragino Sans W7" panose="020B0400000000000000" pitchFamily="34" charset="-128"/>
              </a:rPr>
              <a:t>ブランドリフト調査</a:t>
            </a:r>
            <a:r>
              <a:rPr lang="en-US" altLang="ja-JP" sz="2400" b="1" dirty="0">
                <a:solidFill>
                  <a:schemeClr val="bg1"/>
                </a:solidFill>
                <a:latin typeface="DIN Alternate" panose="020B0500000000000000" pitchFamily="34" charset="0"/>
                <a:ea typeface="Hiragino Sans W7" panose="020B0400000000000000" pitchFamily="34" charset="-128"/>
              </a:rPr>
              <a:t> </a:t>
            </a:r>
            <a:r>
              <a:rPr lang="en-US" altLang="ja-JP" b="1" dirty="0">
                <a:solidFill>
                  <a:schemeClr val="bg1"/>
                </a:solidFill>
                <a:latin typeface="DIN Alternate" panose="020B0500000000000000" pitchFamily="34" charset="0"/>
                <a:ea typeface="Hiragino Sans W7" panose="020B0400000000000000" pitchFamily="34" charset="-128"/>
              </a:rPr>
              <a:t>=</a:t>
            </a:r>
            <a:r>
              <a:rPr lang="ja-JP" altLang="en-US" b="1">
                <a:solidFill>
                  <a:schemeClr val="bg1"/>
                </a:solidFill>
                <a:latin typeface="DIN Alternate" panose="020B0500000000000000" pitchFamily="34" charset="0"/>
                <a:ea typeface="Hiragino Sans W7" panose="020B0400000000000000" pitchFamily="34" charset="-128"/>
              </a:rPr>
              <a:t>調査概要</a:t>
            </a:r>
            <a:r>
              <a:rPr lang="en-US" altLang="ja-JP" b="1" dirty="0">
                <a:solidFill>
                  <a:schemeClr val="bg1"/>
                </a:solidFill>
                <a:latin typeface="DIN Alternate" panose="020B0500000000000000" pitchFamily="34" charset="0"/>
                <a:ea typeface="Hiragino Sans W7" panose="020B0400000000000000" pitchFamily="34" charset="-128"/>
              </a:rPr>
              <a:t>=</a:t>
            </a:r>
            <a:endParaRPr lang="ja-JP" altLang="en-US" b="1">
              <a:solidFill>
                <a:schemeClr val="bg1"/>
              </a:solidFill>
              <a:latin typeface="DIN Alternate" panose="020B0500000000000000" pitchFamily="34" charset="0"/>
              <a:ea typeface="Hiragino Sans W7" panose="020B0400000000000000" pitchFamily="34" charset="-128"/>
            </a:endParaRPr>
          </a:p>
          <a:p>
            <a:pPr>
              <a:spcBef>
                <a:spcPts val="140"/>
              </a:spcBef>
            </a:pPr>
            <a:endParaRPr lang="ja-JP" altLang="en-US" sz="2400" b="1">
              <a:solidFill>
                <a:schemeClr val="bg1"/>
              </a:solidFill>
              <a:latin typeface="DIN Alternate" panose="020B0500000000000000" pitchFamily="34" charset="0"/>
              <a:ea typeface="Hiragino Sans W7" panose="020B0400000000000000" pitchFamily="34" charset="-128"/>
            </a:endParaRPr>
          </a:p>
        </p:txBody>
      </p:sp>
      <p:sp>
        <p:nvSpPr>
          <p:cNvPr id="2" name="スライド番号プレースホルダ 3">
            <a:extLst>
              <a:ext uri="{FF2B5EF4-FFF2-40B4-BE49-F238E27FC236}">
                <a16:creationId xmlns:a16="http://schemas.microsoft.com/office/drawing/2014/main" id="{F38C2E50-5A4C-3E65-9F6D-BA1582B3D32A}"/>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algn="r">
              <a:defRPr/>
            </a:pPr>
            <a:r>
              <a:rPr lang="en-US" altLang="ja-JP" sz="1100" dirty="0">
                <a:solidFill>
                  <a:schemeClr val="bg1"/>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chemeClr val="bg1"/>
                </a:solidFill>
                <a:latin typeface="DIN Alternate" panose="020B0500000000000000" pitchFamily="34" charset="0"/>
                <a:ea typeface="Hiragino Sans W1" panose="020B0300000000000000" pitchFamily="34" charset="-128"/>
              </a:rPr>
              <a:pPr algn="r">
                <a:defRPr/>
              </a:pPr>
              <a:t>39</a:t>
            </a:fld>
            <a:endParaRPr lang="en-US" altLang="ja-JP" sz="1100" dirty="0">
              <a:solidFill>
                <a:schemeClr val="bg1"/>
              </a:solidFill>
              <a:latin typeface="DIN Alternate" panose="020B0500000000000000" pitchFamily="34" charset="0"/>
              <a:ea typeface="Hiragino Sans W1" panose="020B0300000000000000" pitchFamily="34" charset="-128"/>
            </a:endParaRPr>
          </a:p>
        </p:txBody>
      </p:sp>
      <p:sp>
        <p:nvSpPr>
          <p:cNvPr id="5" name="正方形/長方形 4">
            <a:extLst>
              <a:ext uri="{FF2B5EF4-FFF2-40B4-BE49-F238E27FC236}">
                <a16:creationId xmlns:a16="http://schemas.microsoft.com/office/drawing/2014/main" id="{262AAEC2-B415-C473-764C-EFD00163035F}"/>
              </a:ext>
            </a:extLst>
          </p:cNvPr>
          <p:cNvSpPr/>
          <p:nvPr/>
        </p:nvSpPr>
        <p:spPr>
          <a:xfrm>
            <a:off x="8270239" y="6442414"/>
            <a:ext cx="3344571" cy="298480"/>
          </a:xfrm>
          <a:prstGeom prst="rect">
            <a:avLst/>
          </a:prstGeom>
        </p:spPr>
        <p:txBody>
          <a:bodyPr wrap="square">
            <a:sp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schemeClr val="bg1"/>
                </a:solidFill>
                <a:effectLst/>
                <a:uLnTx/>
                <a:uFillTx/>
                <a:latin typeface="DIN Alternate" panose="020B0500000000000000" pitchFamily="34" charset="0"/>
                <a:ea typeface="Hiragino Sans W3" panose="020B0400000000000000" pitchFamily="34" charset="-128"/>
                <a:cs typeface="+mn-cs"/>
              </a:rPr>
              <a:t>© News Technology Co., Ltd. </a:t>
            </a:r>
            <a:r>
              <a:rPr kumimoji="1" lang="ja-JP" altLang="en-US" sz="1000" b="0" i="0" u="none" strike="noStrike" kern="1200" cap="none" spc="0" normalizeH="0" baseline="0" noProof="0">
                <a:ln>
                  <a:noFill/>
                </a:ln>
                <a:solidFill>
                  <a:schemeClr val="bg1"/>
                </a:solidFill>
                <a:effectLst/>
                <a:uLnTx/>
                <a:uFillTx/>
                <a:latin typeface="DIN Alternate" panose="020B0500000000000000" pitchFamily="34" charset="0"/>
                <a:ea typeface="Hiragino Sans W1" panose="020B0300000000000000" pitchFamily="34" charset="-128"/>
                <a:cs typeface="+mn-cs"/>
              </a:rPr>
              <a:t>│</a:t>
            </a:r>
            <a:endParaRPr kumimoji="1" lang="ja-JP" altLang="en-US" sz="900" b="0" i="0" u="none" strike="noStrike" kern="1200" cap="none" spc="0" normalizeH="0" baseline="0" noProof="0">
              <a:ln>
                <a:noFill/>
              </a:ln>
              <a:solidFill>
                <a:schemeClr val="bg1"/>
              </a:solidFill>
              <a:effectLst/>
              <a:uLnTx/>
              <a:uFillTx/>
              <a:latin typeface="DIN Alternate" panose="020B0500000000000000" pitchFamily="34" charset="0"/>
              <a:ea typeface="Hiragino Sans W3" panose="020B0400000000000000" pitchFamily="34" charset="-128"/>
              <a:cs typeface="+mn-cs"/>
            </a:endParaRPr>
          </a:p>
        </p:txBody>
      </p:sp>
    </p:spTree>
    <p:extLst>
      <p:ext uri="{BB962C8B-B14F-4D97-AF65-F5344CB8AC3E}">
        <p14:creationId xmlns:p14="http://schemas.microsoft.com/office/powerpoint/2010/main" val="7176725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C3017650-4F94-ED27-8DB6-123DBED6DB13}"/>
            </a:ext>
          </a:extLst>
        </p:cNvPr>
        <p:cNvGrpSpPr/>
        <p:nvPr/>
      </p:nvGrpSpPr>
      <p:grpSpPr>
        <a:xfrm>
          <a:off x="0" y="0"/>
          <a:ext cx="0" cy="0"/>
          <a:chOff x="0" y="0"/>
          <a:chExt cx="0" cy="0"/>
        </a:xfrm>
      </p:grpSpPr>
      <p:pic>
        <p:nvPicPr>
          <p:cNvPr id="22" name="図 21" descr="黒い背景に白い文字がある&#10;&#10;AI によって生成されたコンテンツは間違っている可能性があります。">
            <a:extLst>
              <a:ext uri="{FF2B5EF4-FFF2-40B4-BE49-F238E27FC236}">
                <a16:creationId xmlns:a16="http://schemas.microsoft.com/office/drawing/2014/main" id="{B19431BA-2A2D-3C8A-9631-B97B1A941DAC}"/>
              </a:ext>
            </a:extLst>
          </p:cNvPr>
          <p:cNvPicPr>
            <a:picLocks noChangeAspect="1"/>
          </p:cNvPicPr>
          <p:nvPr/>
        </p:nvPicPr>
        <p:blipFill>
          <a:blip r:embed="rId2"/>
          <a:stretch>
            <a:fillRect/>
          </a:stretch>
        </p:blipFill>
        <p:spPr>
          <a:xfrm>
            <a:off x="2034645" y="211011"/>
            <a:ext cx="2725060" cy="983510"/>
          </a:xfrm>
          <a:prstGeom prst="rect">
            <a:avLst/>
          </a:prstGeom>
        </p:spPr>
      </p:pic>
      <p:pic>
        <p:nvPicPr>
          <p:cNvPr id="7" name="図 6">
            <a:extLst>
              <a:ext uri="{FF2B5EF4-FFF2-40B4-BE49-F238E27FC236}">
                <a16:creationId xmlns:a16="http://schemas.microsoft.com/office/drawing/2014/main" id="{2429DFE6-08CE-9697-2A20-AF4E38376CC3}"/>
              </a:ext>
            </a:extLst>
          </p:cNvPr>
          <p:cNvPicPr>
            <a:picLocks noChangeAspect="1"/>
          </p:cNvPicPr>
          <p:nvPr/>
        </p:nvPicPr>
        <p:blipFill>
          <a:blip r:embed="rId3"/>
          <a:stretch>
            <a:fillRect/>
          </a:stretch>
        </p:blipFill>
        <p:spPr>
          <a:xfrm>
            <a:off x="7654410" y="0"/>
            <a:ext cx="4537589" cy="6858000"/>
          </a:xfrm>
          <a:prstGeom prst="rect">
            <a:avLst/>
          </a:prstGeom>
        </p:spPr>
      </p:pic>
      <p:sp>
        <p:nvSpPr>
          <p:cNvPr id="17" name="テキスト ボックス 16">
            <a:extLst>
              <a:ext uri="{FF2B5EF4-FFF2-40B4-BE49-F238E27FC236}">
                <a16:creationId xmlns:a16="http://schemas.microsoft.com/office/drawing/2014/main" id="{11948196-8EEF-2B2C-A61E-9C378238E279}"/>
              </a:ext>
            </a:extLst>
          </p:cNvPr>
          <p:cNvSpPr txBox="1"/>
          <p:nvPr/>
        </p:nvSpPr>
        <p:spPr>
          <a:xfrm>
            <a:off x="440133" y="3119032"/>
            <a:ext cx="6933751" cy="1511889"/>
          </a:xfrm>
          <a:prstGeom prst="rect">
            <a:avLst/>
          </a:prstGeom>
        </p:spPr>
        <p:txBody>
          <a:bodyPr wrap="square" rtlCol="0">
            <a:spAutoFit/>
          </a:bodyPr>
          <a:lstStyle/>
          <a:p>
            <a:pPr marL="0" marR="0" lvl="0" indent="0" algn="l" defTabSz="1006543" rtl="0" eaLnBrk="1" fontAlgn="base" latinLnBrk="0" hangingPunct="1">
              <a:lnSpc>
                <a:spcPct val="200000"/>
              </a:lnSpc>
              <a:spcBef>
                <a:spcPct val="0"/>
              </a:spcBef>
              <a:spcAft>
                <a:spcPct val="0"/>
              </a:spcAft>
              <a:buClrTx/>
              <a:buSzTx/>
              <a:buFontTx/>
              <a:buNone/>
              <a:tabLst/>
              <a:defRPr/>
            </a:pPr>
            <a:r>
              <a:rPr kumimoji="1" lang="es-419" altLang="ja-JP" sz="1199" b="0" i="0" u="none" strike="noStrike" kern="1200" cap="none" normalizeH="0" baseline="0" noProof="0" dirty="0">
                <a:ln>
                  <a:noFill/>
                </a:ln>
                <a:solidFill>
                  <a:schemeClr val="tx1">
                    <a:lumMod val="50000"/>
                    <a:lumOff val="50000"/>
                  </a:schemeClr>
                </a:solidFill>
                <a:effectLst/>
                <a:uLnTx/>
                <a:uFillTx/>
                <a:latin typeface="Hiragino Sans W4" panose="020B0400000000000000" pitchFamily="34" charset="-128"/>
                <a:ea typeface="Hiragino Sans W4" panose="020B0400000000000000" pitchFamily="34" charset="-128"/>
                <a:cs typeface="+mn-cs"/>
              </a:rPr>
              <a:t>BREAK</a:t>
            </a:r>
            <a:r>
              <a:rPr kumimoji="1" lang="ja-JP" altLang="en-US" sz="1199" b="0" i="0" u="none" strike="noStrike" kern="1200" cap="none" normalizeH="0" baseline="0" noProof="0">
                <a:ln>
                  <a:noFill/>
                </a:ln>
                <a:solidFill>
                  <a:schemeClr val="tx1">
                    <a:lumMod val="50000"/>
                    <a:lumOff val="50000"/>
                  </a:schemeClr>
                </a:solidFill>
                <a:effectLst/>
                <a:uLnTx/>
                <a:uFillTx/>
                <a:latin typeface="Hiragino Sans W4" panose="020B0400000000000000" pitchFamily="34" charset="-128"/>
                <a:ea typeface="Hiragino Sans W4" panose="020B0400000000000000" pitchFamily="34" charset="-128"/>
                <a:cs typeface="+mn-cs"/>
              </a:rPr>
              <a:t>は、</a:t>
            </a:r>
            <a:endParaRPr kumimoji="1" lang="en-US" altLang="ja-JP" sz="1199" b="0" i="0" u="none" strike="noStrike" kern="1200" cap="none" normalizeH="0" baseline="0" noProof="0" dirty="0">
              <a:ln>
                <a:noFill/>
              </a:ln>
              <a:solidFill>
                <a:schemeClr val="tx1">
                  <a:lumMod val="50000"/>
                  <a:lumOff val="50000"/>
                </a:schemeClr>
              </a:solidFill>
              <a:effectLst/>
              <a:uLnTx/>
              <a:uFillTx/>
              <a:latin typeface="Hiragino Sans W4" panose="020B0400000000000000" pitchFamily="34" charset="-128"/>
              <a:ea typeface="Hiragino Sans W4" panose="020B0400000000000000" pitchFamily="34" charset="-128"/>
              <a:cs typeface="+mn-cs"/>
            </a:endParaRPr>
          </a:p>
          <a:p>
            <a:pPr marL="0" marR="0" lvl="0" indent="0" algn="l" defTabSz="1006543" rtl="0" eaLnBrk="1" fontAlgn="base" latinLnBrk="0" hangingPunct="1">
              <a:lnSpc>
                <a:spcPct val="200000"/>
              </a:lnSpc>
              <a:spcBef>
                <a:spcPct val="0"/>
              </a:spcBef>
              <a:spcAft>
                <a:spcPct val="0"/>
              </a:spcAft>
              <a:buClrTx/>
              <a:buSzTx/>
              <a:buFontTx/>
              <a:buNone/>
              <a:tabLst/>
              <a:defRPr/>
            </a:pPr>
            <a:r>
              <a:rPr kumimoji="1" lang="ja-JP" altLang="en-US" sz="1199" b="0" i="0" u="none" strike="noStrike" kern="1200" cap="none" normalizeH="0" baseline="0" noProof="0">
                <a:ln>
                  <a:noFill/>
                </a:ln>
                <a:solidFill>
                  <a:schemeClr val="tx1">
                    <a:lumMod val="50000"/>
                    <a:lumOff val="50000"/>
                  </a:schemeClr>
                </a:solidFill>
                <a:effectLst/>
                <a:uLnTx/>
                <a:uFillTx/>
                <a:latin typeface="Hiragino Sans W4" panose="020B0400000000000000" pitchFamily="34" charset="-128"/>
                <a:ea typeface="Hiragino Sans W4" panose="020B0400000000000000" pitchFamily="34" charset="-128"/>
                <a:cs typeface="+mn-cs"/>
              </a:rPr>
              <a:t>都内最大級</a:t>
            </a:r>
            <a:r>
              <a:rPr kumimoji="1" lang="es-419" altLang="ja-JP" sz="900" b="0" i="0" u="none" strike="noStrike" kern="1200" cap="none" normalizeH="0" baseline="0" noProof="0" dirty="0">
                <a:ln>
                  <a:noFill/>
                </a:ln>
                <a:solidFill>
                  <a:schemeClr val="tx1">
                    <a:lumMod val="50000"/>
                    <a:lumOff val="50000"/>
                  </a:schemeClr>
                </a:solidFill>
                <a:effectLst/>
                <a:uLnTx/>
                <a:uFillTx/>
                <a:latin typeface="Hiragino Sans W4" panose="020B0400000000000000" pitchFamily="34" charset="-128"/>
                <a:ea typeface="Hiragino Sans W4" panose="020B0400000000000000" pitchFamily="34" charset="-128"/>
                <a:cs typeface="+mn-cs"/>
              </a:rPr>
              <a:t>(*1)</a:t>
            </a:r>
            <a:r>
              <a:rPr kumimoji="1" lang="ja-JP" altLang="en-US" sz="1199" b="0" i="0" u="none" strike="noStrike" kern="1200" cap="none" normalizeH="0" baseline="0" noProof="0">
                <a:ln>
                  <a:noFill/>
                </a:ln>
                <a:solidFill>
                  <a:schemeClr val="tx1">
                    <a:lumMod val="50000"/>
                    <a:lumOff val="50000"/>
                  </a:schemeClr>
                </a:solidFill>
                <a:effectLst/>
                <a:uLnTx/>
                <a:uFillTx/>
                <a:latin typeface="Hiragino Sans W4" panose="020B0400000000000000" pitchFamily="34" charset="-128"/>
                <a:ea typeface="Hiragino Sans W4" panose="020B0400000000000000" pitchFamily="34" charset="-128"/>
                <a:cs typeface="+mn-cs"/>
              </a:rPr>
              <a:t>タクシーサイネージ「</a:t>
            </a:r>
            <a:r>
              <a:rPr kumimoji="1" lang="es-419" altLang="ja-JP" sz="1199" b="0" i="0" u="none" strike="noStrike" kern="1200" cap="none" normalizeH="0" baseline="0" noProof="0" dirty="0">
                <a:ln>
                  <a:noFill/>
                </a:ln>
                <a:solidFill>
                  <a:schemeClr val="tx1">
                    <a:lumMod val="50000"/>
                    <a:lumOff val="50000"/>
                  </a:schemeClr>
                </a:solidFill>
                <a:effectLst/>
                <a:uLnTx/>
                <a:uFillTx/>
                <a:latin typeface="Hiragino Sans W4" panose="020B0400000000000000" pitchFamily="34" charset="-128"/>
                <a:ea typeface="Hiragino Sans W4" panose="020B0400000000000000" pitchFamily="34" charset="-128"/>
                <a:cs typeface="+mn-cs"/>
              </a:rPr>
              <a:t>GROWTH</a:t>
            </a:r>
            <a:r>
              <a:rPr kumimoji="1" lang="ja-JP" altLang="es-419" sz="1199" b="0" i="0" u="none" strike="noStrike" kern="1200" cap="none" normalizeH="0" baseline="0" noProof="0">
                <a:ln>
                  <a:noFill/>
                </a:ln>
                <a:solidFill>
                  <a:schemeClr val="tx1">
                    <a:lumMod val="50000"/>
                    <a:lumOff val="50000"/>
                  </a:schemeClr>
                </a:solidFill>
                <a:effectLst/>
                <a:uLnTx/>
                <a:uFillTx/>
                <a:latin typeface="Hiragino Sans W4" panose="020B0400000000000000" pitchFamily="34" charset="-128"/>
                <a:ea typeface="Hiragino Sans W4" panose="020B0400000000000000" pitchFamily="34" charset="-128"/>
                <a:cs typeface="+mn-cs"/>
              </a:rPr>
              <a:t>」</a:t>
            </a:r>
            <a:r>
              <a:rPr kumimoji="1" lang="ja-JP" altLang="en-US" sz="1199" b="0" i="0" u="none" strike="noStrike" kern="1200" cap="none" normalizeH="0" baseline="0" noProof="0">
                <a:ln>
                  <a:noFill/>
                </a:ln>
                <a:solidFill>
                  <a:schemeClr val="tx1">
                    <a:lumMod val="50000"/>
                    <a:lumOff val="50000"/>
                  </a:schemeClr>
                </a:solidFill>
                <a:effectLst/>
                <a:uLnTx/>
                <a:uFillTx/>
                <a:latin typeface="Hiragino Sans W4" panose="020B0400000000000000" pitchFamily="34" charset="-128"/>
                <a:ea typeface="Hiragino Sans W4" panose="020B0400000000000000" pitchFamily="34" charset="-128"/>
                <a:cs typeface="+mn-cs"/>
              </a:rPr>
              <a:t>を手がけるニューステクノロジー社と、</a:t>
            </a:r>
          </a:p>
          <a:p>
            <a:pPr marL="0" marR="0" lvl="0" indent="0" algn="l" defTabSz="1006543" rtl="0" eaLnBrk="1" fontAlgn="base" latinLnBrk="0" hangingPunct="1">
              <a:lnSpc>
                <a:spcPct val="200000"/>
              </a:lnSpc>
              <a:spcBef>
                <a:spcPct val="0"/>
              </a:spcBef>
              <a:spcAft>
                <a:spcPct val="0"/>
              </a:spcAft>
              <a:buClrTx/>
              <a:buSzTx/>
              <a:buFontTx/>
              <a:buNone/>
              <a:tabLst/>
              <a:defRPr/>
            </a:pPr>
            <a:r>
              <a:rPr kumimoji="1" lang="ja-JP" altLang="en-US" sz="1199" b="0" i="0" u="none" strike="noStrike" kern="1200" cap="none" normalizeH="0" baseline="0" noProof="0">
                <a:ln>
                  <a:noFill/>
                </a:ln>
                <a:solidFill>
                  <a:schemeClr val="tx1">
                    <a:lumMod val="50000"/>
                    <a:lumOff val="50000"/>
                  </a:schemeClr>
                </a:solidFill>
                <a:effectLst/>
                <a:uLnTx/>
                <a:uFillTx/>
                <a:latin typeface="Hiragino Sans W4" panose="020B0400000000000000" pitchFamily="34" charset="-128"/>
                <a:ea typeface="Hiragino Sans W4" panose="020B0400000000000000" pitchFamily="34" charset="-128"/>
                <a:cs typeface="+mn-cs"/>
              </a:rPr>
              <a:t>喫煙所ブランド「</a:t>
            </a:r>
            <a:r>
              <a:rPr kumimoji="1" lang="es-419" altLang="ja-JP" sz="1199" b="0" i="0" u="none" strike="noStrike" kern="1200" cap="none" normalizeH="0" baseline="0" noProof="0" dirty="0">
                <a:ln>
                  <a:noFill/>
                </a:ln>
                <a:solidFill>
                  <a:schemeClr val="tx1">
                    <a:lumMod val="50000"/>
                    <a:lumOff val="50000"/>
                  </a:schemeClr>
                </a:solidFill>
                <a:effectLst/>
                <a:uLnTx/>
                <a:uFillTx/>
                <a:latin typeface="Hiragino Sans W4" panose="020B0400000000000000" pitchFamily="34" charset="-128"/>
                <a:ea typeface="Hiragino Sans W4" panose="020B0400000000000000" pitchFamily="34" charset="-128"/>
                <a:cs typeface="+mn-cs"/>
              </a:rPr>
              <a:t>THE TOBACCO</a:t>
            </a:r>
            <a:r>
              <a:rPr kumimoji="1" lang="ja-JP" altLang="es-419" sz="1199" b="0" i="0" u="none" strike="noStrike" kern="1200" cap="none" normalizeH="0" baseline="0" noProof="0">
                <a:ln>
                  <a:noFill/>
                </a:ln>
                <a:solidFill>
                  <a:schemeClr val="tx1">
                    <a:lumMod val="50000"/>
                    <a:lumOff val="50000"/>
                  </a:schemeClr>
                </a:solidFill>
                <a:effectLst/>
                <a:uLnTx/>
                <a:uFillTx/>
                <a:latin typeface="Hiragino Sans W4" panose="020B0400000000000000" pitchFamily="34" charset="-128"/>
                <a:ea typeface="Hiragino Sans W4" panose="020B0400000000000000" pitchFamily="34" charset="-128"/>
                <a:cs typeface="+mn-cs"/>
              </a:rPr>
              <a:t>」</a:t>
            </a:r>
            <a:r>
              <a:rPr kumimoji="1" lang="ja-JP" altLang="en-US" sz="1199" b="0" i="0" u="none" strike="noStrike" kern="1200" cap="none" normalizeH="0" baseline="0" noProof="0">
                <a:ln>
                  <a:noFill/>
                </a:ln>
                <a:solidFill>
                  <a:schemeClr val="tx1">
                    <a:lumMod val="50000"/>
                    <a:lumOff val="50000"/>
                  </a:schemeClr>
                </a:solidFill>
                <a:effectLst/>
                <a:uLnTx/>
                <a:uFillTx/>
                <a:latin typeface="Hiragino Sans W4" panose="020B0400000000000000" pitchFamily="34" charset="-128"/>
                <a:ea typeface="Hiragino Sans W4" panose="020B0400000000000000" pitchFamily="34" charset="-128"/>
                <a:cs typeface="+mn-cs"/>
              </a:rPr>
              <a:t>を展開するコソド社が協業して生まれた、</a:t>
            </a:r>
          </a:p>
          <a:p>
            <a:pPr marL="0" marR="0" lvl="0" indent="0" algn="l" defTabSz="1006543" rtl="0" eaLnBrk="1" fontAlgn="base" latinLnBrk="0" hangingPunct="1">
              <a:lnSpc>
                <a:spcPct val="200000"/>
              </a:lnSpc>
              <a:spcBef>
                <a:spcPct val="0"/>
              </a:spcBef>
              <a:spcAft>
                <a:spcPct val="0"/>
              </a:spcAft>
              <a:buClrTx/>
              <a:buSzTx/>
              <a:buFontTx/>
              <a:buNone/>
              <a:tabLst/>
              <a:defRPr/>
            </a:pPr>
            <a:r>
              <a:rPr kumimoji="1" lang="ja-JP" altLang="en-US" sz="1199" b="0" i="0" u="none" strike="noStrike" kern="1200" cap="none" normalizeH="0" baseline="0" noProof="0">
                <a:ln>
                  <a:noFill/>
                </a:ln>
                <a:solidFill>
                  <a:schemeClr val="tx1">
                    <a:lumMod val="50000"/>
                    <a:lumOff val="50000"/>
                  </a:schemeClr>
                </a:solidFill>
                <a:effectLst/>
                <a:uLnTx/>
                <a:uFillTx/>
                <a:latin typeface="Hiragino Sans W4" panose="020B0400000000000000" pitchFamily="34" charset="-128"/>
                <a:ea typeface="Hiragino Sans W4" panose="020B0400000000000000" pitchFamily="34" charset="-128"/>
                <a:cs typeface="+mn-cs"/>
              </a:rPr>
              <a:t>都心オフィスビル喫煙所に特化した国内</a:t>
            </a:r>
            <a:r>
              <a:rPr kumimoji="1" lang="es-419" altLang="ja-JP" sz="1199" b="0" i="0" u="none" strike="noStrike" kern="1200" cap="none" normalizeH="0" baseline="0" noProof="0" dirty="0">
                <a:ln>
                  <a:noFill/>
                </a:ln>
                <a:solidFill>
                  <a:schemeClr val="tx1">
                    <a:lumMod val="50000"/>
                    <a:lumOff val="50000"/>
                  </a:schemeClr>
                </a:solidFill>
                <a:effectLst/>
                <a:uLnTx/>
                <a:uFillTx/>
                <a:latin typeface="Hiragino Sans W4" panose="020B0400000000000000" pitchFamily="34" charset="-128"/>
                <a:ea typeface="Hiragino Sans W4" panose="020B0400000000000000" pitchFamily="34" charset="-128"/>
                <a:cs typeface="+mn-cs"/>
              </a:rPr>
              <a:t>No.1</a:t>
            </a:r>
            <a:r>
              <a:rPr kumimoji="1" lang="es-419" altLang="ja-JP" sz="900" b="0" i="0" u="none" strike="noStrike" kern="1200" cap="none" normalizeH="0" baseline="0" noProof="0" dirty="0">
                <a:ln>
                  <a:noFill/>
                </a:ln>
                <a:solidFill>
                  <a:schemeClr val="tx1">
                    <a:lumMod val="50000"/>
                    <a:lumOff val="50000"/>
                  </a:schemeClr>
                </a:solidFill>
                <a:effectLst/>
                <a:uLnTx/>
                <a:uFillTx/>
                <a:latin typeface="Hiragino Sans W4" panose="020B0400000000000000" pitchFamily="34" charset="-128"/>
                <a:ea typeface="Hiragino Sans W4" panose="020B0400000000000000" pitchFamily="34" charset="-128"/>
                <a:cs typeface="+mn-cs"/>
              </a:rPr>
              <a:t>(*2)</a:t>
            </a:r>
            <a:r>
              <a:rPr kumimoji="1" lang="ja-JP" altLang="en-US" sz="1199" b="0" i="0" u="none" strike="noStrike" kern="1200" cap="none" normalizeH="0" baseline="0" noProof="0">
                <a:ln>
                  <a:noFill/>
                </a:ln>
                <a:solidFill>
                  <a:schemeClr val="tx1">
                    <a:lumMod val="50000"/>
                    <a:lumOff val="50000"/>
                  </a:schemeClr>
                </a:solidFill>
                <a:effectLst/>
                <a:uLnTx/>
                <a:uFillTx/>
                <a:latin typeface="Hiragino Sans W4" panose="020B0400000000000000" pitchFamily="34" charset="-128"/>
                <a:ea typeface="Hiragino Sans W4" panose="020B0400000000000000" pitchFamily="34" charset="-128"/>
                <a:cs typeface="+mn-cs"/>
              </a:rPr>
              <a:t>の、滞在型デジタルサイネージメディアです。</a:t>
            </a:r>
          </a:p>
        </p:txBody>
      </p:sp>
      <p:sp>
        <p:nvSpPr>
          <p:cNvPr id="9" name="テキスト ボックス 8">
            <a:extLst>
              <a:ext uri="{FF2B5EF4-FFF2-40B4-BE49-F238E27FC236}">
                <a16:creationId xmlns:a16="http://schemas.microsoft.com/office/drawing/2014/main" id="{4F81671B-F8B8-BE07-73EC-CB74CF334ABA}"/>
              </a:ext>
            </a:extLst>
          </p:cNvPr>
          <p:cNvSpPr txBox="1"/>
          <p:nvPr/>
        </p:nvSpPr>
        <p:spPr>
          <a:xfrm>
            <a:off x="432248" y="6363545"/>
            <a:ext cx="6851201"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800" u="none" strike="noStrike" kern="1200" cap="none" normalizeH="0" baseline="0" noProof="0" dirty="0">
                <a:ln>
                  <a:noFill/>
                </a:ln>
                <a:solidFill>
                  <a:schemeClr val="bg1">
                    <a:lumMod val="65000"/>
                  </a:schemeClr>
                </a:solidFill>
                <a:effectLst/>
                <a:uLnTx/>
                <a:uFillTx/>
                <a:latin typeface="Hiragino Sans W2" panose="020B0400000000000000" pitchFamily="34" charset="-128"/>
                <a:ea typeface="Hiragino Sans W2" panose="020B0400000000000000" pitchFamily="34" charset="-128"/>
              </a:rPr>
              <a:t>※1 </a:t>
            </a:r>
            <a:r>
              <a:rPr kumimoji="1" lang="ja-JP" altLang="en-US" sz="800" u="none" strike="noStrike" kern="1200" cap="none" normalizeH="0" baseline="0" noProof="0">
                <a:ln>
                  <a:noFill/>
                </a:ln>
                <a:solidFill>
                  <a:schemeClr val="bg1">
                    <a:lumMod val="65000"/>
                  </a:schemeClr>
                </a:solidFill>
                <a:effectLst/>
                <a:uLnTx/>
                <a:uFillTx/>
                <a:latin typeface="Hiragino Sans W2" panose="020B0400000000000000" pitchFamily="34" charset="-128"/>
                <a:ea typeface="Hiragino Sans W2" panose="020B0400000000000000" pitchFamily="34" charset="-128"/>
              </a:rPr>
              <a:t>東京特別区・武三交通圏における当社のタクシーサイネージネットワーク導入数は</a:t>
            </a:r>
            <a:r>
              <a:rPr kumimoji="1" lang="en-US" altLang="ja-JP" sz="800" u="none" strike="noStrike" kern="1200" cap="none" normalizeH="0" baseline="0" noProof="0" dirty="0">
                <a:ln>
                  <a:noFill/>
                </a:ln>
                <a:solidFill>
                  <a:schemeClr val="bg1">
                    <a:lumMod val="65000"/>
                  </a:schemeClr>
                </a:solidFill>
                <a:effectLst/>
                <a:uLnTx/>
                <a:uFillTx/>
                <a:latin typeface="Hiragino Sans W2" panose="020B0400000000000000" pitchFamily="34" charset="-128"/>
                <a:ea typeface="Hiragino Sans W2" panose="020B0400000000000000" pitchFamily="34" charset="-128"/>
              </a:rPr>
              <a:t>11,500</a:t>
            </a:r>
            <a:r>
              <a:rPr kumimoji="1" lang="ja-JP" altLang="en-US" sz="800" u="none" strike="noStrike" kern="1200" cap="none" normalizeH="0" baseline="0" noProof="0">
                <a:ln>
                  <a:noFill/>
                </a:ln>
                <a:solidFill>
                  <a:schemeClr val="bg1">
                    <a:lumMod val="65000"/>
                  </a:schemeClr>
                </a:solidFill>
                <a:effectLst/>
                <a:uLnTx/>
                <a:uFillTx/>
                <a:latin typeface="Hiragino Sans W2" panose="020B0400000000000000" pitchFamily="34" charset="-128"/>
                <a:ea typeface="Hiragino Sans W2" panose="020B0400000000000000" pitchFamily="34" charset="-128"/>
              </a:rPr>
              <a:t>台。東京特別区・武三交通圏の法人タクシー</a:t>
            </a:r>
            <a:r>
              <a:rPr kumimoji="1" lang="en-US" altLang="ja-JP" sz="800" u="none" strike="noStrike" kern="1200" cap="none" normalizeH="0" baseline="0" noProof="0" dirty="0">
                <a:ln>
                  <a:noFill/>
                </a:ln>
                <a:solidFill>
                  <a:schemeClr val="bg1">
                    <a:lumMod val="65000"/>
                  </a:schemeClr>
                </a:solidFill>
                <a:effectLst/>
                <a:uLnTx/>
                <a:uFillTx/>
                <a:latin typeface="Hiragino Sans W2" panose="020B0400000000000000" pitchFamily="34" charset="-128"/>
                <a:ea typeface="Hiragino Sans W2" panose="020B0400000000000000" pitchFamily="34" charset="-128"/>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800" u="none" strike="noStrike" kern="1200" cap="none" normalizeH="0" baseline="0" noProof="0" dirty="0">
                <a:ln>
                  <a:noFill/>
                </a:ln>
                <a:solidFill>
                  <a:schemeClr val="bg1">
                    <a:lumMod val="65000"/>
                  </a:schemeClr>
                </a:solidFill>
                <a:effectLst/>
                <a:uLnTx/>
                <a:uFillTx/>
                <a:latin typeface="Hiragino Sans W2" panose="020B0400000000000000" pitchFamily="34" charset="-128"/>
                <a:ea typeface="Hiragino Sans W2" panose="020B0400000000000000" pitchFamily="34" charset="-128"/>
              </a:rPr>
              <a:t>      26,983</a:t>
            </a:r>
            <a:r>
              <a:rPr kumimoji="1" lang="ja-JP" altLang="en-US" sz="800" u="none" strike="noStrike" kern="1200" cap="none" normalizeH="0" baseline="0" noProof="0">
                <a:ln>
                  <a:noFill/>
                </a:ln>
                <a:solidFill>
                  <a:schemeClr val="bg1">
                    <a:lumMod val="65000"/>
                  </a:schemeClr>
                </a:solidFill>
                <a:effectLst/>
                <a:uLnTx/>
                <a:uFillTx/>
                <a:latin typeface="Hiragino Sans W2" panose="020B0400000000000000" pitchFamily="34" charset="-128"/>
                <a:ea typeface="Hiragino Sans W2" panose="020B0400000000000000" pitchFamily="34" charset="-128"/>
              </a:rPr>
              <a:t>台（令和</a:t>
            </a:r>
            <a:r>
              <a:rPr kumimoji="1" lang="en-US" altLang="ja-JP" sz="800" u="none" strike="noStrike" kern="1200" cap="none" normalizeH="0" baseline="0" noProof="0" dirty="0">
                <a:ln>
                  <a:noFill/>
                </a:ln>
                <a:solidFill>
                  <a:schemeClr val="bg1">
                    <a:lumMod val="65000"/>
                  </a:schemeClr>
                </a:solidFill>
                <a:effectLst/>
                <a:uLnTx/>
                <a:uFillTx/>
                <a:latin typeface="Hiragino Sans W2" panose="020B0400000000000000" pitchFamily="34" charset="-128"/>
                <a:ea typeface="Hiragino Sans W2" panose="020B0400000000000000" pitchFamily="34" charset="-128"/>
              </a:rPr>
              <a:t>5</a:t>
            </a:r>
            <a:r>
              <a:rPr kumimoji="1" lang="ja-JP" altLang="en-US" sz="800" u="none" strike="noStrike" kern="1200" cap="none" normalizeH="0" baseline="0" noProof="0">
                <a:ln>
                  <a:noFill/>
                </a:ln>
                <a:solidFill>
                  <a:schemeClr val="bg1">
                    <a:lumMod val="65000"/>
                  </a:schemeClr>
                </a:solidFill>
                <a:effectLst/>
                <a:uLnTx/>
                <a:uFillTx/>
                <a:latin typeface="Hiragino Sans W2" panose="020B0400000000000000" pitchFamily="34" charset="-128"/>
                <a:ea typeface="Hiragino Sans W2" panose="020B0400000000000000" pitchFamily="34" charset="-128"/>
              </a:rPr>
              <a:t>年</a:t>
            </a:r>
            <a:r>
              <a:rPr kumimoji="1" lang="en-US" altLang="ja-JP" sz="800" u="none" strike="noStrike" kern="1200" cap="none" normalizeH="0" baseline="0" noProof="0" dirty="0">
                <a:ln>
                  <a:noFill/>
                </a:ln>
                <a:solidFill>
                  <a:schemeClr val="bg1">
                    <a:lumMod val="65000"/>
                  </a:schemeClr>
                </a:solidFill>
                <a:effectLst/>
                <a:uLnTx/>
                <a:uFillTx/>
                <a:latin typeface="Hiragino Sans W2" panose="020B0400000000000000" pitchFamily="34" charset="-128"/>
                <a:ea typeface="Hiragino Sans W2" panose="020B0400000000000000" pitchFamily="34" charset="-128"/>
              </a:rPr>
              <a:t>3</a:t>
            </a:r>
            <a:r>
              <a:rPr kumimoji="1" lang="ja-JP" altLang="en-US" sz="800" u="none" strike="noStrike" kern="1200" cap="none" normalizeH="0" baseline="0" noProof="0">
                <a:ln>
                  <a:noFill/>
                </a:ln>
                <a:solidFill>
                  <a:schemeClr val="bg1">
                    <a:lumMod val="65000"/>
                  </a:schemeClr>
                </a:solidFill>
                <a:effectLst/>
                <a:uLnTx/>
                <a:uFillTx/>
                <a:latin typeface="Hiragino Sans W2" panose="020B0400000000000000" pitchFamily="34" charset="-128"/>
                <a:ea typeface="Hiragino Sans W2" panose="020B0400000000000000" pitchFamily="34" charset="-128"/>
              </a:rPr>
              <a:t>月末時点関東運輸局調べ）に対する利用者カバー率となります。</a:t>
            </a:r>
            <a:endParaRPr kumimoji="1" lang="en-US" altLang="ja-JP" sz="800" u="none" strike="noStrike" kern="1200" cap="none" normalizeH="0" baseline="0" noProof="0" dirty="0">
              <a:ln>
                <a:noFill/>
              </a:ln>
              <a:solidFill>
                <a:schemeClr val="bg1">
                  <a:lumMod val="65000"/>
                </a:schemeClr>
              </a:solidFill>
              <a:effectLst/>
              <a:uLnTx/>
              <a:uFillTx/>
              <a:latin typeface="Hiragino Sans W2" panose="020B0400000000000000" pitchFamily="34" charset="-128"/>
              <a:ea typeface="Hiragino Sans W2" panose="020B0400000000000000"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800" u="none" strike="noStrike" kern="1200" cap="none" normalizeH="0" baseline="0" noProof="0" dirty="0">
                <a:ln>
                  <a:noFill/>
                </a:ln>
                <a:solidFill>
                  <a:schemeClr val="bg1">
                    <a:lumMod val="65000"/>
                  </a:schemeClr>
                </a:solidFill>
                <a:effectLst/>
                <a:uLnTx/>
                <a:uFillTx/>
                <a:latin typeface="Hiragino Sans W2" panose="020B0400000000000000" pitchFamily="34" charset="-128"/>
                <a:ea typeface="Hiragino Sans W2" panose="020B0400000000000000" pitchFamily="34" charset="-128"/>
              </a:rPr>
              <a:t>※2 </a:t>
            </a:r>
            <a:r>
              <a:rPr kumimoji="1" lang="ja-JP" altLang="en-US" sz="800" u="none" strike="noStrike" kern="1200" cap="none" normalizeH="0" baseline="0" noProof="0">
                <a:ln>
                  <a:noFill/>
                </a:ln>
                <a:solidFill>
                  <a:schemeClr val="bg1">
                    <a:lumMod val="65000"/>
                  </a:schemeClr>
                </a:solidFill>
                <a:effectLst/>
                <a:uLnTx/>
                <a:uFillTx/>
                <a:latin typeface="Hiragino Sans W2" panose="020B0400000000000000" pitchFamily="34" charset="-128"/>
                <a:ea typeface="Hiragino Sans W2" panose="020B0400000000000000" pitchFamily="34" charset="-128"/>
              </a:rPr>
              <a:t>喫煙所内のサイネージ設置数及び、リーチ数（弊社調べ）</a:t>
            </a:r>
            <a:endParaRPr kumimoji="1" lang="en-US" altLang="ja-JP" sz="800" u="none" strike="noStrike" kern="1200" cap="none" normalizeH="0" baseline="0" noProof="0" dirty="0">
              <a:ln>
                <a:noFill/>
              </a:ln>
              <a:solidFill>
                <a:schemeClr val="bg1">
                  <a:lumMod val="65000"/>
                </a:schemeClr>
              </a:solidFill>
              <a:effectLst/>
              <a:uLnTx/>
              <a:uFillTx/>
              <a:latin typeface="Hiragino Sans W2" panose="020B0400000000000000" pitchFamily="34" charset="-128"/>
              <a:ea typeface="Hiragino Sans W2" panose="020B0400000000000000" pitchFamily="34" charset="-128"/>
            </a:endParaRPr>
          </a:p>
        </p:txBody>
      </p:sp>
      <p:grpSp>
        <p:nvGrpSpPr>
          <p:cNvPr id="25" name="グループ化 24">
            <a:extLst>
              <a:ext uri="{FF2B5EF4-FFF2-40B4-BE49-F238E27FC236}">
                <a16:creationId xmlns:a16="http://schemas.microsoft.com/office/drawing/2014/main" id="{2267B27D-C894-EA68-1A59-FF17E33054A0}"/>
              </a:ext>
            </a:extLst>
          </p:cNvPr>
          <p:cNvGrpSpPr>
            <a:grpSpLocks noChangeAspect="1"/>
          </p:cNvGrpSpPr>
          <p:nvPr/>
        </p:nvGrpSpPr>
        <p:grpSpPr>
          <a:xfrm>
            <a:off x="473874" y="4975393"/>
            <a:ext cx="3553710" cy="803075"/>
            <a:chOff x="1561776" y="4822995"/>
            <a:chExt cx="4100877" cy="926724"/>
          </a:xfrm>
        </p:grpSpPr>
        <p:pic>
          <p:nvPicPr>
            <p:cNvPr id="24" name="図 23" descr="図形&#10;&#10;AI によって生成されたコンテンツは間違っている可能性があります。">
              <a:extLst>
                <a:ext uri="{FF2B5EF4-FFF2-40B4-BE49-F238E27FC236}">
                  <a16:creationId xmlns:a16="http://schemas.microsoft.com/office/drawing/2014/main" id="{1BA72133-199B-89E3-C20C-4E35DC901F20}"/>
                </a:ext>
              </a:extLst>
            </p:cNvPr>
            <p:cNvPicPr>
              <a:picLocks noChangeAspect="1"/>
            </p:cNvPicPr>
            <p:nvPr/>
          </p:nvPicPr>
          <p:blipFill>
            <a:blip r:embed="rId4"/>
            <a:stretch>
              <a:fillRect/>
            </a:stretch>
          </p:blipFill>
          <p:spPr>
            <a:xfrm>
              <a:off x="1561776" y="4822995"/>
              <a:ext cx="960706" cy="926724"/>
            </a:xfrm>
            <a:prstGeom prst="rect">
              <a:avLst/>
            </a:prstGeom>
          </p:spPr>
        </p:pic>
        <p:pic>
          <p:nvPicPr>
            <p:cNvPr id="8198" name="Picture 6" descr="投票型喫煙所「ASK THE TOBACCO（アスク・ザ・タバコ）」 | cosodo inc.｜株式会社コソド">
              <a:extLst>
                <a:ext uri="{FF2B5EF4-FFF2-40B4-BE49-F238E27FC236}">
                  <a16:creationId xmlns:a16="http://schemas.microsoft.com/office/drawing/2014/main" id="{48966F1E-772F-984B-EF4B-2CB72F38BF4E}"/>
                </a:ext>
              </a:extLst>
            </p:cNvPr>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l="31991"/>
            <a:stretch/>
          </p:blipFill>
          <p:spPr bwMode="auto">
            <a:xfrm>
              <a:off x="3472202" y="4973812"/>
              <a:ext cx="2190451" cy="533219"/>
            </a:xfrm>
            <a:prstGeom prst="rect">
              <a:avLst/>
            </a:prstGeom>
            <a:noFill/>
            <a:extLst>
              <a:ext uri="{909E8E84-426E-40DD-AFC4-6F175D3DCCD1}">
                <a14:hiddenFill xmlns:a14="http://schemas.microsoft.com/office/drawing/2010/main">
                  <a:solidFill>
                    <a:srgbClr val="FFFFFF"/>
                  </a:solidFill>
                </a14:hiddenFill>
              </a:ext>
            </a:extLst>
          </p:spPr>
        </p:pic>
        <p:sp>
          <p:nvSpPr>
            <p:cNvPr id="10" name="テキスト ボックス 9">
              <a:extLst>
                <a:ext uri="{FF2B5EF4-FFF2-40B4-BE49-F238E27FC236}">
                  <a16:creationId xmlns:a16="http://schemas.microsoft.com/office/drawing/2014/main" id="{AA2FE3B8-AA10-5B55-760E-BA27C6B72BCD}"/>
                </a:ext>
              </a:extLst>
            </p:cNvPr>
            <p:cNvSpPr txBox="1"/>
            <p:nvPr/>
          </p:nvSpPr>
          <p:spPr>
            <a:xfrm>
              <a:off x="2678718" y="5045366"/>
              <a:ext cx="455426" cy="46171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prstClr val="black"/>
                  </a:solidFill>
                  <a:effectLst/>
                  <a:uLnTx/>
                  <a:uFillTx/>
                  <a:latin typeface="Hiragino Sans W5" panose="020B0400000000000000" pitchFamily="34" charset="-128"/>
                  <a:ea typeface="Hiragino Sans W5" panose="020B0400000000000000" pitchFamily="34" charset="-128"/>
                  <a:cs typeface="+mn-cs"/>
                </a:rPr>
                <a:t>✕</a:t>
              </a:r>
              <a:endParaRPr kumimoji="1" lang="ja-JP" altLang="en-US" sz="2000" b="0" i="0" u="none" strike="noStrike" kern="1200" cap="none" spc="0" normalizeH="0" baseline="0" noProof="0">
                <a:ln>
                  <a:noFill/>
                </a:ln>
                <a:solidFill>
                  <a:prstClr val="black"/>
                </a:solidFill>
                <a:effectLst/>
                <a:uLnTx/>
                <a:uFillTx/>
                <a:latin typeface="Hiragino Sans W5" panose="020B0400000000000000" pitchFamily="34" charset="-128"/>
                <a:ea typeface="Hiragino Sans W5" panose="020B0400000000000000" pitchFamily="34" charset="-128"/>
                <a:cs typeface="+mn-cs"/>
              </a:endParaRPr>
            </a:p>
          </p:txBody>
        </p:sp>
      </p:grpSp>
      <p:pic>
        <p:nvPicPr>
          <p:cNvPr id="12" name="図 11" descr="建物の間の道路&#10;&#10;中程度の精度で自動的に生成された説明">
            <a:extLst>
              <a:ext uri="{FF2B5EF4-FFF2-40B4-BE49-F238E27FC236}">
                <a16:creationId xmlns:a16="http://schemas.microsoft.com/office/drawing/2014/main" id="{7BBC3F20-3CD9-C340-7F06-E4957CD60C62}"/>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7744843" y="3426359"/>
            <a:ext cx="4447157" cy="3431641"/>
          </a:xfrm>
          <a:prstGeom prst="rect">
            <a:avLst/>
          </a:prstGeom>
        </p:spPr>
      </p:pic>
      <p:sp>
        <p:nvSpPr>
          <p:cNvPr id="13" name="テキスト ボックス 12">
            <a:extLst>
              <a:ext uri="{FF2B5EF4-FFF2-40B4-BE49-F238E27FC236}">
                <a16:creationId xmlns:a16="http://schemas.microsoft.com/office/drawing/2014/main" id="{6A479885-A77B-1207-C5DD-31EE5A63928F}"/>
              </a:ext>
            </a:extLst>
          </p:cNvPr>
          <p:cNvSpPr txBox="1"/>
          <p:nvPr/>
        </p:nvSpPr>
        <p:spPr>
          <a:xfrm>
            <a:off x="432249" y="220661"/>
            <a:ext cx="6800748" cy="646331"/>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3600" b="1" i="0" u="none" strike="noStrike" kern="1200" cap="none" spc="0" normalizeH="0" baseline="0" noProof="0" dirty="0">
                <a:ln>
                  <a:noFill/>
                </a:ln>
                <a:solidFill>
                  <a:srgbClr val="FE5519"/>
                </a:solidFill>
                <a:effectLst/>
                <a:uLnTx/>
                <a:uFillTx/>
                <a:latin typeface="DIN Alternate" panose="020B0500000000000000" pitchFamily="34" charset="0"/>
                <a:ea typeface="Hiragino Sans W6" panose="020B0400000000000000" pitchFamily="34" charset="-128"/>
                <a:cs typeface="+mn-cs"/>
              </a:rPr>
              <a:t>ABOUT</a:t>
            </a:r>
          </a:p>
        </p:txBody>
      </p:sp>
      <p:pic>
        <p:nvPicPr>
          <p:cNvPr id="5" name="図 4" descr="鏡のある部屋&#10;&#10;中程度の精度で自動的に生成された説明">
            <a:extLst>
              <a:ext uri="{FF2B5EF4-FFF2-40B4-BE49-F238E27FC236}">
                <a16:creationId xmlns:a16="http://schemas.microsoft.com/office/drawing/2014/main" id="{A6E005A8-B7A3-B514-6B43-388EC27EE195}"/>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7744843" y="0"/>
            <a:ext cx="4447157" cy="3535681"/>
          </a:xfrm>
          <a:prstGeom prst="rect">
            <a:avLst/>
          </a:prstGeom>
        </p:spPr>
      </p:pic>
      <p:sp>
        <p:nvSpPr>
          <p:cNvPr id="3" name="スライド番号プレースホルダ 3">
            <a:extLst>
              <a:ext uri="{FF2B5EF4-FFF2-40B4-BE49-F238E27FC236}">
                <a16:creationId xmlns:a16="http://schemas.microsoft.com/office/drawing/2014/main" id="{3A19D6CF-11A4-A40A-B749-B7CE7D67825C}"/>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srgbClr val="FE5519"/>
                </a:solidFill>
                <a:effectLst/>
                <a:uLnTx/>
                <a:uFillTx/>
                <a:latin typeface="DIN Alternate" panose="020B0500000000000000" pitchFamily="34" charset="0"/>
                <a:ea typeface="Hiragino Sans W1" panose="020B0300000000000000" pitchFamily="34" charset="-128"/>
                <a:cs typeface="+mn-cs"/>
              </a:rPr>
              <a:t>0</a:t>
            </a:r>
            <a:fld id="{76D8E150-8261-4C28-BB88-CF7E9D4FABBB}" type="slidenum">
              <a:rPr kumimoji="1" lang="en-US" altLang="ja-JP" sz="1100" b="0" i="0" u="none" strike="noStrike" kern="1200" cap="none" spc="0" normalizeH="0" baseline="0" noProof="0" smtClean="0">
                <a:ln>
                  <a:noFill/>
                </a:ln>
                <a:solidFill>
                  <a:srgbClr val="FE5519"/>
                </a:solidFill>
                <a:effectLst/>
                <a:uLnTx/>
                <a:uFillTx/>
                <a:latin typeface="DIN Alternate" panose="020B0500000000000000" pitchFamily="34" charset="0"/>
                <a:ea typeface="Hiragino Sans W1" panose="020B0300000000000000"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1" lang="en-US" altLang="ja-JP" sz="1100" b="0" i="0" u="none" strike="noStrike" kern="1200" cap="none" spc="0" normalizeH="0" baseline="0" noProof="0" dirty="0">
              <a:ln>
                <a:noFill/>
              </a:ln>
              <a:solidFill>
                <a:srgbClr val="FE5519"/>
              </a:solidFill>
              <a:effectLst/>
              <a:uLnTx/>
              <a:uFillTx/>
              <a:latin typeface="DIN Alternate" panose="020B0500000000000000" pitchFamily="34" charset="0"/>
              <a:ea typeface="Hiragino Sans W1" panose="020B0300000000000000" pitchFamily="34" charset="-128"/>
              <a:cs typeface="+mn-cs"/>
            </a:endParaRPr>
          </a:p>
        </p:txBody>
      </p:sp>
      <p:sp>
        <p:nvSpPr>
          <p:cNvPr id="15" name="スライド番号プレースホルダ 3">
            <a:extLst>
              <a:ext uri="{FF2B5EF4-FFF2-40B4-BE49-F238E27FC236}">
                <a16:creationId xmlns:a16="http://schemas.microsoft.com/office/drawing/2014/main" id="{0E1D0613-6CFF-C592-AAA9-5436DCE7127E}"/>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white"/>
                </a:solidFill>
                <a:effectLst/>
                <a:uLnTx/>
                <a:uFillTx/>
                <a:latin typeface="DIN Alternate" panose="020B0500000000000000" pitchFamily="34" charset="0"/>
                <a:ea typeface="Hiragino Sans W1" panose="020B0300000000000000" pitchFamily="34" charset="-128"/>
                <a:cs typeface="+mn-cs"/>
              </a:rPr>
              <a:t>0</a:t>
            </a:r>
            <a:fld id="{76D8E150-8261-4C28-BB88-CF7E9D4FABBB}" type="slidenum">
              <a:rPr kumimoji="1" lang="en-US" altLang="ja-JP" sz="1100" b="0" i="0" u="none" strike="noStrike" kern="1200" cap="none" spc="0" normalizeH="0" baseline="0" noProof="0" smtClean="0">
                <a:ln>
                  <a:noFill/>
                </a:ln>
                <a:solidFill>
                  <a:prstClr val="white"/>
                </a:solidFill>
                <a:effectLst/>
                <a:uLnTx/>
                <a:uFillTx/>
                <a:latin typeface="DIN Alternate" panose="020B0500000000000000" pitchFamily="34" charset="0"/>
                <a:ea typeface="Hiragino Sans W1" panose="020B0300000000000000"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1" lang="en-US" altLang="ja-JP" sz="1100" b="0" i="0" u="none" strike="noStrike" kern="1200" cap="none" spc="0" normalizeH="0" baseline="0" noProof="0" dirty="0">
              <a:ln>
                <a:noFill/>
              </a:ln>
              <a:solidFill>
                <a:prstClr val="white"/>
              </a:solidFill>
              <a:effectLst/>
              <a:uLnTx/>
              <a:uFillTx/>
              <a:latin typeface="DIN Alternate" panose="020B0500000000000000" pitchFamily="34" charset="0"/>
              <a:ea typeface="Hiragino Sans W1" panose="020B0300000000000000" pitchFamily="34" charset="-128"/>
              <a:cs typeface="+mn-cs"/>
            </a:endParaRPr>
          </a:p>
        </p:txBody>
      </p:sp>
      <p:sp>
        <p:nvSpPr>
          <p:cNvPr id="6" name="正方形/長方形 5">
            <a:extLst>
              <a:ext uri="{FF2B5EF4-FFF2-40B4-BE49-F238E27FC236}">
                <a16:creationId xmlns:a16="http://schemas.microsoft.com/office/drawing/2014/main" id="{49881CE5-6EDC-3393-A00B-7CB19F1005D1}"/>
              </a:ext>
            </a:extLst>
          </p:cNvPr>
          <p:cNvSpPr/>
          <p:nvPr/>
        </p:nvSpPr>
        <p:spPr>
          <a:xfrm>
            <a:off x="8270239" y="6442414"/>
            <a:ext cx="3344571" cy="298480"/>
          </a:xfrm>
          <a:prstGeom prst="rect">
            <a:avLst/>
          </a:prstGeom>
        </p:spPr>
        <p:txBody>
          <a:bodyPr wrap="square">
            <a:sp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prstClr val="white"/>
                </a:solidFill>
                <a:effectLst/>
                <a:uLnTx/>
                <a:uFillTx/>
                <a:latin typeface="DIN Alternate" panose="020B0500000000000000" pitchFamily="34" charset="0"/>
                <a:ea typeface="Hiragino Sans W3" panose="020B0400000000000000" pitchFamily="34" charset="-128"/>
                <a:cs typeface="+mn-cs"/>
              </a:rPr>
              <a:t>© News Technology Co., Ltd. </a:t>
            </a:r>
            <a:r>
              <a:rPr kumimoji="1" lang="ja-JP" altLang="en-US" sz="1000" b="0" i="0" u="none" strike="noStrike" kern="1200" cap="none" spc="0" normalizeH="0" baseline="0" noProof="0">
                <a:ln>
                  <a:noFill/>
                </a:ln>
                <a:solidFill>
                  <a:prstClr val="white"/>
                </a:solidFill>
                <a:effectLst/>
                <a:uLnTx/>
                <a:uFillTx/>
                <a:latin typeface="DIN Alternate" panose="020B0500000000000000" pitchFamily="34" charset="0"/>
                <a:ea typeface="Hiragino Sans W1" panose="020B0300000000000000" pitchFamily="34" charset="-128"/>
                <a:cs typeface="+mn-cs"/>
              </a:rPr>
              <a:t>│</a:t>
            </a:r>
            <a:endParaRPr kumimoji="1" lang="ja-JP" altLang="en-US" sz="900" b="0" i="0" u="none" strike="noStrike" kern="1200" cap="none" spc="0" normalizeH="0" baseline="0" noProof="0">
              <a:ln>
                <a:noFill/>
              </a:ln>
              <a:solidFill>
                <a:prstClr val="white"/>
              </a:solidFill>
              <a:effectLst/>
              <a:uLnTx/>
              <a:uFillTx/>
              <a:latin typeface="DIN Alternate" panose="020B0500000000000000" pitchFamily="34" charset="0"/>
              <a:ea typeface="Hiragino Sans W3" panose="020B0400000000000000" pitchFamily="34" charset="-128"/>
              <a:cs typeface="+mn-cs"/>
            </a:endParaRPr>
          </a:p>
        </p:txBody>
      </p:sp>
      <p:grpSp>
        <p:nvGrpSpPr>
          <p:cNvPr id="29" name="グループ化 28">
            <a:extLst>
              <a:ext uri="{FF2B5EF4-FFF2-40B4-BE49-F238E27FC236}">
                <a16:creationId xmlns:a16="http://schemas.microsoft.com/office/drawing/2014/main" id="{AF68F555-C94C-52BC-34A1-B486E07C1549}"/>
              </a:ext>
            </a:extLst>
          </p:cNvPr>
          <p:cNvGrpSpPr/>
          <p:nvPr/>
        </p:nvGrpSpPr>
        <p:grpSpPr>
          <a:xfrm>
            <a:off x="432248" y="1585749"/>
            <a:ext cx="7307346" cy="944971"/>
            <a:chOff x="432248" y="1463829"/>
            <a:chExt cx="7307346" cy="944971"/>
          </a:xfrm>
        </p:grpSpPr>
        <p:sp>
          <p:nvSpPr>
            <p:cNvPr id="14" name="テキスト ボックス 13">
              <a:extLst>
                <a:ext uri="{FF2B5EF4-FFF2-40B4-BE49-F238E27FC236}">
                  <a16:creationId xmlns:a16="http://schemas.microsoft.com/office/drawing/2014/main" id="{A2908425-67E8-C869-2044-EBABF532CB76}"/>
                </a:ext>
              </a:extLst>
            </p:cNvPr>
            <p:cNvSpPr txBox="1"/>
            <p:nvPr/>
          </p:nvSpPr>
          <p:spPr>
            <a:xfrm>
              <a:off x="432248" y="1530033"/>
              <a:ext cx="7307346" cy="878767"/>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1800" b="1" i="0" u="none" strike="noStrike" kern="1200" cap="none" spc="600" normalizeH="0" baseline="0" noProof="0">
                  <a:ln>
                    <a:noFill/>
                  </a:ln>
                  <a:solidFill>
                    <a:srgbClr val="FE5519"/>
                  </a:solidFill>
                  <a:effectLst/>
                  <a:uLnTx/>
                  <a:uFillTx/>
                  <a:latin typeface="Hiragino Sans W7" panose="020B0400000000000000" pitchFamily="34" charset="-128"/>
                  <a:ea typeface="Hiragino Sans W7" panose="020B0400000000000000" pitchFamily="34" charset="-128"/>
                  <a:cs typeface="+mn-cs"/>
                </a:rPr>
                <a:t>月間　　</a:t>
              </a:r>
              <a:r>
                <a:rPr kumimoji="1" lang="en-US" altLang="ja-JP" sz="1800" b="1" i="0" u="none" strike="noStrike" kern="1200" cap="none" spc="600" normalizeH="0" baseline="0" noProof="0" dirty="0">
                  <a:ln>
                    <a:noFill/>
                  </a:ln>
                  <a:solidFill>
                    <a:srgbClr val="FE5519"/>
                  </a:solidFill>
                  <a:effectLst/>
                  <a:uLnTx/>
                  <a:uFillTx/>
                  <a:latin typeface="Hiragino Sans W7" panose="020B0400000000000000" pitchFamily="34" charset="-128"/>
                  <a:ea typeface="Hiragino Sans W7" panose="020B0400000000000000" pitchFamily="34" charset="-128"/>
                  <a:cs typeface="+mn-cs"/>
                </a:rPr>
                <a:t> </a:t>
              </a:r>
              <a:r>
                <a:rPr kumimoji="1" lang="ja-JP" altLang="en-US" sz="1800" b="1" i="0" u="none" strike="noStrike" kern="1200" cap="none" spc="600" normalizeH="0" baseline="0" noProof="0">
                  <a:ln>
                    <a:noFill/>
                  </a:ln>
                  <a:solidFill>
                    <a:srgbClr val="FE5519"/>
                  </a:solidFill>
                  <a:effectLst/>
                  <a:uLnTx/>
                  <a:uFillTx/>
                  <a:latin typeface="Hiragino Sans W7" panose="020B0400000000000000" pitchFamily="34" charset="-128"/>
                  <a:ea typeface="Hiragino Sans W7" panose="020B0400000000000000" pitchFamily="34" charset="-128"/>
                  <a:cs typeface="+mn-cs"/>
                </a:rPr>
                <a:t>万人が集う</a:t>
              </a:r>
              <a:endParaRPr kumimoji="1" lang="en-US" altLang="ja-JP" sz="1800" b="1" i="0" u="none" strike="noStrike" kern="1200" cap="none" spc="600" normalizeH="0" baseline="0" noProof="0" dirty="0">
                <a:ln>
                  <a:noFill/>
                </a:ln>
                <a:solidFill>
                  <a:srgbClr val="FE5519"/>
                </a:solidFill>
                <a:effectLst/>
                <a:uLnTx/>
                <a:uFillTx/>
                <a:latin typeface="Hiragino Sans W7" panose="020B0400000000000000" pitchFamily="34" charset="-128"/>
                <a:ea typeface="Hiragino Sans W7" panose="020B0400000000000000" pitchFamily="34" charset="-128"/>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1800" b="1" i="0" u="none" strike="noStrike" kern="1200" cap="none" spc="600" normalizeH="0" baseline="0" noProof="0">
                  <a:ln>
                    <a:noFill/>
                  </a:ln>
                  <a:solidFill>
                    <a:srgbClr val="FE5519"/>
                  </a:solidFill>
                  <a:effectLst/>
                  <a:uLnTx/>
                  <a:uFillTx/>
                  <a:latin typeface="Hiragino Sans W7" panose="020B0400000000000000" pitchFamily="34" charset="-128"/>
                  <a:ea typeface="Hiragino Sans W7" panose="020B0400000000000000" pitchFamily="34" charset="-128"/>
                  <a:cs typeface="+mn-cs"/>
                </a:rPr>
                <a:t>都心オフィス</a:t>
              </a:r>
              <a:r>
                <a:rPr kumimoji="1" lang="en-US" altLang="ja-JP" sz="1800" b="1" i="0" u="none" strike="noStrike" kern="1200" cap="none" spc="600" normalizeH="0" baseline="0" noProof="0" dirty="0">
                  <a:ln>
                    <a:noFill/>
                  </a:ln>
                  <a:solidFill>
                    <a:srgbClr val="FE5519"/>
                  </a:solidFill>
                  <a:effectLst/>
                  <a:uLnTx/>
                  <a:uFillTx/>
                  <a:latin typeface="Hiragino Sans W7" panose="020B0400000000000000" pitchFamily="34" charset="-128"/>
                  <a:ea typeface="Hiragino Sans W7" panose="020B0400000000000000" pitchFamily="34" charset="-128"/>
                  <a:cs typeface="+mn-cs"/>
                </a:rPr>
                <a:t>×</a:t>
              </a:r>
              <a:r>
                <a:rPr kumimoji="1" lang="ja-JP" altLang="en-US" sz="1800" b="1" i="0" u="none" strike="noStrike" kern="1200" cap="none" spc="600" normalizeH="0" baseline="0" noProof="0">
                  <a:ln>
                    <a:noFill/>
                  </a:ln>
                  <a:solidFill>
                    <a:srgbClr val="FE5519"/>
                  </a:solidFill>
                  <a:effectLst/>
                  <a:uLnTx/>
                  <a:uFillTx/>
                  <a:latin typeface="Hiragino Sans W7" panose="020B0400000000000000" pitchFamily="34" charset="-128"/>
                  <a:ea typeface="Hiragino Sans W7" panose="020B0400000000000000" pitchFamily="34" charset="-128"/>
                  <a:cs typeface="+mn-cs"/>
                </a:rPr>
                <a:t>喫煙所発の滞在型メディア</a:t>
              </a:r>
            </a:p>
          </p:txBody>
        </p:sp>
        <p:sp>
          <p:nvSpPr>
            <p:cNvPr id="8" name="テキスト ボックス 7">
              <a:extLst>
                <a:ext uri="{FF2B5EF4-FFF2-40B4-BE49-F238E27FC236}">
                  <a16:creationId xmlns:a16="http://schemas.microsoft.com/office/drawing/2014/main" id="{48B16847-B59A-0A51-51F9-57A51D7C021D}"/>
                </a:ext>
              </a:extLst>
            </p:cNvPr>
            <p:cNvSpPr txBox="1"/>
            <p:nvPr/>
          </p:nvSpPr>
          <p:spPr>
            <a:xfrm>
              <a:off x="922781" y="1463829"/>
              <a:ext cx="1111864" cy="584775"/>
            </a:xfrm>
            <a:prstGeom prst="rect">
              <a:avLst/>
            </a:prstGeom>
            <a:noFill/>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3200" b="1" i="0" u="none" strike="noStrike" kern="1200" cap="none" spc="0" normalizeH="0" baseline="0" noProof="0" dirty="0">
                  <a:ln>
                    <a:noFill/>
                  </a:ln>
                  <a:solidFill>
                    <a:srgbClr val="FE5519"/>
                  </a:solidFill>
                  <a:effectLst/>
                  <a:uLnTx/>
                  <a:uFillTx/>
                  <a:latin typeface="DIN Alternate" panose="020B0500000000000000" pitchFamily="34" charset="0"/>
                  <a:ea typeface="Hiragino Sans W6" panose="020B0400000000000000" pitchFamily="34" charset="-128"/>
                  <a:cs typeface="+mn-cs"/>
                </a:rPr>
                <a:t>520</a:t>
              </a:r>
              <a:endParaRPr kumimoji="1" lang="en-US" altLang="ja-JP" sz="2400" b="1" i="0" u="none" strike="noStrike" kern="1200" cap="none" spc="0" normalizeH="0" baseline="0" noProof="0" dirty="0">
                <a:ln>
                  <a:noFill/>
                </a:ln>
                <a:solidFill>
                  <a:srgbClr val="FE5519"/>
                </a:solidFill>
                <a:effectLst/>
                <a:uLnTx/>
                <a:uFillTx/>
                <a:latin typeface="DIN Alternate" panose="020B0500000000000000" pitchFamily="34" charset="0"/>
                <a:ea typeface="Hiragino Sans W6" panose="020B0400000000000000" pitchFamily="34" charset="-128"/>
                <a:cs typeface="+mn-cs"/>
              </a:endParaRPr>
            </a:p>
          </p:txBody>
        </p:sp>
      </p:grpSp>
      <p:cxnSp>
        <p:nvCxnSpPr>
          <p:cNvPr id="28" name="直線コネクタ 27">
            <a:extLst>
              <a:ext uri="{FF2B5EF4-FFF2-40B4-BE49-F238E27FC236}">
                <a16:creationId xmlns:a16="http://schemas.microsoft.com/office/drawing/2014/main" id="{522AA81F-563F-7093-C8C8-8A4DC1A81D3E}"/>
              </a:ext>
            </a:extLst>
          </p:cNvPr>
          <p:cNvCxnSpPr>
            <a:cxnSpLocks/>
          </p:cNvCxnSpPr>
          <p:nvPr/>
        </p:nvCxnSpPr>
        <p:spPr>
          <a:xfrm>
            <a:off x="504354" y="2980764"/>
            <a:ext cx="962401" cy="0"/>
          </a:xfrm>
          <a:prstGeom prst="line">
            <a:avLst/>
          </a:prstGeom>
          <a:ln w="38100">
            <a:solidFill>
              <a:srgbClr val="FE5519"/>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9069887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3AE0A371-D628-95B7-D03A-8D2CCAB372E8}"/>
              </a:ext>
            </a:extLst>
          </p:cNvPr>
          <p:cNvPicPr>
            <a:picLocks noChangeAspect="1"/>
          </p:cNvPicPr>
          <p:nvPr/>
        </p:nvPicPr>
        <p:blipFill>
          <a:blip r:embed="rId2"/>
          <a:stretch>
            <a:fillRect/>
          </a:stretch>
        </p:blipFill>
        <p:spPr>
          <a:xfrm>
            <a:off x="-1" y="0"/>
            <a:ext cx="12192001" cy="6858000"/>
          </a:xfrm>
          <a:prstGeom prst="rect">
            <a:avLst/>
          </a:prstGeom>
        </p:spPr>
      </p:pic>
      <p:sp>
        <p:nvSpPr>
          <p:cNvPr id="7" name="正方形/長方形 6">
            <a:extLst>
              <a:ext uri="{FF2B5EF4-FFF2-40B4-BE49-F238E27FC236}">
                <a16:creationId xmlns:a16="http://schemas.microsoft.com/office/drawing/2014/main" id="{0C643468-D644-CE41-8F24-EDCE17299893}"/>
              </a:ext>
            </a:extLst>
          </p:cNvPr>
          <p:cNvSpPr/>
          <p:nvPr/>
        </p:nvSpPr>
        <p:spPr>
          <a:xfrm>
            <a:off x="165154" y="364707"/>
            <a:ext cx="7527998" cy="3786293"/>
          </a:xfrm>
          <a:prstGeom prst="rect">
            <a:avLst/>
          </a:prstGeom>
        </p:spPr>
        <p:txBody>
          <a:bodyPr wrap="square">
            <a:spAutoFit/>
          </a:bodyPr>
          <a:lstStyle/>
          <a:p>
            <a:pPr>
              <a:lnSpc>
                <a:spcPts val="9500"/>
              </a:lnSpc>
            </a:pPr>
            <a:r>
              <a:rPr lang="en-US" altLang="ja-JP" sz="11500" b="1" spc="200" dirty="0">
                <a:ln w="31750">
                  <a:solidFill>
                    <a:schemeClr val="bg1">
                      <a:alpha val="20000"/>
                    </a:schemeClr>
                  </a:solidFill>
                </a:ln>
                <a:noFill/>
                <a:latin typeface="DIN Alternate" panose="020B0500000000000000" pitchFamily="34" charset="0"/>
                <a:ea typeface="Hiragino Sans W6" panose="020B0400000000000000" pitchFamily="34" charset="-128"/>
              </a:rPr>
              <a:t>BRAND</a:t>
            </a:r>
          </a:p>
          <a:p>
            <a:pPr>
              <a:lnSpc>
                <a:spcPts val="9500"/>
              </a:lnSpc>
            </a:pPr>
            <a:r>
              <a:rPr lang="en-US" altLang="ja-JP" sz="11500" b="1" spc="200" dirty="0">
                <a:ln w="31750">
                  <a:solidFill>
                    <a:schemeClr val="bg1">
                      <a:alpha val="20000"/>
                    </a:schemeClr>
                  </a:solidFill>
                </a:ln>
                <a:noFill/>
                <a:latin typeface="DIN Alternate" panose="020B0500000000000000" pitchFamily="34" charset="0"/>
                <a:ea typeface="Hiragino Sans W6" panose="020B0400000000000000" pitchFamily="34" charset="-128"/>
              </a:rPr>
              <a:t>LIFT SURVEY</a:t>
            </a:r>
          </a:p>
        </p:txBody>
      </p:sp>
      <p:pic>
        <p:nvPicPr>
          <p:cNvPr id="18" name="図 17" descr="テキスト&#10;&#10;自動的に生成された説明">
            <a:extLst>
              <a:ext uri="{FF2B5EF4-FFF2-40B4-BE49-F238E27FC236}">
                <a16:creationId xmlns:a16="http://schemas.microsoft.com/office/drawing/2014/main" id="{AE5907DC-C707-124C-910B-95C09538507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16200000">
            <a:off x="-225716" y="6026259"/>
            <a:ext cx="998858" cy="317072"/>
          </a:xfrm>
          <a:prstGeom prst="rect">
            <a:avLst/>
          </a:prstGeom>
        </p:spPr>
      </p:pic>
      <p:sp>
        <p:nvSpPr>
          <p:cNvPr id="92" name="テキスト ボックス 91">
            <a:extLst>
              <a:ext uri="{FF2B5EF4-FFF2-40B4-BE49-F238E27FC236}">
                <a16:creationId xmlns:a16="http://schemas.microsoft.com/office/drawing/2014/main" id="{D6D43B2F-DC1D-E04A-8708-4432DB2940CA}"/>
              </a:ext>
            </a:extLst>
          </p:cNvPr>
          <p:cNvSpPr txBox="1"/>
          <p:nvPr/>
        </p:nvSpPr>
        <p:spPr>
          <a:xfrm>
            <a:off x="7271527" y="5916385"/>
            <a:ext cx="4224233" cy="200055"/>
          </a:xfrm>
          <a:prstGeom prst="rect">
            <a:avLst/>
          </a:prstGeom>
          <a:noFill/>
        </p:spPr>
        <p:txBody>
          <a:bodyPr wrap="none" rtlCol="0">
            <a:spAutoFit/>
          </a:bodyPr>
          <a:lstStyle/>
          <a:p>
            <a:pPr>
              <a:spcBef>
                <a:spcPts val="100"/>
              </a:spcBef>
            </a:pPr>
            <a:r>
              <a:rPr lang="en-US" altLang="ja-JP" sz="700" dirty="0">
                <a:solidFill>
                  <a:schemeClr val="bg1">
                    <a:lumMod val="95000"/>
                  </a:schemeClr>
                </a:solidFill>
                <a:latin typeface="Hiragino Sans W5" panose="020B0400000000000000" pitchFamily="34" charset="-128"/>
                <a:ea typeface="Hiragino Sans W5" panose="020B0400000000000000" pitchFamily="34" charset="-128"/>
              </a:rPr>
              <a:t>※</a:t>
            </a:r>
            <a:r>
              <a:rPr lang="ja-JP" altLang="en-US" sz="700">
                <a:solidFill>
                  <a:schemeClr val="bg1">
                    <a:lumMod val="95000"/>
                  </a:schemeClr>
                </a:solidFill>
                <a:latin typeface="Hiragino Sans W5" panose="020B0400000000000000" pitchFamily="34" charset="-128"/>
                <a:ea typeface="Hiragino Sans W5" panose="020B0400000000000000" pitchFamily="34" charset="-128"/>
              </a:rPr>
              <a:t>上記はサンプルとなります。実際の調査は上記と異なる場合もございます。予めご了承ください。</a:t>
            </a:r>
            <a:endParaRPr lang="en-US" altLang="ja-JP" sz="700" dirty="0">
              <a:solidFill>
                <a:schemeClr val="bg1">
                  <a:lumMod val="95000"/>
                </a:schemeClr>
              </a:solidFill>
              <a:latin typeface="Hiragino Sans W5" panose="020B0400000000000000" pitchFamily="34" charset="-128"/>
              <a:ea typeface="Hiragino Sans W5" panose="020B0400000000000000" pitchFamily="34" charset="-128"/>
            </a:endParaRPr>
          </a:p>
        </p:txBody>
      </p:sp>
      <p:cxnSp>
        <p:nvCxnSpPr>
          <p:cNvPr id="97" name="直線コネクタ 96">
            <a:extLst>
              <a:ext uri="{FF2B5EF4-FFF2-40B4-BE49-F238E27FC236}">
                <a16:creationId xmlns:a16="http://schemas.microsoft.com/office/drawing/2014/main" id="{B297FF86-E717-1B45-92F4-F82AE7655379}"/>
              </a:ext>
            </a:extLst>
          </p:cNvPr>
          <p:cNvCxnSpPr>
            <a:cxnSpLocks/>
          </p:cNvCxnSpPr>
          <p:nvPr/>
        </p:nvCxnSpPr>
        <p:spPr>
          <a:xfrm>
            <a:off x="762531" y="1846004"/>
            <a:ext cx="2663475"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98" name="直線コネクタ 97">
            <a:extLst>
              <a:ext uri="{FF2B5EF4-FFF2-40B4-BE49-F238E27FC236}">
                <a16:creationId xmlns:a16="http://schemas.microsoft.com/office/drawing/2014/main" id="{66C5E38C-540A-5D45-BD1D-189182DFF76D}"/>
              </a:ext>
            </a:extLst>
          </p:cNvPr>
          <p:cNvCxnSpPr>
            <a:cxnSpLocks/>
          </p:cNvCxnSpPr>
          <p:nvPr/>
        </p:nvCxnSpPr>
        <p:spPr>
          <a:xfrm>
            <a:off x="762531" y="2734623"/>
            <a:ext cx="2663475"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99" name="直線コネクタ 98">
            <a:extLst>
              <a:ext uri="{FF2B5EF4-FFF2-40B4-BE49-F238E27FC236}">
                <a16:creationId xmlns:a16="http://schemas.microsoft.com/office/drawing/2014/main" id="{E55712CF-1C17-054B-AC36-A06536BCE6E1}"/>
              </a:ext>
            </a:extLst>
          </p:cNvPr>
          <p:cNvCxnSpPr>
            <a:cxnSpLocks/>
          </p:cNvCxnSpPr>
          <p:nvPr/>
        </p:nvCxnSpPr>
        <p:spPr>
          <a:xfrm>
            <a:off x="762531" y="3537898"/>
            <a:ext cx="2663475"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00" name="直線コネクタ 99">
            <a:extLst>
              <a:ext uri="{FF2B5EF4-FFF2-40B4-BE49-F238E27FC236}">
                <a16:creationId xmlns:a16="http://schemas.microsoft.com/office/drawing/2014/main" id="{26C13BDC-625A-A848-A33C-4DCF263AAE2C}"/>
              </a:ext>
            </a:extLst>
          </p:cNvPr>
          <p:cNvCxnSpPr>
            <a:cxnSpLocks/>
          </p:cNvCxnSpPr>
          <p:nvPr/>
        </p:nvCxnSpPr>
        <p:spPr>
          <a:xfrm>
            <a:off x="762531" y="4347523"/>
            <a:ext cx="2663475"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01" name="直線コネクタ 100">
            <a:extLst>
              <a:ext uri="{FF2B5EF4-FFF2-40B4-BE49-F238E27FC236}">
                <a16:creationId xmlns:a16="http://schemas.microsoft.com/office/drawing/2014/main" id="{4F242DC6-CB85-0E4D-941F-FDDFA7C79781}"/>
              </a:ext>
            </a:extLst>
          </p:cNvPr>
          <p:cNvCxnSpPr>
            <a:cxnSpLocks/>
          </p:cNvCxnSpPr>
          <p:nvPr/>
        </p:nvCxnSpPr>
        <p:spPr>
          <a:xfrm>
            <a:off x="762531" y="5199566"/>
            <a:ext cx="2663475"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02" name="直線コネクタ 101">
            <a:extLst>
              <a:ext uri="{FF2B5EF4-FFF2-40B4-BE49-F238E27FC236}">
                <a16:creationId xmlns:a16="http://schemas.microsoft.com/office/drawing/2014/main" id="{193F4C24-8425-F445-8F47-3C4601977409}"/>
              </a:ext>
            </a:extLst>
          </p:cNvPr>
          <p:cNvCxnSpPr>
            <a:cxnSpLocks/>
          </p:cNvCxnSpPr>
          <p:nvPr/>
        </p:nvCxnSpPr>
        <p:spPr>
          <a:xfrm>
            <a:off x="762531" y="6006016"/>
            <a:ext cx="2663475"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03" name="テキスト ボックス 102">
            <a:extLst>
              <a:ext uri="{FF2B5EF4-FFF2-40B4-BE49-F238E27FC236}">
                <a16:creationId xmlns:a16="http://schemas.microsoft.com/office/drawing/2014/main" id="{878889BD-2330-BF40-A7E0-52590D9443C9}"/>
              </a:ext>
            </a:extLst>
          </p:cNvPr>
          <p:cNvSpPr txBox="1"/>
          <p:nvPr/>
        </p:nvSpPr>
        <p:spPr>
          <a:xfrm>
            <a:off x="865453" y="2130599"/>
            <a:ext cx="538609" cy="161583"/>
          </a:xfrm>
          <a:prstGeom prst="rect">
            <a:avLst/>
          </a:prstGeom>
          <a:noFill/>
        </p:spPr>
        <p:txBody>
          <a:bodyPr wrap="none" lIns="0" tIns="0" rIns="0" bIns="0" rtlCol="0">
            <a:spAutoFit/>
          </a:bodyPr>
          <a:lstStyle/>
          <a:p>
            <a:pPr>
              <a:spcBef>
                <a:spcPts val="700"/>
              </a:spcBef>
            </a:pPr>
            <a:r>
              <a:rPr lang="ja-JP" altLang="en-US" sz="1050">
                <a:solidFill>
                  <a:schemeClr val="bg1">
                    <a:lumMod val="95000"/>
                  </a:schemeClr>
                </a:solidFill>
                <a:latin typeface="Hiragino Sans W5" panose="020B0400000000000000" pitchFamily="34" charset="-128"/>
                <a:ea typeface="Hiragino Sans W5" panose="020B0400000000000000" pitchFamily="34" charset="-128"/>
              </a:rPr>
              <a:t>申し込み</a:t>
            </a:r>
            <a:endParaRPr lang="en-US" altLang="ja-JP" sz="10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04" name="テキスト ボックス 103">
            <a:extLst>
              <a:ext uri="{FF2B5EF4-FFF2-40B4-BE49-F238E27FC236}">
                <a16:creationId xmlns:a16="http://schemas.microsoft.com/office/drawing/2014/main" id="{4B974A66-B2C8-7245-90F0-F1F602297885}"/>
              </a:ext>
            </a:extLst>
          </p:cNvPr>
          <p:cNvSpPr txBox="1"/>
          <p:nvPr/>
        </p:nvSpPr>
        <p:spPr>
          <a:xfrm>
            <a:off x="865453" y="2316864"/>
            <a:ext cx="1391407" cy="138499"/>
          </a:xfrm>
          <a:prstGeom prst="rect">
            <a:avLst/>
          </a:prstGeom>
          <a:noFill/>
        </p:spPr>
        <p:txBody>
          <a:bodyPr wrap="none" lIns="0" tIns="0" rIns="0" bIns="0" rtlCol="0">
            <a:spAutoFit/>
          </a:bodyPr>
          <a:lstStyle/>
          <a:p>
            <a:pPr>
              <a:spcBef>
                <a:spcPts val="700"/>
              </a:spcBef>
            </a:pPr>
            <a:r>
              <a:rPr lang="ja-JP" altLang="en-US" sz="900">
                <a:solidFill>
                  <a:schemeClr val="bg1">
                    <a:lumMod val="95000"/>
                  </a:schemeClr>
                </a:solidFill>
                <a:latin typeface="Hiragino Sans W5" panose="020B0400000000000000" pitchFamily="34" charset="-128"/>
                <a:ea typeface="Hiragino Sans W5" panose="020B0400000000000000" pitchFamily="34" charset="-128"/>
              </a:rPr>
              <a:t>調査開始 </a:t>
            </a:r>
            <a:r>
              <a:rPr lang="en-US" altLang="ja-JP" sz="900" dirty="0">
                <a:solidFill>
                  <a:schemeClr val="bg1">
                    <a:lumMod val="95000"/>
                  </a:schemeClr>
                </a:solidFill>
                <a:latin typeface="Hiragino Sans W5" panose="020B0400000000000000" pitchFamily="34" charset="-128"/>
                <a:ea typeface="Hiragino Sans W5" panose="020B0400000000000000" pitchFamily="34" charset="-128"/>
              </a:rPr>
              <a:t>25 </a:t>
            </a:r>
            <a:r>
              <a:rPr lang="ja-JP" altLang="en-US" sz="900">
                <a:solidFill>
                  <a:schemeClr val="bg1">
                    <a:lumMod val="95000"/>
                  </a:schemeClr>
                </a:solidFill>
                <a:latin typeface="Hiragino Sans W5" panose="020B0400000000000000" pitchFamily="34" charset="-128"/>
                <a:ea typeface="Hiragino Sans W5" panose="020B0400000000000000" pitchFamily="34" charset="-128"/>
              </a:rPr>
              <a:t>営業日前まで</a:t>
            </a:r>
            <a:endParaRPr lang="en-US" altLang="ja-JP" sz="90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05" name="テキスト ボックス 104">
            <a:extLst>
              <a:ext uri="{FF2B5EF4-FFF2-40B4-BE49-F238E27FC236}">
                <a16:creationId xmlns:a16="http://schemas.microsoft.com/office/drawing/2014/main" id="{874E8218-0121-6F4F-8137-AF8BF2286D86}"/>
              </a:ext>
            </a:extLst>
          </p:cNvPr>
          <p:cNvSpPr txBox="1"/>
          <p:nvPr/>
        </p:nvSpPr>
        <p:spPr>
          <a:xfrm>
            <a:off x="865453" y="2983649"/>
            <a:ext cx="1481175" cy="161583"/>
          </a:xfrm>
          <a:prstGeom prst="rect">
            <a:avLst/>
          </a:prstGeom>
          <a:noFill/>
        </p:spPr>
        <p:txBody>
          <a:bodyPr wrap="none" lIns="0" tIns="0" rIns="0" bIns="0" rtlCol="0">
            <a:spAutoFit/>
          </a:bodyPr>
          <a:lstStyle/>
          <a:p>
            <a:pPr>
              <a:spcBef>
                <a:spcPts val="700"/>
              </a:spcBef>
            </a:pPr>
            <a:r>
              <a:rPr lang="ja-JP" altLang="en-US" sz="1050">
                <a:solidFill>
                  <a:schemeClr val="bg1">
                    <a:lumMod val="95000"/>
                  </a:schemeClr>
                </a:solidFill>
                <a:latin typeface="Hiragino Sans W5" panose="020B0400000000000000" pitchFamily="34" charset="-128"/>
                <a:ea typeface="Hiragino Sans W5" panose="020B0400000000000000" pitchFamily="34" charset="-128"/>
              </a:rPr>
              <a:t>調査、目的・設計、提出</a:t>
            </a:r>
            <a:endParaRPr lang="en-US" altLang="ja-JP" sz="10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06" name="テキスト ボックス 105">
            <a:extLst>
              <a:ext uri="{FF2B5EF4-FFF2-40B4-BE49-F238E27FC236}">
                <a16:creationId xmlns:a16="http://schemas.microsoft.com/office/drawing/2014/main" id="{EB895868-22DF-1745-826A-7FA956160140}"/>
              </a:ext>
            </a:extLst>
          </p:cNvPr>
          <p:cNvSpPr txBox="1"/>
          <p:nvPr/>
        </p:nvSpPr>
        <p:spPr>
          <a:xfrm>
            <a:off x="865453" y="3169914"/>
            <a:ext cx="1391407" cy="138499"/>
          </a:xfrm>
          <a:prstGeom prst="rect">
            <a:avLst/>
          </a:prstGeom>
          <a:noFill/>
        </p:spPr>
        <p:txBody>
          <a:bodyPr wrap="none" lIns="0" tIns="0" rIns="0" bIns="0" rtlCol="0">
            <a:spAutoFit/>
          </a:bodyPr>
          <a:lstStyle/>
          <a:p>
            <a:pPr>
              <a:spcBef>
                <a:spcPts val="700"/>
              </a:spcBef>
            </a:pPr>
            <a:r>
              <a:rPr lang="ja-JP" altLang="en-US" sz="900">
                <a:solidFill>
                  <a:schemeClr val="bg1">
                    <a:lumMod val="95000"/>
                  </a:schemeClr>
                </a:solidFill>
                <a:latin typeface="Hiragino Sans W5" panose="020B0400000000000000" pitchFamily="34" charset="-128"/>
                <a:ea typeface="Hiragino Sans W5" panose="020B0400000000000000" pitchFamily="34" charset="-128"/>
              </a:rPr>
              <a:t>調査開始 </a:t>
            </a:r>
            <a:r>
              <a:rPr lang="en-US" altLang="ja-JP" sz="900" dirty="0">
                <a:solidFill>
                  <a:schemeClr val="bg1">
                    <a:lumMod val="95000"/>
                  </a:schemeClr>
                </a:solidFill>
                <a:latin typeface="Hiragino Sans W5" panose="020B0400000000000000" pitchFamily="34" charset="-128"/>
                <a:ea typeface="Hiragino Sans W5" panose="020B0400000000000000" pitchFamily="34" charset="-128"/>
              </a:rPr>
              <a:t>15 </a:t>
            </a:r>
            <a:r>
              <a:rPr lang="ja-JP" altLang="en-US" sz="900">
                <a:solidFill>
                  <a:schemeClr val="bg1">
                    <a:lumMod val="95000"/>
                  </a:schemeClr>
                </a:solidFill>
                <a:latin typeface="Hiragino Sans W5" panose="020B0400000000000000" pitchFamily="34" charset="-128"/>
                <a:ea typeface="Hiragino Sans W5" panose="020B0400000000000000" pitchFamily="34" charset="-128"/>
              </a:rPr>
              <a:t>営業日前まで</a:t>
            </a:r>
            <a:endParaRPr lang="en-US" altLang="ja-JP" sz="90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07" name="テキスト ボックス 106">
            <a:extLst>
              <a:ext uri="{FF2B5EF4-FFF2-40B4-BE49-F238E27FC236}">
                <a16:creationId xmlns:a16="http://schemas.microsoft.com/office/drawing/2014/main" id="{ACA974E4-B75D-874F-BB83-0BF3B4AD81DA}"/>
              </a:ext>
            </a:extLst>
          </p:cNvPr>
          <p:cNvSpPr txBox="1"/>
          <p:nvPr/>
        </p:nvSpPr>
        <p:spPr>
          <a:xfrm>
            <a:off x="865453" y="3796447"/>
            <a:ext cx="673261" cy="161583"/>
          </a:xfrm>
          <a:prstGeom prst="rect">
            <a:avLst/>
          </a:prstGeom>
          <a:noFill/>
        </p:spPr>
        <p:txBody>
          <a:bodyPr wrap="none" lIns="0" tIns="0" rIns="0" bIns="0" rtlCol="0">
            <a:spAutoFit/>
          </a:bodyPr>
          <a:lstStyle/>
          <a:p>
            <a:pPr>
              <a:spcBef>
                <a:spcPts val="700"/>
              </a:spcBef>
            </a:pPr>
            <a:r>
              <a:rPr lang="ja-JP" altLang="en-US" sz="1050">
                <a:solidFill>
                  <a:schemeClr val="bg1">
                    <a:lumMod val="95000"/>
                  </a:schemeClr>
                </a:solidFill>
                <a:latin typeface="Hiragino Sans W5" panose="020B0400000000000000" pitchFamily="34" charset="-128"/>
                <a:ea typeface="Hiragino Sans W5" panose="020B0400000000000000" pitchFamily="34" charset="-128"/>
              </a:rPr>
              <a:t>調査票確定</a:t>
            </a:r>
            <a:endParaRPr lang="en-US" altLang="ja-JP" sz="10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08" name="テキスト ボックス 107">
            <a:extLst>
              <a:ext uri="{FF2B5EF4-FFF2-40B4-BE49-F238E27FC236}">
                <a16:creationId xmlns:a16="http://schemas.microsoft.com/office/drawing/2014/main" id="{F592FA66-6B60-F94F-B0F7-7F0B1EA04886}"/>
              </a:ext>
            </a:extLst>
          </p:cNvPr>
          <p:cNvSpPr txBox="1"/>
          <p:nvPr/>
        </p:nvSpPr>
        <p:spPr>
          <a:xfrm>
            <a:off x="865453" y="3982712"/>
            <a:ext cx="1391407" cy="138499"/>
          </a:xfrm>
          <a:prstGeom prst="rect">
            <a:avLst/>
          </a:prstGeom>
          <a:noFill/>
        </p:spPr>
        <p:txBody>
          <a:bodyPr wrap="none" lIns="0" tIns="0" rIns="0" bIns="0" rtlCol="0">
            <a:spAutoFit/>
          </a:bodyPr>
          <a:lstStyle/>
          <a:p>
            <a:pPr>
              <a:spcBef>
                <a:spcPts val="700"/>
              </a:spcBef>
            </a:pPr>
            <a:r>
              <a:rPr lang="ja-JP" altLang="en-US" sz="900">
                <a:solidFill>
                  <a:schemeClr val="bg1">
                    <a:lumMod val="95000"/>
                  </a:schemeClr>
                </a:solidFill>
                <a:latin typeface="Hiragino Sans W5" panose="020B0400000000000000" pitchFamily="34" charset="-128"/>
                <a:ea typeface="Hiragino Sans W5" panose="020B0400000000000000" pitchFamily="34" charset="-128"/>
              </a:rPr>
              <a:t>調査開始 </a:t>
            </a:r>
            <a:r>
              <a:rPr lang="en-US" altLang="ja-JP" sz="900" dirty="0">
                <a:solidFill>
                  <a:schemeClr val="bg1">
                    <a:lumMod val="95000"/>
                  </a:schemeClr>
                </a:solidFill>
                <a:latin typeface="Hiragino Sans W5" panose="020B0400000000000000" pitchFamily="34" charset="-128"/>
                <a:ea typeface="Hiragino Sans W5" panose="020B0400000000000000" pitchFamily="34" charset="-128"/>
              </a:rPr>
              <a:t>10 </a:t>
            </a:r>
            <a:r>
              <a:rPr lang="ja-JP" altLang="en-US" sz="900">
                <a:solidFill>
                  <a:schemeClr val="bg1">
                    <a:lumMod val="95000"/>
                  </a:schemeClr>
                </a:solidFill>
                <a:latin typeface="Hiragino Sans W5" panose="020B0400000000000000" pitchFamily="34" charset="-128"/>
                <a:ea typeface="Hiragino Sans W5" panose="020B0400000000000000" pitchFamily="34" charset="-128"/>
              </a:rPr>
              <a:t>営業日前まで</a:t>
            </a:r>
            <a:endParaRPr lang="en-US" altLang="ja-JP" sz="90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09" name="テキスト ボックス 108">
            <a:extLst>
              <a:ext uri="{FF2B5EF4-FFF2-40B4-BE49-F238E27FC236}">
                <a16:creationId xmlns:a16="http://schemas.microsoft.com/office/drawing/2014/main" id="{1D072A7C-3840-6746-9E47-99A9FC009DE7}"/>
              </a:ext>
            </a:extLst>
          </p:cNvPr>
          <p:cNvSpPr txBox="1"/>
          <p:nvPr/>
        </p:nvSpPr>
        <p:spPr>
          <a:xfrm>
            <a:off x="865453" y="5448103"/>
            <a:ext cx="673261" cy="161583"/>
          </a:xfrm>
          <a:prstGeom prst="rect">
            <a:avLst/>
          </a:prstGeom>
          <a:noFill/>
        </p:spPr>
        <p:txBody>
          <a:bodyPr wrap="none" lIns="0" tIns="0" rIns="0" bIns="0" rtlCol="0">
            <a:spAutoFit/>
          </a:bodyPr>
          <a:lstStyle/>
          <a:p>
            <a:pPr>
              <a:spcBef>
                <a:spcPts val="700"/>
              </a:spcBef>
            </a:pPr>
            <a:r>
              <a:rPr lang="ja-JP" altLang="en-US" sz="1050">
                <a:solidFill>
                  <a:schemeClr val="bg1">
                    <a:lumMod val="95000"/>
                  </a:schemeClr>
                </a:solidFill>
                <a:latin typeface="Hiragino Sans W5" panose="020B0400000000000000" pitchFamily="34" charset="-128"/>
                <a:ea typeface="Hiragino Sans W5" panose="020B0400000000000000" pitchFamily="34" charset="-128"/>
              </a:rPr>
              <a:t>報告書納品</a:t>
            </a:r>
            <a:endParaRPr lang="en-US" altLang="ja-JP" sz="10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10" name="テキスト ボックス 109">
            <a:extLst>
              <a:ext uri="{FF2B5EF4-FFF2-40B4-BE49-F238E27FC236}">
                <a16:creationId xmlns:a16="http://schemas.microsoft.com/office/drawing/2014/main" id="{C0314F92-D102-0B43-B95B-D3F1469CFDDF}"/>
              </a:ext>
            </a:extLst>
          </p:cNvPr>
          <p:cNvSpPr txBox="1"/>
          <p:nvPr/>
        </p:nvSpPr>
        <p:spPr>
          <a:xfrm>
            <a:off x="865453" y="5634368"/>
            <a:ext cx="1853071" cy="138499"/>
          </a:xfrm>
          <a:prstGeom prst="rect">
            <a:avLst/>
          </a:prstGeom>
          <a:noFill/>
        </p:spPr>
        <p:txBody>
          <a:bodyPr wrap="none" lIns="0" tIns="0" rIns="0" bIns="0" rtlCol="0">
            <a:spAutoFit/>
          </a:bodyPr>
          <a:lstStyle/>
          <a:p>
            <a:pPr>
              <a:spcBef>
                <a:spcPts val="700"/>
              </a:spcBef>
            </a:pPr>
            <a:r>
              <a:rPr lang="ja-JP" altLang="en-US" sz="900">
                <a:solidFill>
                  <a:schemeClr val="bg1">
                    <a:lumMod val="95000"/>
                  </a:schemeClr>
                </a:solidFill>
                <a:latin typeface="Hiragino Sans W5" panose="020B0400000000000000" pitchFamily="34" charset="-128"/>
                <a:ea typeface="Hiragino Sans W5" panose="020B0400000000000000" pitchFamily="34" charset="-128"/>
              </a:rPr>
              <a:t>調査終了後の </a:t>
            </a:r>
            <a:r>
              <a:rPr lang="en-US" altLang="ja-JP" sz="900" dirty="0">
                <a:solidFill>
                  <a:schemeClr val="bg1">
                    <a:lumMod val="95000"/>
                  </a:schemeClr>
                </a:solidFill>
                <a:latin typeface="Hiragino Sans W5" panose="020B0400000000000000" pitchFamily="34" charset="-128"/>
                <a:ea typeface="Hiragino Sans W5" panose="020B0400000000000000" pitchFamily="34" charset="-128"/>
              </a:rPr>
              <a:t>20 </a:t>
            </a:r>
            <a:r>
              <a:rPr lang="ja-JP" altLang="en-US" sz="900">
                <a:solidFill>
                  <a:schemeClr val="bg1">
                    <a:lumMod val="95000"/>
                  </a:schemeClr>
                </a:solidFill>
                <a:latin typeface="Hiragino Sans W5" panose="020B0400000000000000" pitchFamily="34" charset="-128"/>
                <a:ea typeface="Hiragino Sans W5" panose="020B0400000000000000" pitchFamily="34" charset="-128"/>
              </a:rPr>
              <a:t>営業日前後を目安</a:t>
            </a:r>
            <a:endParaRPr lang="en-US" altLang="ja-JP" sz="90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11" name="テキスト ボックス 110">
            <a:extLst>
              <a:ext uri="{FF2B5EF4-FFF2-40B4-BE49-F238E27FC236}">
                <a16:creationId xmlns:a16="http://schemas.microsoft.com/office/drawing/2014/main" id="{F9F12679-1A1B-5C4D-A820-097A5B1A6D58}"/>
              </a:ext>
            </a:extLst>
          </p:cNvPr>
          <p:cNvSpPr txBox="1"/>
          <p:nvPr/>
        </p:nvSpPr>
        <p:spPr>
          <a:xfrm>
            <a:off x="865453" y="4731527"/>
            <a:ext cx="269304" cy="161583"/>
          </a:xfrm>
          <a:prstGeom prst="rect">
            <a:avLst/>
          </a:prstGeom>
          <a:noFill/>
        </p:spPr>
        <p:txBody>
          <a:bodyPr wrap="none" lIns="0" tIns="0" rIns="0" bIns="0" rtlCol="0">
            <a:spAutoFit/>
          </a:bodyPr>
          <a:lstStyle/>
          <a:p>
            <a:pPr>
              <a:spcBef>
                <a:spcPts val="700"/>
              </a:spcBef>
            </a:pPr>
            <a:r>
              <a:rPr lang="ja-JP" altLang="en-US" sz="1050">
                <a:solidFill>
                  <a:schemeClr val="bg1">
                    <a:lumMod val="95000"/>
                  </a:schemeClr>
                </a:solidFill>
                <a:latin typeface="Hiragino Sans W5" panose="020B0400000000000000" pitchFamily="34" charset="-128"/>
                <a:ea typeface="Hiragino Sans W5" panose="020B0400000000000000" pitchFamily="34" charset="-128"/>
              </a:rPr>
              <a:t>調査</a:t>
            </a:r>
            <a:endParaRPr lang="en-US" altLang="ja-JP" sz="10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16" name="テキスト ボックス 115">
            <a:extLst>
              <a:ext uri="{FF2B5EF4-FFF2-40B4-BE49-F238E27FC236}">
                <a16:creationId xmlns:a16="http://schemas.microsoft.com/office/drawing/2014/main" id="{22F9850D-0319-0541-97C2-7BD1654A897B}"/>
              </a:ext>
            </a:extLst>
          </p:cNvPr>
          <p:cNvSpPr txBox="1"/>
          <p:nvPr/>
        </p:nvSpPr>
        <p:spPr>
          <a:xfrm>
            <a:off x="4002607" y="1859704"/>
            <a:ext cx="897682" cy="153888"/>
          </a:xfrm>
          <a:prstGeom prst="rect">
            <a:avLst/>
          </a:prstGeom>
          <a:noFill/>
        </p:spPr>
        <p:txBody>
          <a:bodyPr wrap="none" lIns="0" tIns="0" rIns="0" bIns="0" rtlCol="0">
            <a:spAutoFit/>
          </a:bodyPr>
          <a:lstStyle/>
          <a:p>
            <a:pPr>
              <a:spcBef>
                <a:spcPts val="700"/>
              </a:spcBef>
            </a:pPr>
            <a:r>
              <a:rPr lang="ja-JP" altLang="en-US" sz="1000">
                <a:solidFill>
                  <a:schemeClr val="bg1">
                    <a:lumMod val="95000"/>
                  </a:schemeClr>
                </a:solidFill>
                <a:latin typeface="Hiragino Sans W5" panose="020B0400000000000000" pitchFamily="34" charset="-128"/>
                <a:ea typeface="Hiragino Sans W5" panose="020B0400000000000000" pitchFamily="34" charset="-128"/>
              </a:rPr>
              <a:t>ブランド認知度</a:t>
            </a:r>
            <a:endParaRPr lang="en-US" altLang="ja-JP" sz="100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17" name="テキスト ボックス 116">
            <a:extLst>
              <a:ext uri="{FF2B5EF4-FFF2-40B4-BE49-F238E27FC236}">
                <a16:creationId xmlns:a16="http://schemas.microsoft.com/office/drawing/2014/main" id="{CAAD112F-FA72-CA4F-8BAA-24EAD7BAD84D}"/>
              </a:ext>
            </a:extLst>
          </p:cNvPr>
          <p:cNvSpPr txBox="1"/>
          <p:nvPr/>
        </p:nvSpPr>
        <p:spPr>
          <a:xfrm>
            <a:off x="5604037" y="1856011"/>
            <a:ext cx="897682" cy="153888"/>
          </a:xfrm>
          <a:prstGeom prst="rect">
            <a:avLst/>
          </a:prstGeom>
          <a:noFill/>
        </p:spPr>
        <p:txBody>
          <a:bodyPr wrap="none" lIns="0" tIns="0" rIns="0" bIns="0" rtlCol="0">
            <a:spAutoFit/>
          </a:bodyPr>
          <a:lstStyle/>
          <a:p>
            <a:pPr>
              <a:spcBef>
                <a:spcPts val="700"/>
              </a:spcBef>
            </a:pPr>
            <a:r>
              <a:rPr lang="ja-JP" altLang="en-US" sz="1000">
                <a:solidFill>
                  <a:schemeClr val="bg1">
                    <a:lumMod val="95000"/>
                  </a:schemeClr>
                </a:solidFill>
                <a:latin typeface="Hiragino Sans W5" panose="020B0400000000000000" pitchFamily="34" charset="-128"/>
                <a:ea typeface="Hiragino Sans W5" panose="020B0400000000000000" pitchFamily="34" charset="-128"/>
              </a:rPr>
              <a:t>ブランド好意度</a:t>
            </a:r>
            <a:endParaRPr lang="en-US" altLang="ja-JP" sz="100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18" name="テキスト ボックス 117">
            <a:extLst>
              <a:ext uri="{FF2B5EF4-FFF2-40B4-BE49-F238E27FC236}">
                <a16:creationId xmlns:a16="http://schemas.microsoft.com/office/drawing/2014/main" id="{DF561911-39D7-4844-BD76-1E55945032AB}"/>
              </a:ext>
            </a:extLst>
          </p:cNvPr>
          <p:cNvSpPr txBox="1"/>
          <p:nvPr/>
        </p:nvSpPr>
        <p:spPr>
          <a:xfrm>
            <a:off x="4002607" y="3142544"/>
            <a:ext cx="897682" cy="153888"/>
          </a:xfrm>
          <a:prstGeom prst="rect">
            <a:avLst/>
          </a:prstGeom>
          <a:noFill/>
        </p:spPr>
        <p:txBody>
          <a:bodyPr wrap="none" lIns="0" tIns="0" rIns="0" bIns="0" rtlCol="0">
            <a:spAutoFit/>
          </a:bodyPr>
          <a:lstStyle/>
          <a:p>
            <a:pPr>
              <a:spcBef>
                <a:spcPts val="700"/>
              </a:spcBef>
            </a:pPr>
            <a:r>
              <a:rPr lang="ja-JP" altLang="en-US" sz="1000">
                <a:solidFill>
                  <a:schemeClr val="bg1">
                    <a:lumMod val="95000"/>
                  </a:schemeClr>
                </a:solidFill>
                <a:latin typeface="Hiragino Sans W5" panose="020B0400000000000000" pitchFamily="34" charset="-128"/>
                <a:ea typeface="Hiragino Sans W5" panose="020B0400000000000000" pitchFamily="34" charset="-128"/>
              </a:rPr>
              <a:t>ブランド購入度</a:t>
            </a:r>
            <a:endParaRPr lang="en-US" altLang="ja-JP" sz="100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19" name="テキスト ボックス 118">
            <a:extLst>
              <a:ext uri="{FF2B5EF4-FFF2-40B4-BE49-F238E27FC236}">
                <a16:creationId xmlns:a16="http://schemas.microsoft.com/office/drawing/2014/main" id="{8E41CA26-37FF-5141-A4EA-63808A5322B4}"/>
              </a:ext>
            </a:extLst>
          </p:cNvPr>
          <p:cNvSpPr txBox="1"/>
          <p:nvPr/>
        </p:nvSpPr>
        <p:spPr>
          <a:xfrm>
            <a:off x="5604037" y="3142544"/>
            <a:ext cx="897682" cy="153888"/>
          </a:xfrm>
          <a:prstGeom prst="rect">
            <a:avLst/>
          </a:prstGeom>
          <a:noFill/>
        </p:spPr>
        <p:txBody>
          <a:bodyPr wrap="none" lIns="0" tIns="0" rIns="0" bIns="0" rtlCol="0">
            <a:spAutoFit/>
          </a:bodyPr>
          <a:lstStyle/>
          <a:p>
            <a:pPr>
              <a:spcBef>
                <a:spcPts val="700"/>
              </a:spcBef>
            </a:pPr>
            <a:r>
              <a:rPr lang="ja-JP" altLang="en-US" sz="1000">
                <a:solidFill>
                  <a:schemeClr val="bg1">
                    <a:lumMod val="95000"/>
                  </a:schemeClr>
                </a:solidFill>
                <a:latin typeface="Hiragino Sans W5" panose="020B0400000000000000" pitchFamily="34" charset="-128"/>
                <a:ea typeface="Hiragino Sans W5" panose="020B0400000000000000" pitchFamily="34" charset="-128"/>
              </a:rPr>
              <a:t>ブランド推進度</a:t>
            </a:r>
            <a:endParaRPr lang="en-US" altLang="ja-JP" sz="100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20" name="テキスト ボックス 119">
            <a:extLst>
              <a:ext uri="{FF2B5EF4-FFF2-40B4-BE49-F238E27FC236}">
                <a16:creationId xmlns:a16="http://schemas.microsoft.com/office/drawing/2014/main" id="{52B31C48-730B-CA43-89E4-85BF15061131}"/>
              </a:ext>
            </a:extLst>
          </p:cNvPr>
          <p:cNvSpPr txBox="1"/>
          <p:nvPr/>
        </p:nvSpPr>
        <p:spPr>
          <a:xfrm>
            <a:off x="3959787" y="4557728"/>
            <a:ext cx="1154162" cy="153888"/>
          </a:xfrm>
          <a:prstGeom prst="rect">
            <a:avLst/>
          </a:prstGeom>
          <a:noFill/>
        </p:spPr>
        <p:txBody>
          <a:bodyPr wrap="none" lIns="0" tIns="0" rIns="0" bIns="0" rtlCol="0">
            <a:spAutoFit/>
          </a:bodyPr>
          <a:lstStyle/>
          <a:p>
            <a:pPr>
              <a:spcBef>
                <a:spcPts val="700"/>
              </a:spcBef>
            </a:pPr>
            <a:r>
              <a:rPr lang="ja-JP" altLang="en-US" sz="1000">
                <a:solidFill>
                  <a:schemeClr val="bg1">
                    <a:lumMod val="95000"/>
                  </a:schemeClr>
                </a:solidFill>
                <a:latin typeface="Hiragino Sans W5" panose="020B0400000000000000" pitchFamily="34" charset="-128"/>
                <a:ea typeface="Hiragino Sans W5" panose="020B0400000000000000" pitchFamily="34" charset="-128"/>
              </a:rPr>
              <a:t>広告接触源比較調査</a:t>
            </a:r>
            <a:endParaRPr lang="en-US" altLang="ja-JP" sz="100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21" name="テキスト ボックス 120">
            <a:extLst>
              <a:ext uri="{FF2B5EF4-FFF2-40B4-BE49-F238E27FC236}">
                <a16:creationId xmlns:a16="http://schemas.microsoft.com/office/drawing/2014/main" id="{4509540F-8D80-FA49-B7D9-A4F32B737C80}"/>
              </a:ext>
            </a:extLst>
          </p:cNvPr>
          <p:cNvSpPr txBox="1"/>
          <p:nvPr/>
        </p:nvSpPr>
        <p:spPr>
          <a:xfrm>
            <a:off x="7367893" y="4557728"/>
            <a:ext cx="1410643" cy="153888"/>
          </a:xfrm>
          <a:prstGeom prst="rect">
            <a:avLst/>
          </a:prstGeom>
          <a:noFill/>
        </p:spPr>
        <p:txBody>
          <a:bodyPr wrap="none" lIns="0" tIns="0" rIns="0" bIns="0" rtlCol="0">
            <a:spAutoFit/>
          </a:bodyPr>
          <a:lstStyle/>
          <a:p>
            <a:pPr>
              <a:spcBef>
                <a:spcPts val="700"/>
              </a:spcBef>
            </a:pPr>
            <a:r>
              <a:rPr lang="ja-JP" altLang="en-US" sz="1000">
                <a:solidFill>
                  <a:schemeClr val="bg1">
                    <a:lumMod val="95000"/>
                  </a:schemeClr>
                </a:solidFill>
                <a:latin typeface="Hiragino Sans W5" panose="020B0400000000000000" pitchFamily="34" charset="-128"/>
                <a:ea typeface="Hiragino Sans W5" panose="020B0400000000000000" pitchFamily="34" charset="-128"/>
              </a:rPr>
              <a:t>商品・サービス利用経験</a:t>
            </a:r>
            <a:endParaRPr lang="en-US" altLang="ja-JP" sz="100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22" name="テキスト ボックス 121">
            <a:extLst>
              <a:ext uri="{FF2B5EF4-FFF2-40B4-BE49-F238E27FC236}">
                <a16:creationId xmlns:a16="http://schemas.microsoft.com/office/drawing/2014/main" id="{0A71B9E9-8711-6748-B619-FAD89A00566A}"/>
              </a:ext>
            </a:extLst>
          </p:cNvPr>
          <p:cNvSpPr txBox="1"/>
          <p:nvPr/>
        </p:nvSpPr>
        <p:spPr>
          <a:xfrm>
            <a:off x="7370425" y="1863385"/>
            <a:ext cx="1532471" cy="153888"/>
          </a:xfrm>
          <a:prstGeom prst="rect">
            <a:avLst/>
          </a:prstGeom>
          <a:noFill/>
        </p:spPr>
        <p:txBody>
          <a:bodyPr wrap="none" lIns="0" tIns="0" rIns="0" bIns="0" rtlCol="0">
            <a:spAutoFit/>
          </a:bodyPr>
          <a:lstStyle/>
          <a:p>
            <a:pPr>
              <a:spcBef>
                <a:spcPts val="700"/>
              </a:spcBef>
            </a:pPr>
            <a:r>
              <a:rPr lang="ja-JP" altLang="en-US" sz="1000" spc="-150">
                <a:solidFill>
                  <a:schemeClr val="bg1">
                    <a:lumMod val="95000"/>
                  </a:schemeClr>
                </a:solidFill>
                <a:latin typeface="Hiragino Sans W5" panose="020B0400000000000000" pitchFamily="34" charset="-128"/>
                <a:ea typeface="Hiragino Sans W5" panose="020B0400000000000000" pitchFamily="34" charset="-128"/>
              </a:rPr>
              <a:t>クリエイティブ</a:t>
            </a:r>
            <a:r>
              <a:rPr lang="ja-JP" altLang="en-US" sz="1000">
                <a:solidFill>
                  <a:schemeClr val="bg1">
                    <a:lumMod val="95000"/>
                  </a:schemeClr>
                </a:solidFill>
                <a:latin typeface="Hiragino Sans W5" panose="020B0400000000000000" pitchFamily="34" charset="-128"/>
                <a:ea typeface="Hiragino Sans W5" panose="020B0400000000000000" pitchFamily="34" charset="-128"/>
              </a:rPr>
              <a:t>印象評価調査</a:t>
            </a:r>
            <a:endParaRPr lang="en-US" altLang="ja-JP" sz="100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23" name="テキスト ボックス 122">
            <a:extLst>
              <a:ext uri="{FF2B5EF4-FFF2-40B4-BE49-F238E27FC236}">
                <a16:creationId xmlns:a16="http://schemas.microsoft.com/office/drawing/2014/main" id="{3FE807BE-C0FA-9E4A-80DA-D46163B4EDB4}"/>
              </a:ext>
            </a:extLst>
          </p:cNvPr>
          <p:cNvSpPr txBox="1"/>
          <p:nvPr/>
        </p:nvSpPr>
        <p:spPr>
          <a:xfrm>
            <a:off x="9570618" y="1863211"/>
            <a:ext cx="1025922" cy="153888"/>
          </a:xfrm>
          <a:prstGeom prst="rect">
            <a:avLst/>
          </a:prstGeom>
          <a:noFill/>
        </p:spPr>
        <p:txBody>
          <a:bodyPr wrap="none" lIns="0" tIns="0" rIns="0" bIns="0" rtlCol="0">
            <a:spAutoFit/>
          </a:bodyPr>
          <a:lstStyle/>
          <a:p>
            <a:pPr>
              <a:spcBef>
                <a:spcPts val="700"/>
              </a:spcBef>
            </a:pPr>
            <a:r>
              <a:rPr lang="ja-JP" altLang="en-US" sz="1000">
                <a:solidFill>
                  <a:schemeClr val="bg1">
                    <a:lumMod val="95000"/>
                  </a:schemeClr>
                </a:solidFill>
                <a:latin typeface="Hiragino Sans W5" panose="020B0400000000000000" pitchFamily="34" charset="-128"/>
                <a:ea typeface="Hiragino Sans W5" panose="020B0400000000000000" pitchFamily="34" charset="-128"/>
              </a:rPr>
              <a:t>企業イメージ調査</a:t>
            </a:r>
            <a:endParaRPr lang="en-US" altLang="ja-JP" sz="100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24" name="テキスト ボックス 123">
            <a:extLst>
              <a:ext uri="{FF2B5EF4-FFF2-40B4-BE49-F238E27FC236}">
                <a16:creationId xmlns:a16="http://schemas.microsoft.com/office/drawing/2014/main" id="{B7C48C27-EAF0-CD47-A053-AB0432913D93}"/>
              </a:ext>
            </a:extLst>
          </p:cNvPr>
          <p:cNvSpPr txBox="1"/>
          <p:nvPr/>
        </p:nvSpPr>
        <p:spPr>
          <a:xfrm>
            <a:off x="4319521" y="2860499"/>
            <a:ext cx="282129" cy="84639"/>
          </a:xfrm>
          <a:prstGeom prst="rect">
            <a:avLst/>
          </a:prstGeom>
          <a:noFill/>
        </p:spPr>
        <p:txBody>
          <a:bodyPr wrap="none" lIns="0" tIns="0" rIns="0" bIns="0" rtlCol="0">
            <a:spAutoFit/>
          </a:bodyPr>
          <a:lstStyle/>
          <a:p>
            <a:pPr>
              <a:spcBef>
                <a:spcPts val="700"/>
              </a:spcBef>
            </a:pPr>
            <a:r>
              <a:rPr lang="ja-JP" altLang="en-US" sz="550">
                <a:solidFill>
                  <a:schemeClr val="bg1">
                    <a:lumMod val="95000"/>
                  </a:schemeClr>
                </a:solidFill>
                <a:latin typeface="Hiragino Sans W5" panose="020B0400000000000000" pitchFamily="34" charset="-128"/>
                <a:ea typeface="Hiragino Sans W5" panose="020B0400000000000000" pitchFamily="34" charset="-128"/>
              </a:rPr>
              <a:t>認知なし</a:t>
            </a:r>
            <a:endParaRPr lang="en-US" altLang="ja-JP" sz="5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25" name="テキスト ボックス 124">
            <a:extLst>
              <a:ext uri="{FF2B5EF4-FFF2-40B4-BE49-F238E27FC236}">
                <a16:creationId xmlns:a16="http://schemas.microsoft.com/office/drawing/2014/main" id="{8B97E3F9-CDE9-A449-B58F-5915E4CA100C}"/>
              </a:ext>
            </a:extLst>
          </p:cNvPr>
          <p:cNvSpPr txBox="1"/>
          <p:nvPr/>
        </p:nvSpPr>
        <p:spPr>
          <a:xfrm>
            <a:off x="4773972" y="2860499"/>
            <a:ext cx="282129" cy="84639"/>
          </a:xfrm>
          <a:prstGeom prst="rect">
            <a:avLst/>
          </a:prstGeom>
          <a:noFill/>
        </p:spPr>
        <p:txBody>
          <a:bodyPr wrap="none" lIns="0" tIns="0" rIns="0" bIns="0" rtlCol="0">
            <a:spAutoFit/>
          </a:bodyPr>
          <a:lstStyle/>
          <a:p>
            <a:pPr>
              <a:spcBef>
                <a:spcPts val="700"/>
              </a:spcBef>
            </a:pPr>
            <a:r>
              <a:rPr lang="ja-JP" altLang="en-US" sz="550">
                <a:solidFill>
                  <a:schemeClr val="bg1">
                    <a:lumMod val="95000"/>
                  </a:schemeClr>
                </a:solidFill>
                <a:latin typeface="Hiragino Sans W5" panose="020B0400000000000000" pitchFamily="34" charset="-128"/>
                <a:ea typeface="Hiragino Sans W5" panose="020B0400000000000000" pitchFamily="34" charset="-128"/>
              </a:rPr>
              <a:t>認知あり</a:t>
            </a:r>
            <a:endParaRPr lang="en-US" altLang="ja-JP" sz="5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26" name="テキスト ボックス 125">
            <a:extLst>
              <a:ext uri="{FF2B5EF4-FFF2-40B4-BE49-F238E27FC236}">
                <a16:creationId xmlns:a16="http://schemas.microsoft.com/office/drawing/2014/main" id="{9F375D19-3338-3743-9689-A5C52980F11F}"/>
              </a:ext>
            </a:extLst>
          </p:cNvPr>
          <p:cNvSpPr txBox="1"/>
          <p:nvPr/>
        </p:nvSpPr>
        <p:spPr>
          <a:xfrm>
            <a:off x="4315003" y="4137525"/>
            <a:ext cx="282129" cy="84639"/>
          </a:xfrm>
          <a:prstGeom prst="rect">
            <a:avLst/>
          </a:prstGeom>
          <a:noFill/>
        </p:spPr>
        <p:txBody>
          <a:bodyPr wrap="none" lIns="0" tIns="0" rIns="0" bIns="0" rtlCol="0">
            <a:spAutoFit/>
          </a:bodyPr>
          <a:lstStyle/>
          <a:p>
            <a:pPr>
              <a:spcBef>
                <a:spcPts val="700"/>
              </a:spcBef>
            </a:pPr>
            <a:r>
              <a:rPr lang="ja-JP" altLang="en-US" sz="550">
                <a:solidFill>
                  <a:schemeClr val="bg1">
                    <a:lumMod val="95000"/>
                  </a:schemeClr>
                </a:solidFill>
                <a:latin typeface="Hiragino Sans W5" panose="020B0400000000000000" pitchFamily="34" charset="-128"/>
                <a:ea typeface="Hiragino Sans W5" panose="020B0400000000000000" pitchFamily="34" charset="-128"/>
              </a:rPr>
              <a:t>認知なし</a:t>
            </a:r>
            <a:endParaRPr lang="en-US" altLang="ja-JP" sz="5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27" name="テキスト ボックス 126">
            <a:extLst>
              <a:ext uri="{FF2B5EF4-FFF2-40B4-BE49-F238E27FC236}">
                <a16:creationId xmlns:a16="http://schemas.microsoft.com/office/drawing/2014/main" id="{208E1330-419F-524D-8816-CE44D05A5D60}"/>
              </a:ext>
            </a:extLst>
          </p:cNvPr>
          <p:cNvSpPr txBox="1"/>
          <p:nvPr/>
        </p:nvSpPr>
        <p:spPr>
          <a:xfrm>
            <a:off x="4769454" y="4137525"/>
            <a:ext cx="282129" cy="84639"/>
          </a:xfrm>
          <a:prstGeom prst="rect">
            <a:avLst/>
          </a:prstGeom>
          <a:noFill/>
        </p:spPr>
        <p:txBody>
          <a:bodyPr wrap="none" lIns="0" tIns="0" rIns="0" bIns="0" rtlCol="0">
            <a:spAutoFit/>
          </a:bodyPr>
          <a:lstStyle/>
          <a:p>
            <a:pPr>
              <a:spcBef>
                <a:spcPts val="700"/>
              </a:spcBef>
            </a:pPr>
            <a:r>
              <a:rPr lang="ja-JP" altLang="en-US" sz="550">
                <a:solidFill>
                  <a:schemeClr val="bg1">
                    <a:lumMod val="95000"/>
                  </a:schemeClr>
                </a:solidFill>
                <a:latin typeface="Hiragino Sans W5" panose="020B0400000000000000" pitchFamily="34" charset="-128"/>
                <a:ea typeface="Hiragino Sans W5" panose="020B0400000000000000" pitchFamily="34" charset="-128"/>
              </a:rPr>
              <a:t>認知あり</a:t>
            </a:r>
            <a:endParaRPr lang="en-US" altLang="ja-JP" sz="5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28" name="テキスト ボックス 127">
            <a:extLst>
              <a:ext uri="{FF2B5EF4-FFF2-40B4-BE49-F238E27FC236}">
                <a16:creationId xmlns:a16="http://schemas.microsoft.com/office/drawing/2014/main" id="{0FBD1011-4B8D-6C49-AB3D-62EC3D1FDD4F}"/>
              </a:ext>
            </a:extLst>
          </p:cNvPr>
          <p:cNvSpPr txBox="1"/>
          <p:nvPr/>
        </p:nvSpPr>
        <p:spPr>
          <a:xfrm>
            <a:off x="5934867" y="2860499"/>
            <a:ext cx="282129" cy="84639"/>
          </a:xfrm>
          <a:prstGeom prst="rect">
            <a:avLst/>
          </a:prstGeom>
          <a:noFill/>
        </p:spPr>
        <p:txBody>
          <a:bodyPr wrap="none" lIns="0" tIns="0" rIns="0" bIns="0" rtlCol="0">
            <a:spAutoFit/>
          </a:bodyPr>
          <a:lstStyle/>
          <a:p>
            <a:pPr>
              <a:spcBef>
                <a:spcPts val="700"/>
              </a:spcBef>
            </a:pPr>
            <a:r>
              <a:rPr lang="ja-JP" altLang="en-US" sz="550">
                <a:solidFill>
                  <a:schemeClr val="bg1">
                    <a:lumMod val="95000"/>
                  </a:schemeClr>
                </a:solidFill>
                <a:latin typeface="Hiragino Sans W5" panose="020B0400000000000000" pitchFamily="34" charset="-128"/>
                <a:ea typeface="Hiragino Sans W5" panose="020B0400000000000000" pitchFamily="34" charset="-128"/>
              </a:rPr>
              <a:t>認知なし</a:t>
            </a:r>
            <a:endParaRPr lang="en-US" altLang="ja-JP" sz="5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29" name="テキスト ボックス 128">
            <a:extLst>
              <a:ext uri="{FF2B5EF4-FFF2-40B4-BE49-F238E27FC236}">
                <a16:creationId xmlns:a16="http://schemas.microsoft.com/office/drawing/2014/main" id="{68684D7F-D744-9C42-93D0-41B3893BCA53}"/>
              </a:ext>
            </a:extLst>
          </p:cNvPr>
          <p:cNvSpPr txBox="1"/>
          <p:nvPr/>
        </p:nvSpPr>
        <p:spPr>
          <a:xfrm>
            <a:off x="6389318" y="2860499"/>
            <a:ext cx="282129" cy="84639"/>
          </a:xfrm>
          <a:prstGeom prst="rect">
            <a:avLst/>
          </a:prstGeom>
          <a:noFill/>
        </p:spPr>
        <p:txBody>
          <a:bodyPr wrap="none" lIns="0" tIns="0" rIns="0" bIns="0" rtlCol="0">
            <a:spAutoFit/>
          </a:bodyPr>
          <a:lstStyle/>
          <a:p>
            <a:pPr>
              <a:spcBef>
                <a:spcPts val="700"/>
              </a:spcBef>
            </a:pPr>
            <a:r>
              <a:rPr lang="ja-JP" altLang="en-US" sz="550">
                <a:solidFill>
                  <a:schemeClr val="bg1">
                    <a:lumMod val="95000"/>
                  </a:schemeClr>
                </a:solidFill>
                <a:latin typeface="Hiragino Sans W5" panose="020B0400000000000000" pitchFamily="34" charset="-128"/>
                <a:ea typeface="Hiragino Sans W5" panose="020B0400000000000000" pitchFamily="34" charset="-128"/>
              </a:rPr>
              <a:t>認知あり</a:t>
            </a:r>
            <a:endParaRPr lang="en-US" altLang="ja-JP" sz="5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30" name="テキスト ボックス 129">
            <a:extLst>
              <a:ext uri="{FF2B5EF4-FFF2-40B4-BE49-F238E27FC236}">
                <a16:creationId xmlns:a16="http://schemas.microsoft.com/office/drawing/2014/main" id="{B3F8ABA2-70D3-A746-8B2F-0C0377F94970}"/>
              </a:ext>
            </a:extLst>
          </p:cNvPr>
          <p:cNvSpPr txBox="1"/>
          <p:nvPr/>
        </p:nvSpPr>
        <p:spPr>
          <a:xfrm>
            <a:off x="5938554" y="4133838"/>
            <a:ext cx="282129" cy="84639"/>
          </a:xfrm>
          <a:prstGeom prst="rect">
            <a:avLst/>
          </a:prstGeom>
          <a:noFill/>
        </p:spPr>
        <p:txBody>
          <a:bodyPr wrap="none" lIns="0" tIns="0" rIns="0" bIns="0" rtlCol="0">
            <a:spAutoFit/>
          </a:bodyPr>
          <a:lstStyle/>
          <a:p>
            <a:pPr>
              <a:spcBef>
                <a:spcPts val="700"/>
              </a:spcBef>
            </a:pPr>
            <a:r>
              <a:rPr lang="ja-JP" altLang="en-US" sz="550">
                <a:solidFill>
                  <a:schemeClr val="bg1">
                    <a:lumMod val="95000"/>
                  </a:schemeClr>
                </a:solidFill>
                <a:latin typeface="Hiragino Sans W5" panose="020B0400000000000000" pitchFamily="34" charset="-128"/>
                <a:ea typeface="Hiragino Sans W5" panose="020B0400000000000000" pitchFamily="34" charset="-128"/>
              </a:rPr>
              <a:t>認知なし</a:t>
            </a:r>
            <a:endParaRPr lang="en-US" altLang="ja-JP" sz="5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31" name="テキスト ボックス 130">
            <a:extLst>
              <a:ext uri="{FF2B5EF4-FFF2-40B4-BE49-F238E27FC236}">
                <a16:creationId xmlns:a16="http://schemas.microsoft.com/office/drawing/2014/main" id="{EE08F9D4-7229-4947-9F36-169094BC31B4}"/>
              </a:ext>
            </a:extLst>
          </p:cNvPr>
          <p:cNvSpPr txBox="1"/>
          <p:nvPr/>
        </p:nvSpPr>
        <p:spPr>
          <a:xfrm>
            <a:off x="6393005" y="4133838"/>
            <a:ext cx="282129" cy="84639"/>
          </a:xfrm>
          <a:prstGeom prst="rect">
            <a:avLst/>
          </a:prstGeom>
          <a:noFill/>
        </p:spPr>
        <p:txBody>
          <a:bodyPr wrap="none" lIns="0" tIns="0" rIns="0" bIns="0" rtlCol="0">
            <a:spAutoFit/>
          </a:bodyPr>
          <a:lstStyle/>
          <a:p>
            <a:pPr>
              <a:spcBef>
                <a:spcPts val="700"/>
              </a:spcBef>
            </a:pPr>
            <a:r>
              <a:rPr lang="ja-JP" altLang="en-US" sz="550">
                <a:solidFill>
                  <a:schemeClr val="bg1">
                    <a:lumMod val="95000"/>
                  </a:schemeClr>
                </a:solidFill>
                <a:latin typeface="Hiragino Sans W5" panose="020B0400000000000000" pitchFamily="34" charset="-128"/>
                <a:ea typeface="Hiragino Sans W5" panose="020B0400000000000000" pitchFamily="34" charset="-128"/>
              </a:rPr>
              <a:t>認知あり</a:t>
            </a:r>
            <a:endParaRPr lang="en-US" altLang="ja-JP" sz="5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32" name="テキスト ボックス 131">
            <a:extLst>
              <a:ext uri="{FF2B5EF4-FFF2-40B4-BE49-F238E27FC236}">
                <a16:creationId xmlns:a16="http://schemas.microsoft.com/office/drawing/2014/main" id="{5C4E3F87-8B80-7443-AA36-F7DB0C975A32}"/>
              </a:ext>
            </a:extLst>
          </p:cNvPr>
          <p:cNvSpPr txBox="1"/>
          <p:nvPr/>
        </p:nvSpPr>
        <p:spPr>
          <a:xfrm>
            <a:off x="3959787" y="4846693"/>
            <a:ext cx="320601" cy="84639"/>
          </a:xfrm>
          <a:prstGeom prst="rect">
            <a:avLst/>
          </a:prstGeom>
          <a:noFill/>
        </p:spPr>
        <p:txBody>
          <a:bodyPr wrap="none" lIns="0" tIns="0" rIns="0" bIns="0" rtlCol="0">
            <a:spAutoFit/>
          </a:bodyPr>
          <a:lstStyle/>
          <a:p>
            <a:pPr>
              <a:spcBef>
                <a:spcPts val="700"/>
              </a:spcBef>
            </a:pPr>
            <a:r>
              <a:rPr lang="en-US" altLang="ja-JP" sz="550" dirty="0">
                <a:solidFill>
                  <a:schemeClr val="bg1">
                    <a:lumMod val="95000"/>
                  </a:schemeClr>
                </a:solidFill>
                <a:latin typeface="Hiragino Sans W5" panose="020B0400000000000000" pitchFamily="34" charset="-128"/>
                <a:ea typeface="Hiragino Sans W5" panose="020B0400000000000000" pitchFamily="34" charset="-128"/>
              </a:rPr>
              <a:t>SNS </a:t>
            </a:r>
            <a:r>
              <a:rPr lang="ja-JP" altLang="en-US" sz="550">
                <a:solidFill>
                  <a:schemeClr val="bg1">
                    <a:lumMod val="95000"/>
                  </a:schemeClr>
                </a:solidFill>
                <a:latin typeface="Hiragino Sans W5" panose="020B0400000000000000" pitchFamily="34" charset="-128"/>
                <a:ea typeface="Hiragino Sans W5" panose="020B0400000000000000" pitchFamily="34" charset="-128"/>
              </a:rPr>
              <a:t>広告</a:t>
            </a:r>
            <a:endParaRPr lang="en-US" altLang="ja-JP" sz="5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33" name="テキスト ボックス 132">
            <a:extLst>
              <a:ext uri="{FF2B5EF4-FFF2-40B4-BE49-F238E27FC236}">
                <a16:creationId xmlns:a16="http://schemas.microsoft.com/office/drawing/2014/main" id="{508F81BC-66F1-B64B-935C-7DCD79770138}"/>
              </a:ext>
            </a:extLst>
          </p:cNvPr>
          <p:cNvSpPr txBox="1"/>
          <p:nvPr/>
        </p:nvSpPr>
        <p:spPr>
          <a:xfrm>
            <a:off x="3965737" y="4994996"/>
            <a:ext cx="352661" cy="84639"/>
          </a:xfrm>
          <a:prstGeom prst="rect">
            <a:avLst/>
          </a:prstGeom>
          <a:noFill/>
        </p:spPr>
        <p:txBody>
          <a:bodyPr wrap="none" lIns="0" tIns="0" rIns="0" bIns="0" rtlCol="0">
            <a:spAutoFit/>
          </a:bodyPr>
          <a:lstStyle/>
          <a:p>
            <a:pPr>
              <a:spcBef>
                <a:spcPts val="700"/>
              </a:spcBef>
            </a:pPr>
            <a:r>
              <a:rPr lang="ja-JP" altLang="en-US" sz="550">
                <a:solidFill>
                  <a:schemeClr val="bg1">
                    <a:lumMod val="95000"/>
                  </a:schemeClr>
                </a:solidFill>
                <a:latin typeface="Hiragino Sans W5" panose="020B0400000000000000" pitchFamily="34" charset="-128"/>
                <a:ea typeface="Hiragino Sans W5" panose="020B0400000000000000" pitchFamily="34" charset="-128"/>
              </a:rPr>
              <a:t>喫煙所広告</a:t>
            </a:r>
            <a:endParaRPr lang="en-US" altLang="ja-JP" sz="5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34" name="テキスト ボックス 133">
            <a:extLst>
              <a:ext uri="{FF2B5EF4-FFF2-40B4-BE49-F238E27FC236}">
                <a16:creationId xmlns:a16="http://schemas.microsoft.com/office/drawing/2014/main" id="{D16D6087-519D-7D42-97DB-60763BE26B8C}"/>
              </a:ext>
            </a:extLst>
          </p:cNvPr>
          <p:cNvSpPr txBox="1"/>
          <p:nvPr/>
        </p:nvSpPr>
        <p:spPr>
          <a:xfrm>
            <a:off x="3959787" y="5140373"/>
            <a:ext cx="359073" cy="84639"/>
          </a:xfrm>
          <a:prstGeom prst="rect">
            <a:avLst/>
          </a:prstGeom>
          <a:noFill/>
        </p:spPr>
        <p:txBody>
          <a:bodyPr wrap="none" lIns="0" tIns="0" rIns="0" bIns="0" rtlCol="0">
            <a:spAutoFit/>
          </a:bodyPr>
          <a:lstStyle/>
          <a:p>
            <a:pPr>
              <a:spcBef>
                <a:spcPts val="700"/>
              </a:spcBef>
            </a:pPr>
            <a:r>
              <a:rPr lang="ja-JP" altLang="en-US" sz="550">
                <a:solidFill>
                  <a:schemeClr val="bg1">
                    <a:lumMod val="95000"/>
                  </a:schemeClr>
                </a:solidFill>
                <a:latin typeface="Hiragino Sans W5" panose="020B0400000000000000" pitchFamily="34" charset="-128"/>
                <a:ea typeface="Hiragino Sans W5" panose="020B0400000000000000" pitchFamily="34" charset="-128"/>
              </a:rPr>
              <a:t>テレビ</a:t>
            </a:r>
            <a:r>
              <a:rPr lang="en-US" altLang="ja-JP" sz="550" dirty="0">
                <a:solidFill>
                  <a:schemeClr val="bg1">
                    <a:lumMod val="95000"/>
                  </a:schemeClr>
                </a:solidFill>
                <a:latin typeface="Hiragino Sans W5" panose="020B0400000000000000" pitchFamily="34" charset="-128"/>
                <a:ea typeface="Hiragino Sans W5" panose="020B0400000000000000" pitchFamily="34" charset="-128"/>
              </a:rPr>
              <a:t> CM</a:t>
            </a:r>
          </a:p>
        </p:txBody>
      </p:sp>
      <p:sp>
        <p:nvSpPr>
          <p:cNvPr id="135" name="テキスト ボックス 134">
            <a:extLst>
              <a:ext uri="{FF2B5EF4-FFF2-40B4-BE49-F238E27FC236}">
                <a16:creationId xmlns:a16="http://schemas.microsoft.com/office/drawing/2014/main" id="{96EBF11E-99DB-2A46-A5B7-DE34399A3D22}"/>
              </a:ext>
            </a:extLst>
          </p:cNvPr>
          <p:cNvSpPr txBox="1"/>
          <p:nvPr/>
        </p:nvSpPr>
        <p:spPr>
          <a:xfrm>
            <a:off x="3965682" y="5288676"/>
            <a:ext cx="801501" cy="84639"/>
          </a:xfrm>
          <a:prstGeom prst="rect">
            <a:avLst/>
          </a:prstGeom>
          <a:noFill/>
        </p:spPr>
        <p:txBody>
          <a:bodyPr wrap="none" lIns="0" tIns="0" rIns="0" bIns="0" rtlCol="0">
            <a:spAutoFit/>
          </a:bodyPr>
          <a:lstStyle/>
          <a:p>
            <a:pPr>
              <a:spcBef>
                <a:spcPts val="700"/>
              </a:spcBef>
            </a:pPr>
            <a:r>
              <a:rPr lang="ja-JP" altLang="en-US" sz="550">
                <a:solidFill>
                  <a:schemeClr val="bg1">
                    <a:lumMod val="95000"/>
                  </a:schemeClr>
                </a:solidFill>
                <a:latin typeface="Hiragino Sans W5" panose="020B0400000000000000" pitchFamily="34" charset="-128"/>
                <a:ea typeface="Hiragino Sans W5" panose="020B0400000000000000" pitchFamily="34" charset="-128"/>
              </a:rPr>
              <a:t>知人</a:t>
            </a:r>
            <a:r>
              <a:rPr lang="en-US" altLang="ja-JP" sz="550" dirty="0">
                <a:solidFill>
                  <a:schemeClr val="bg1">
                    <a:lumMod val="95000"/>
                  </a:schemeClr>
                </a:solidFill>
                <a:latin typeface="Hiragino Sans W5" panose="020B0400000000000000" pitchFamily="34" charset="-128"/>
                <a:ea typeface="Hiragino Sans W5" panose="020B0400000000000000" pitchFamily="34" charset="-128"/>
              </a:rPr>
              <a:t> / </a:t>
            </a:r>
            <a:r>
              <a:rPr lang="ja-JP" altLang="en-US" sz="550">
                <a:solidFill>
                  <a:schemeClr val="bg1">
                    <a:lumMod val="95000"/>
                  </a:schemeClr>
                </a:solidFill>
                <a:latin typeface="Hiragino Sans W5" panose="020B0400000000000000" pitchFamily="34" charset="-128"/>
                <a:ea typeface="Hiragino Sans W5" panose="020B0400000000000000" pitchFamily="34" charset="-128"/>
              </a:rPr>
              <a:t>友人</a:t>
            </a:r>
            <a:r>
              <a:rPr lang="en-US" altLang="ja-JP" sz="550" dirty="0">
                <a:solidFill>
                  <a:schemeClr val="bg1">
                    <a:lumMod val="95000"/>
                  </a:schemeClr>
                </a:solidFill>
                <a:latin typeface="Hiragino Sans W5" panose="020B0400000000000000" pitchFamily="34" charset="-128"/>
                <a:ea typeface="Hiragino Sans W5" panose="020B0400000000000000" pitchFamily="34" charset="-128"/>
              </a:rPr>
              <a:t> / </a:t>
            </a:r>
            <a:r>
              <a:rPr lang="ja-JP" altLang="en-US" sz="550">
                <a:solidFill>
                  <a:schemeClr val="bg1">
                    <a:lumMod val="95000"/>
                  </a:schemeClr>
                </a:solidFill>
                <a:latin typeface="Hiragino Sans W5" panose="020B0400000000000000" pitchFamily="34" charset="-128"/>
                <a:ea typeface="Hiragino Sans W5" panose="020B0400000000000000" pitchFamily="34" charset="-128"/>
              </a:rPr>
              <a:t>家族の紹介</a:t>
            </a:r>
            <a:endParaRPr lang="en-US" altLang="ja-JP" sz="5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36" name="テキスト ボックス 135">
            <a:extLst>
              <a:ext uri="{FF2B5EF4-FFF2-40B4-BE49-F238E27FC236}">
                <a16:creationId xmlns:a16="http://schemas.microsoft.com/office/drawing/2014/main" id="{6F9A5393-B7A3-9E49-BC94-E7A32E1AA6E7}"/>
              </a:ext>
            </a:extLst>
          </p:cNvPr>
          <p:cNvSpPr txBox="1"/>
          <p:nvPr/>
        </p:nvSpPr>
        <p:spPr>
          <a:xfrm>
            <a:off x="3959787" y="5433589"/>
            <a:ext cx="916918" cy="84639"/>
          </a:xfrm>
          <a:prstGeom prst="rect">
            <a:avLst/>
          </a:prstGeom>
          <a:noFill/>
        </p:spPr>
        <p:txBody>
          <a:bodyPr wrap="none" lIns="0" tIns="0" rIns="0" bIns="0" rtlCol="0">
            <a:spAutoFit/>
          </a:bodyPr>
          <a:lstStyle/>
          <a:p>
            <a:pPr>
              <a:spcBef>
                <a:spcPts val="700"/>
              </a:spcBef>
            </a:pPr>
            <a:r>
              <a:rPr lang="ja-JP" altLang="en-US" sz="550">
                <a:solidFill>
                  <a:schemeClr val="bg1">
                    <a:lumMod val="95000"/>
                  </a:schemeClr>
                </a:solidFill>
                <a:latin typeface="Hiragino Sans W5" panose="020B0400000000000000" pitchFamily="34" charset="-128"/>
                <a:ea typeface="Hiragino Sans W5" panose="020B0400000000000000" pitchFamily="34" charset="-128"/>
              </a:rPr>
              <a:t>展示会・セミナー・イベント</a:t>
            </a:r>
            <a:endParaRPr lang="en-US" altLang="ja-JP" sz="5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37" name="テキスト ボックス 136">
            <a:extLst>
              <a:ext uri="{FF2B5EF4-FFF2-40B4-BE49-F238E27FC236}">
                <a16:creationId xmlns:a16="http://schemas.microsoft.com/office/drawing/2014/main" id="{1EED3535-C4C6-A541-B5D8-0D8C8D639619}"/>
              </a:ext>
            </a:extLst>
          </p:cNvPr>
          <p:cNvSpPr txBox="1"/>
          <p:nvPr/>
        </p:nvSpPr>
        <p:spPr>
          <a:xfrm>
            <a:off x="3959787" y="5577437"/>
            <a:ext cx="846386" cy="84639"/>
          </a:xfrm>
          <a:prstGeom prst="rect">
            <a:avLst/>
          </a:prstGeom>
          <a:noFill/>
        </p:spPr>
        <p:txBody>
          <a:bodyPr wrap="none" lIns="0" tIns="0" rIns="0" bIns="0" rtlCol="0">
            <a:spAutoFit/>
          </a:bodyPr>
          <a:lstStyle/>
          <a:p>
            <a:pPr>
              <a:spcBef>
                <a:spcPts val="700"/>
              </a:spcBef>
            </a:pPr>
            <a:r>
              <a:rPr lang="ja-JP" altLang="en-US" sz="550">
                <a:solidFill>
                  <a:schemeClr val="bg1">
                    <a:lumMod val="95000"/>
                  </a:schemeClr>
                </a:solidFill>
                <a:latin typeface="Hiragino Sans W5" panose="020B0400000000000000" pitchFamily="34" charset="-128"/>
                <a:ea typeface="Hiragino Sans W5" panose="020B0400000000000000" pitchFamily="34" charset="-128"/>
              </a:rPr>
              <a:t>チラシ・ダイレクトメール</a:t>
            </a:r>
            <a:endParaRPr lang="en-US" altLang="ja-JP" sz="5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38" name="テキスト ボックス 137">
            <a:extLst>
              <a:ext uri="{FF2B5EF4-FFF2-40B4-BE49-F238E27FC236}">
                <a16:creationId xmlns:a16="http://schemas.microsoft.com/office/drawing/2014/main" id="{FE1604A4-AECC-3145-A133-D258D5DA293F}"/>
              </a:ext>
            </a:extLst>
          </p:cNvPr>
          <p:cNvSpPr txBox="1"/>
          <p:nvPr/>
        </p:nvSpPr>
        <p:spPr>
          <a:xfrm>
            <a:off x="3959787" y="5722814"/>
            <a:ext cx="612347" cy="84639"/>
          </a:xfrm>
          <a:prstGeom prst="rect">
            <a:avLst/>
          </a:prstGeom>
          <a:noFill/>
        </p:spPr>
        <p:txBody>
          <a:bodyPr wrap="none" lIns="0" tIns="0" rIns="0" bIns="0" rtlCol="0">
            <a:spAutoFit/>
          </a:bodyPr>
          <a:lstStyle/>
          <a:p>
            <a:pPr>
              <a:spcBef>
                <a:spcPts val="700"/>
              </a:spcBef>
            </a:pPr>
            <a:r>
              <a:rPr lang="en-US" altLang="ja-JP" sz="550" dirty="0">
                <a:solidFill>
                  <a:schemeClr val="bg1">
                    <a:lumMod val="95000"/>
                  </a:schemeClr>
                </a:solidFill>
                <a:latin typeface="Hiragino Sans W5" panose="020B0400000000000000" pitchFamily="34" charset="-128"/>
                <a:ea typeface="Hiragino Sans W5" panose="020B0400000000000000" pitchFamily="34" charset="-128"/>
              </a:rPr>
              <a:t>Web </a:t>
            </a:r>
            <a:r>
              <a:rPr lang="ja-JP" altLang="en-US" sz="550">
                <a:solidFill>
                  <a:schemeClr val="bg1">
                    <a:lumMod val="95000"/>
                  </a:schemeClr>
                </a:solidFill>
                <a:latin typeface="Hiragino Sans W5" panose="020B0400000000000000" pitchFamily="34" charset="-128"/>
                <a:ea typeface="Hiragino Sans W5" panose="020B0400000000000000" pitchFamily="34" charset="-128"/>
              </a:rPr>
              <a:t>での紹介記事</a:t>
            </a:r>
            <a:endParaRPr lang="en-US" altLang="ja-JP" sz="5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39" name="テキスト ボックス 138">
            <a:extLst>
              <a:ext uri="{FF2B5EF4-FFF2-40B4-BE49-F238E27FC236}">
                <a16:creationId xmlns:a16="http://schemas.microsoft.com/office/drawing/2014/main" id="{1E2F7045-6E18-DE47-8B33-64E3B6D8CB67}"/>
              </a:ext>
            </a:extLst>
          </p:cNvPr>
          <p:cNvSpPr txBox="1"/>
          <p:nvPr/>
        </p:nvSpPr>
        <p:spPr>
          <a:xfrm>
            <a:off x="3959787" y="5869182"/>
            <a:ext cx="795089" cy="84639"/>
          </a:xfrm>
          <a:prstGeom prst="rect">
            <a:avLst/>
          </a:prstGeom>
          <a:noFill/>
        </p:spPr>
        <p:txBody>
          <a:bodyPr wrap="none" lIns="0" tIns="0" rIns="0" bIns="0" rtlCol="0">
            <a:spAutoFit/>
          </a:bodyPr>
          <a:lstStyle/>
          <a:p>
            <a:pPr>
              <a:spcBef>
                <a:spcPts val="700"/>
              </a:spcBef>
            </a:pPr>
            <a:r>
              <a:rPr lang="ja-JP" altLang="en-US" sz="550">
                <a:solidFill>
                  <a:schemeClr val="bg1">
                    <a:lumMod val="95000"/>
                  </a:schemeClr>
                </a:solidFill>
                <a:latin typeface="Hiragino Sans W5" panose="020B0400000000000000" pitchFamily="34" charset="-128"/>
                <a:ea typeface="Hiragino Sans W5" panose="020B0400000000000000" pitchFamily="34" charset="-128"/>
              </a:rPr>
              <a:t>交通広告</a:t>
            </a:r>
            <a:r>
              <a:rPr lang="ja-JP" altLang="en-US" sz="400">
                <a:solidFill>
                  <a:schemeClr val="bg1">
                    <a:lumMod val="95000"/>
                  </a:schemeClr>
                </a:solidFill>
                <a:latin typeface="Hiragino Sans W5" panose="020B0400000000000000" pitchFamily="34" charset="-128"/>
                <a:ea typeface="Hiragino Sans W5" panose="020B0400000000000000" pitchFamily="34" charset="-128"/>
              </a:rPr>
              <a:t>（駅や電車内の広告）</a:t>
            </a:r>
            <a:endParaRPr lang="en-US" altLang="ja-JP" sz="5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40" name="テキスト ボックス 139">
            <a:extLst>
              <a:ext uri="{FF2B5EF4-FFF2-40B4-BE49-F238E27FC236}">
                <a16:creationId xmlns:a16="http://schemas.microsoft.com/office/drawing/2014/main" id="{3E4BD425-5199-354E-B696-3F362F985146}"/>
              </a:ext>
            </a:extLst>
          </p:cNvPr>
          <p:cNvSpPr txBox="1"/>
          <p:nvPr/>
        </p:nvSpPr>
        <p:spPr>
          <a:xfrm>
            <a:off x="4364705" y="4822085"/>
            <a:ext cx="729367" cy="132344"/>
          </a:xfrm>
          <a:prstGeom prst="rect">
            <a:avLst/>
          </a:prstGeom>
          <a:noFill/>
        </p:spPr>
        <p:txBody>
          <a:bodyPr wrap="none" lIns="0" tIns="0" rIns="0" bIns="0" rtlCol="0">
            <a:spAutoFit/>
          </a:bodyPr>
          <a:lstStyle/>
          <a:p>
            <a:r>
              <a:rPr lang="en-US" altLang="ja-JP" sz="430" dirty="0">
                <a:solidFill>
                  <a:schemeClr val="bg1">
                    <a:lumMod val="95000"/>
                  </a:schemeClr>
                </a:solidFill>
                <a:latin typeface="Hiragino Sans W5" panose="020B0400000000000000" pitchFamily="34" charset="-128"/>
                <a:ea typeface="Hiragino Sans W5" panose="020B0400000000000000" pitchFamily="34" charset="-128"/>
              </a:rPr>
              <a:t>LINE</a:t>
            </a:r>
            <a:r>
              <a:rPr lang="ja-JP" altLang="en-US" sz="430">
                <a:solidFill>
                  <a:schemeClr val="bg1">
                    <a:lumMod val="95000"/>
                  </a:schemeClr>
                </a:solidFill>
                <a:latin typeface="Hiragino Sans W5" panose="020B0400000000000000" pitchFamily="34" charset="-128"/>
                <a:ea typeface="Hiragino Sans W5" panose="020B0400000000000000" pitchFamily="34" charset="-128"/>
              </a:rPr>
              <a:t>・</a:t>
            </a:r>
            <a:r>
              <a:rPr lang="en-US" altLang="ja-JP" sz="430" dirty="0">
                <a:solidFill>
                  <a:schemeClr val="bg1">
                    <a:lumMod val="95000"/>
                  </a:schemeClr>
                </a:solidFill>
                <a:latin typeface="Hiragino Sans W5" panose="020B0400000000000000" pitchFamily="34" charset="-128"/>
                <a:ea typeface="Hiragino Sans W5" panose="020B0400000000000000" pitchFamily="34" charset="-128"/>
              </a:rPr>
              <a:t>Twitter</a:t>
            </a:r>
            <a:r>
              <a:rPr lang="ja-JP" altLang="en-US" sz="430">
                <a:solidFill>
                  <a:schemeClr val="bg1">
                    <a:lumMod val="95000"/>
                  </a:schemeClr>
                </a:solidFill>
                <a:latin typeface="Hiragino Sans W5" panose="020B0400000000000000" pitchFamily="34" charset="-128"/>
                <a:ea typeface="Hiragino Sans W5" panose="020B0400000000000000" pitchFamily="34" charset="-128"/>
              </a:rPr>
              <a:t>・</a:t>
            </a:r>
            <a:endParaRPr lang="en-US" altLang="ja-JP" sz="430" dirty="0">
              <a:solidFill>
                <a:schemeClr val="bg1">
                  <a:lumMod val="95000"/>
                </a:schemeClr>
              </a:solidFill>
              <a:latin typeface="Hiragino Sans W5" panose="020B0400000000000000" pitchFamily="34" charset="-128"/>
              <a:ea typeface="Hiragino Sans W5" panose="020B0400000000000000" pitchFamily="34" charset="-128"/>
            </a:endParaRPr>
          </a:p>
          <a:p>
            <a:r>
              <a:rPr lang="en-US" altLang="ja-JP" sz="430" dirty="0">
                <a:solidFill>
                  <a:schemeClr val="bg1">
                    <a:lumMod val="95000"/>
                  </a:schemeClr>
                </a:solidFill>
                <a:latin typeface="Hiragino Sans W5" panose="020B0400000000000000" pitchFamily="34" charset="-128"/>
                <a:ea typeface="Hiragino Sans W5" panose="020B0400000000000000" pitchFamily="34" charset="-128"/>
              </a:rPr>
              <a:t>Facebook</a:t>
            </a:r>
            <a:r>
              <a:rPr lang="ja-JP" altLang="en-US" sz="430">
                <a:solidFill>
                  <a:schemeClr val="bg1">
                    <a:lumMod val="95000"/>
                  </a:schemeClr>
                </a:solidFill>
                <a:latin typeface="Hiragino Sans W5" panose="020B0400000000000000" pitchFamily="34" charset="-128"/>
                <a:ea typeface="Hiragino Sans W5" panose="020B0400000000000000" pitchFamily="34" charset="-128"/>
              </a:rPr>
              <a:t>・</a:t>
            </a:r>
            <a:r>
              <a:rPr lang="en-US" altLang="ja-JP" sz="430" dirty="0">
                <a:solidFill>
                  <a:schemeClr val="bg1">
                    <a:lumMod val="95000"/>
                  </a:schemeClr>
                </a:solidFill>
                <a:latin typeface="Hiragino Sans W5" panose="020B0400000000000000" pitchFamily="34" charset="-128"/>
                <a:ea typeface="Hiragino Sans W5" panose="020B0400000000000000" pitchFamily="34" charset="-128"/>
              </a:rPr>
              <a:t>Instagram</a:t>
            </a:r>
            <a:r>
              <a:rPr lang="ja-JP" altLang="en-US" sz="430">
                <a:solidFill>
                  <a:schemeClr val="bg1">
                    <a:lumMod val="95000"/>
                  </a:schemeClr>
                </a:solidFill>
                <a:latin typeface="Hiragino Sans W5" panose="020B0400000000000000" pitchFamily="34" charset="-128"/>
                <a:ea typeface="Hiragino Sans W5" panose="020B0400000000000000" pitchFamily="34" charset="-128"/>
              </a:rPr>
              <a:t>など</a:t>
            </a:r>
            <a:endParaRPr lang="en-US" altLang="ja-JP" sz="43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41" name="テキスト ボックス 140">
            <a:extLst>
              <a:ext uri="{FF2B5EF4-FFF2-40B4-BE49-F238E27FC236}">
                <a16:creationId xmlns:a16="http://schemas.microsoft.com/office/drawing/2014/main" id="{0933A10E-F1EA-A04B-BD10-30C42C646539}"/>
              </a:ext>
            </a:extLst>
          </p:cNvPr>
          <p:cNvSpPr txBox="1"/>
          <p:nvPr/>
        </p:nvSpPr>
        <p:spPr>
          <a:xfrm>
            <a:off x="4304485" y="4805546"/>
            <a:ext cx="49694" cy="153888"/>
          </a:xfrm>
          <a:prstGeom prst="rect">
            <a:avLst/>
          </a:prstGeom>
          <a:noFill/>
        </p:spPr>
        <p:txBody>
          <a:bodyPr wrap="none" lIns="0" tIns="0" rIns="0" bIns="0" rtlCol="0">
            <a:spAutoFit/>
          </a:bodyPr>
          <a:lstStyle/>
          <a:p>
            <a:r>
              <a:rPr lang="en-US" altLang="ja-JP" sz="1000" dirty="0">
                <a:solidFill>
                  <a:schemeClr val="bg1">
                    <a:lumMod val="95000"/>
                  </a:schemeClr>
                </a:solidFill>
                <a:latin typeface="Hiragino Sans W5" panose="020B0400000000000000" pitchFamily="34" charset="-128"/>
                <a:ea typeface="Hiragino Sans W5" panose="020B0400000000000000" pitchFamily="34" charset="-128"/>
              </a:rPr>
              <a:t>(</a:t>
            </a:r>
          </a:p>
        </p:txBody>
      </p:sp>
      <p:sp>
        <p:nvSpPr>
          <p:cNvPr id="142" name="テキスト ボックス 141">
            <a:extLst>
              <a:ext uri="{FF2B5EF4-FFF2-40B4-BE49-F238E27FC236}">
                <a16:creationId xmlns:a16="http://schemas.microsoft.com/office/drawing/2014/main" id="{3850440E-F493-1B4B-8530-3347212574E0}"/>
              </a:ext>
            </a:extLst>
          </p:cNvPr>
          <p:cNvSpPr txBox="1"/>
          <p:nvPr/>
        </p:nvSpPr>
        <p:spPr>
          <a:xfrm>
            <a:off x="5105062" y="4805546"/>
            <a:ext cx="49694" cy="153888"/>
          </a:xfrm>
          <a:prstGeom prst="rect">
            <a:avLst/>
          </a:prstGeom>
          <a:noFill/>
        </p:spPr>
        <p:txBody>
          <a:bodyPr wrap="none" lIns="0" tIns="0" rIns="0" bIns="0" rtlCol="0">
            <a:spAutoFit/>
          </a:bodyPr>
          <a:lstStyle/>
          <a:p>
            <a:r>
              <a:rPr lang="en-US" altLang="ja-JP" sz="1000" dirty="0">
                <a:solidFill>
                  <a:schemeClr val="bg1">
                    <a:lumMod val="95000"/>
                  </a:schemeClr>
                </a:solidFill>
                <a:latin typeface="Hiragino Sans W5" panose="020B0400000000000000" pitchFamily="34" charset="-128"/>
                <a:ea typeface="Hiragino Sans W5" panose="020B0400000000000000" pitchFamily="34" charset="-128"/>
              </a:rPr>
              <a:t>)</a:t>
            </a:r>
          </a:p>
        </p:txBody>
      </p:sp>
      <p:sp>
        <p:nvSpPr>
          <p:cNvPr id="143" name="テキスト ボックス 142">
            <a:extLst>
              <a:ext uri="{FF2B5EF4-FFF2-40B4-BE49-F238E27FC236}">
                <a16:creationId xmlns:a16="http://schemas.microsoft.com/office/drawing/2014/main" id="{13E1A74E-0C1E-924B-B037-6497D8E721B6}"/>
              </a:ext>
            </a:extLst>
          </p:cNvPr>
          <p:cNvSpPr txBox="1"/>
          <p:nvPr/>
        </p:nvSpPr>
        <p:spPr>
          <a:xfrm>
            <a:off x="7367893" y="2150558"/>
            <a:ext cx="849592" cy="84639"/>
          </a:xfrm>
          <a:prstGeom prst="rect">
            <a:avLst/>
          </a:prstGeom>
          <a:noFill/>
        </p:spPr>
        <p:txBody>
          <a:bodyPr wrap="none" lIns="0" tIns="0" rIns="0" bIns="0" rtlCol="0">
            <a:spAutoFit/>
          </a:bodyPr>
          <a:lstStyle/>
          <a:p>
            <a:pPr>
              <a:spcBef>
                <a:spcPts val="700"/>
              </a:spcBef>
            </a:pPr>
            <a:r>
              <a:rPr lang="ja-JP" altLang="en-US" sz="550">
                <a:solidFill>
                  <a:schemeClr val="bg1">
                    <a:lumMod val="95000"/>
                  </a:schemeClr>
                </a:solidFill>
                <a:latin typeface="Hiragino Sans W5" panose="020B0400000000000000" pitchFamily="34" charset="-128"/>
                <a:ea typeface="Hiragino Sans W5" panose="020B0400000000000000" pitchFamily="34" charset="-128"/>
              </a:rPr>
              <a:t>ビジュアル（絵）が印象</a:t>
            </a:r>
            <a:r>
              <a:rPr lang="en-US" altLang="ja-JP" sz="550" dirty="0">
                <a:solidFill>
                  <a:schemeClr val="bg1">
                    <a:lumMod val="95000"/>
                  </a:schemeClr>
                </a:solidFill>
                <a:latin typeface="Hiragino Sans W5" panose="020B0400000000000000" pitchFamily="34" charset="-128"/>
                <a:ea typeface="Hiragino Sans W5" panose="020B0400000000000000" pitchFamily="34" charset="-128"/>
              </a:rPr>
              <a:t>...</a:t>
            </a:r>
          </a:p>
        </p:txBody>
      </p:sp>
      <p:sp>
        <p:nvSpPr>
          <p:cNvPr id="144" name="テキスト ボックス 143">
            <a:extLst>
              <a:ext uri="{FF2B5EF4-FFF2-40B4-BE49-F238E27FC236}">
                <a16:creationId xmlns:a16="http://schemas.microsoft.com/office/drawing/2014/main" id="{72C0617F-1792-7A41-A908-DD2153740C88}"/>
              </a:ext>
            </a:extLst>
          </p:cNvPr>
          <p:cNvSpPr txBox="1"/>
          <p:nvPr/>
        </p:nvSpPr>
        <p:spPr>
          <a:xfrm>
            <a:off x="7367893" y="2293662"/>
            <a:ext cx="815929" cy="76944"/>
          </a:xfrm>
          <a:prstGeom prst="rect">
            <a:avLst/>
          </a:prstGeom>
          <a:noFill/>
        </p:spPr>
        <p:txBody>
          <a:bodyPr wrap="none" lIns="0" tIns="0" rIns="0" bIns="0" rtlCol="0">
            <a:spAutoFit/>
          </a:bodyPr>
          <a:lstStyle/>
          <a:p>
            <a:pPr>
              <a:spcBef>
                <a:spcPts val="700"/>
              </a:spcBef>
            </a:pPr>
            <a:r>
              <a:rPr lang="ja-JP" altLang="en-US" sz="500">
                <a:solidFill>
                  <a:schemeClr val="bg1">
                    <a:lumMod val="95000"/>
                  </a:schemeClr>
                </a:solidFill>
                <a:latin typeface="Hiragino Sans W5" panose="020B0400000000000000" pitchFamily="34" charset="-128"/>
                <a:ea typeface="Hiragino Sans W5" panose="020B0400000000000000" pitchFamily="34" charset="-128"/>
              </a:rPr>
              <a:t>音（</a:t>
            </a:r>
            <a:r>
              <a:rPr lang="en-US" altLang="ja-JP" sz="500" dirty="0">
                <a:solidFill>
                  <a:schemeClr val="bg1">
                    <a:lumMod val="95000"/>
                  </a:schemeClr>
                </a:solidFill>
                <a:latin typeface="Hiragino Sans W5" panose="020B0400000000000000" pitchFamily="34" charset="-128"/>
                <a:ea typeface="Hiragino Sans W5" panose="020B0400000000000000" pitchFamily="34" charset="-128"/>
              </a:rPr>
              <a:t>BGM/</a:t>
            </a:r>
            <a:r>
              <a:rPr lang="ja-JP" altLang="en-US" sz="500">
                <a:solidFill>
                  <a:schemeClr val="bg1">
                    <a:lumMod val="95000"/>
                  </a:schemeClr>
                </a:solidFill>
                <a:latin typeface="Hiragino Sans W5" panose="020B0400000000000000" pitchFamily="34" charset="-128"/>
                <a:ea typeface="Hiragino Sans W5" panose="020B0400000000000000" pitchFamily="34" charset="-128"/>
              </a:rPr>
              <a:t>セリフ）が耳に</a:t>
            </a:r>
            <a:r>
              <a:rPr lang="en-US" altLang="ja-JP" sz="500" dirty="0">
                <a:solidFill>
                  <a:schemeClr val="bg1">
                    <a:lumMod val="95000"/>
                  </a:schemeClr>
                </a:solidFill>
                <a:latin typeface="Hiragino Sans W5" panose="020B0400000000000000" pitchFamily="34" charset="-128"/>
                <a:ea typeface="Hiragino Sans W5" panose="020B0400000000000000" pitchFamily="34" charset="-128"/>
              </a:rPr>
              <a:t>...</a:t>
            </a:r>
          </a:p>
        </p:txBody>
      </p:sp>
      <p:sp>
        <p:nvSpPr>
          <p:cNvPr id="145" name="テキスト ボックス 144">
            <a:extLst>
              <a:ext uri="{FF2B5EF4-FFF2-40B4-BE49-F238E27FC236}">
                <a16:creationId xmlns:a16="http://schemas.microsoft.com/office/drawing/2014/main" id="{44B57210-D525-254D-8017-F0933EBA0CBC}"/>
              </a:ext>
            </a:extLst>
          </p:cNvPr>
          <p:cNvSpPr txBox="1"/>
          <p:nvPr/>
        </p:nvSpPr>
        <p:spPr>
          <a:xfrm>
            <a:off x="7367893" y="2436766"/>
            <a:ext cx="211596" cy="84639"/>
          </a:xfrm>
          <a:prstGeom prst="rect">
            <a:avLst/>
          </a:prstGeom>
          <a:noFill/>
        </p:spPr>
        <p:txBody>
          <a:bodyPr wrap="none" lIns="0" tIns="0" rIns="0" bIns="0" rtlCol="0">
            <a:spAutoFit/>
          </a:bodyPr>
          <a:lstStyle/>
          <a:p>
            <a:pPr>
              <a:spcBef>
                <a:spcPts val="700"/>
              </a:spcBef>
            </a:pPr>
            <a:r>
              <a:rPr lang="ja-JP" altLang="en-US" sz="550">
                <a:solidFill>
                  <a:schemeClr val="bg1">
                    <a:lumMod val="95000"/>
                  </a:schemeClr>
                </a:solidFill>
                <a:latin typeface="Hiragino Sans W5" panose="020B0400000000000000" pitchFamily="34" charset="-128"/>
                <a:ea typeface="Hiragino Sans W5" panose="020B0400000000000000" pitchFamily="34" charset="-128"/>
              </a:rPr>
              <a:t>笑える</a:t>
            </a:r>
            <a:endParaRPr lang="en-US" altLang="ja-JP" sz="5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46" name="テキスト ボックス 145">
            <a:extLst>
              <a:ext uri="{FF2B5EF4-FFF2-40B4-BE49-F238E27FC236}">
                <a16:creationId xmlns:a16="http://schemas.microsoft.com/office/drawing/2014/main" id="{F042EC95-FFC2-824E-88C7-521AC2924776}"/>
              </a:ext>
            </a:extLst>
          </p:cNvPr>
          <p:cNvSpPr txBox="1"/>
          <p:nvPr/>
        </p:nvSpPr>
        <p:spPr>
          <a:xfrm>
            <a:off x="7367893" y="2579870"/>
            <a:ext cx="211596" cy="84639"/>
          </a:xfrm>
          <a:prstGeom prst="rect">
            <a:avLst/>
          </a:prstGeom>
          <a:noFill/>
        </p:spPr>
        <p:txBody>
          <a:bodyPr wrap="none" lIns="0" tIns="0" rIns="0" bIns="0" rtlCol="0">
            <a:spAutoFit/>
          </a:bodyPr>
          <a:lstStyle/>
          <a:p>
            <a:pPr>
              <a:spcBef>
                <a:spcPts val="700"/>
              </a:spcBef>
            </a:pPr>
            <a:r>
              <a:rPr lang="ja-JP" altLang="en-US" sz="550">
                <a:solidFill>
                  <a:schemeClr val="bg1">
                    <a:lumMod val="95000"/>
                  </a:schemeClr>
                </a:solidFill>
                <a:latin typeface="Hiragino Sans W5" panose="020B0400000000000000" pitchFamily="34" charset="-128"/>
                <a:ea typeface="Hiragino Sans W5" panose="020B0400000000000000" pitchFamily="34" charset="-128"/>
              </a:rPr>
              <a:t>面白い</a:t>
            </a:r>
            <a:endParaRPr lang="en-US" altLang="ja-JP" sz="5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47" name="テキスト ボックス 146">
            <a:extLst>
              <a:ext uri="{FF2B5EF4-FFF2-40B4-BE49-F238E27FC236}">
                <a16:creationId xmlns:a16="http://schemas.microsoft.com/office/drawing/2014/main" id="{ACC3D84F-35D7-AE4F-A539-A1A2577B7718}"/>
              </a:ext>
            </a:extLst>
          </p:cNvPr>
          <p:cNvSpPr txBox="1"/>
          <p:nvPr/>
        </p:nvSpPr>
        <p:spPr>
          <a:xfrm>
            <a:off x="7367893" y="2722974"/>
            <a:ext cx="423193" cy="84639"/>
          </a:xfrm>
          <a:prstGeom prst="rect">
            <a:avLst/>
          </a:prstGeom>
          <a:noFill/>
        </p:spPr>
        <p:txBody>
          <a:bodyPr wrap="none" lIns="0" tIns="0" rIns="0" bIns="0" rtlCol="0">
            <a:spAutoFit/>
          </a:bodyPr>
          <a:lstStyle/>
          <a:p>
            <a:pPr>
              <a:spcBef>
                <a:spcPts val="700"/>
              </a:spcBef>
            </a:pPr>
            <a:r>
              <a:rPr lang="ja-JP" altLang="en-US" sz="550">
                <a:solidFill>
                  <a:schemeClr val="bg1">
                    <a:lumMod val="95000"/>
                  </a:schemeClr>
                </a:solidFill>
                <a:latin typeface="Hiragino Sans W5" panose="020B0400000000000000" pitchFamily="34" charset="-128"/>
                <a:ea typeface="Hiragino Sans W5" panose="020B0400000000000000" pitchFamily="34" charset="-128"/>
              </a:rPr>
              <a:t>ワクワクする</a:t>
            </a:r>
            <a:endParaRPr lang="en-US" altLang="ja-JP" sz="5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48" name="テキスト ボックス 147">
            <a:extLst>
              <a:ext uri="{FF2B5EF4-FFF2-40B4-BE49-F238E27FC236}">
                <a16:creationId xmlns:a16="http://schemas.microsoft.com/office/drawing/2014/main" id="{DA6E6B8E-6E89-5741-B14E-0E9FB5DE5A4E}"/>
              </a:ext>
            </a:extLst>
          </p:cNvPr>
          <p:cNvSpPr txBox="1"/>
          <p:nvPr/>
        </p:nvSpPr>
        <p:spPr>
          <a:xfrm>
            <a:off x="7367893" y="2866078"/>
            <a:ext cx="282129" cy="84639"/>
          </a:xfrm>
          <a:prstGeom prst="rect">
            <a:avLst/>
          </a:prstGeom>
          <a:noFill/>
        </p:spPr>
        <p:txBody>
          <a:bodyPr wrap="none" lIns="0" tIns="0" rIns="0" bIns="0" rtlCol="0">
            <a:spAutoFit/>
          </a:bodyPr>
          <a:lstStyle/>
          <a:p>
            <a:pPr>
              <a:spcBef>
                <a:spcPts val="700"/>
              </a:spcBef>
            </a:pPr>
            <a:r>
              <a:rPr lang="ja-JP" altLang="en-US" sz="550">
                <a:solidFill>
                  <a:schemeClr val="bg1">
                    <a:lumMod val="95000"/>
                  </a:schemeClr>
                </a:solidFill>
                <a:latin typeface="Hiragino Sans W5" panose="020B0400000000000000" pitchFamily="34" charset="-128"/>
                <a:ea typeface="Hiragino Sans W5" panose="020B0400000000000000" pitchFamily="34" charset="-128"/>
              </a:rPr>
              <a:t>心に響く</a:t>
            </a:r>
            <a:endParaRPr lang="en-US" altLang="ja-JP" sz="5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49" name="テキスト ボックス 148">
            <a:extLst>
              <a:ext uri="{FF2B5EF4-FFF2-40B4-BE49-F238E27FC236}">
                <a16:creationId xmlns:a16="http://schemas.microsoft.com/office/drawing/2014/main" id="{CAD57F47-B57C-D148-BF5A-C12AF01EA27E}"/>
              </a:ext>
            </a:extLst>
          </p:cNvPr>
          <p:cNvSpPr txBox="1"/>
          <p:nvPr/>
        </p:nvSpPr>
        <p:spPr>
          <a:xfrm>
            <a:off x="7367893" y="3009182"/>
            <a:ext cx="705321" cy="84639"/>
          </a:xfrm>
          <a:prstGeom prst="rect">
            <a:avLst/>
          </a:prstGeom>
          <a:noFill/>
        </p:spPr>
        <p:txBody>
          <a:bodyPr wrap="none" lIns="0" tIns="0" rIns="0" bIns="0" rtlCol="0">
            <a:spAutoFit/>
          </a:bodyPr>
          <a:lstStyle/>
          <a:p>
            <a:pPr>
              <a:spcBef>
                <a:spcPts val="700"/>
              </a:spcBef>
            </a:pPr>
            <a:r>
              <a:rPr lang="ja-JP" altLang="en-US" sz="550">
                <a:solidFill>
                  <a:schemeClr val="bg1">
                    <a:lumMod val="95000"/>
                  </a:schemeClr>
                </a:solidFill>
                <a:latin typeface="Hiragino Sans W5" panose="020B0400000000000000" pitchFamily="34" charset="-128"/>
                <a:ea typeface="Hiragino Sans W5" panose="020B0400000000000000" pitchFamily="34" charset="-128"/>
              </a:rPr>
              <a:t>見ていて引き込まれる</a:t>
            </a:r>
            <a:endParaRPr lang="en-US" altLang="ja-JP" sz="5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50" name="テキスト ボックス 149">
            <a:extLst>
              <a:ext uri="{FF2B5EF4-FFF2-40B4-BE49-F238E27FC236}">
                <a16:creationId xmlns:a16="http://schemas.microsoft.com/office/drawing/2014/main" id="{0D928AC2-D5D2-9542-85F3-91DA9D4C79E1}"/>
              </a:ext>
            </a:extLst>
          </p:cNvPr>
          <p:cNvSpPr txBox="1"/>
          <p:nvPr/>
        </p:nvSpPr>
        <p:spPr>
          <a:xfrm>
            <a:off x="7367893" y="3152286"/>
            <a:ext cx="564257" cy="84639"/>
          </a:xfrm>
          <a:prstGeom prst="rect">
            <a:avLst/>
          </a:prstGeom>
          <a:noFill/>
        </p:spPr>
        <p:txBody>
          <a:bodyPr wrap="none" lIns="0" tIns="0" rIns="0" bIns="0" rtlCol="0">
            <a:spAutoFit/>
          </a:bodyPr>
          <a:lstStyle/>
          <a:p>
            <a:pPr>
              <a:spcBef>
                <a:spcPts val="700"/>
              </a:spcBef>
            </a:pPr>
            <a:r>
              <a:rPr lang="ja-JP" altLang="en-US" sz="550">
                <a:solidFill>
                  <a:schemeClr val="bg1">
                    <a:lumMod val="95000"/>
                  </a:schemeClr>
                </a:solidFill>
                <a:latin typeface="Hiragino Sans W5" panose="020B0400000000000000" pitchFamily="34" charset="-128"/>
                <a:ea typeface="Hiragino Sans W5" panose="020B0400000000000000" pitchFamily="34" charset="-128"/>
              </a:rPr>
              <a:t>シェアしたくなる</a:t>
            </a:r>
            <a:endParaRPr lang="en-US" altLang="ja-JP" sz="5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51" name="テキスト ボックス 150">
            <a:extLst>
              <a:ext uri="{FF2B5EF4-FFF2-40B4-BE49-F238E27FC236}">
                <a16:creationId xmlns:a16="http://schemas.microsoft.com/office/drawing/2014/main" id="{16DDBBCD-ABB1-604B-B239-F59AAC736540}"/>
              </a:ext>
            </a:extLst>
          </p:cNvPr>
          <p:cNvSpPr txBox="1"/>
          <p:nvPr/>
        </p:nvSpPr>
        <p:spPr>
          <a:xfrm>
            <a:off x="7367893" y="3295390"/>
            <a:ext cx="352661" cy="84639"/>
          </a:xfrm>
          <a:prstGeom prst="rect">
            <a:avLst/>
          </a:prstGeom>
          <a:noFill/>
        </p:spPr>
        <p:txBody>
          <a:bodyPr wrap="none" lIns="0" tIns="0" rIns="0" bIns="0" rtlCol="0">
            <a:spAutoFit/>
          </a:bodyPr>
          <a:lstStyle/>
          <a:p>
            <a:pPr>
              <a:spcBef>
                <a:spcPts val="700"/>
              </a:spcBef>
            </a:pPr>
            <a:r>
              <a:rPr lang="ja-JP" altLang="en-US" sz="550">
                <a:solidFill>
                  <a:schemeClr val="bg1">
                    <a:lumMod val="95000"/>
                  </a:schemeClr>
                </a:solidFill>
                <a:latin typeface="Hiragino Sans W5" panose="020B0400000000000000" pitchFamily="34" charset="-128"/>
                <a:ea typeface="Hiragino Sans W5" panose="020B0400000000000000" pitchFamily="34" charset="-128"/>
              </a:rPr>
              <a:t>共感できる</a:t>
            </a:r>
            <a:endParaRPr lang="en-US" altLang="ja-JP" sz="5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52" name="テキスト ボックス 151">
            <a:extLst>
              <a:ext uri="{FF2B5EF4-FFF2-40B4-BE49-F238E27FC236}">
                <a16:creationId xmlns:a16="http://schemas.microsoft.com/office/drawing/2014/main" id="{0542719A-1996-3B46-98CD-C4362D85BAF4}"/>
              </a:ext>
            </a:extLst>
          </p:cNvPr>
          <p:cNvSpPr txBox="1"/>
          <p:nvPr/>
        </p:nvSpPr>
        <p:spPr>
          <a:xfrm>
            <a:off x="7367893" y="3438494"/>
            <a:ext cx="790281" cy="84639"/>
          </a:xfrm>
          <a:prstGeom prst="rect">
            <a:avLst/>
          </a:prstGeom>
          <a:noFill/>
        </p:spPr>
        <p:txBody>
          <a:bodyPr wrap="none" lIns="0" tIns="0" rIns="0" bIns="0" rtlCol="0">
            <a:spAutoFit/>
          </a:bodyPr>
          <a:lstStyle/>
          <a:p>
            <a:pPr>
              <a:spcBef>
                <a:spcPts val="700"/>
              </a:spcBef>
            </a:pPr>
            <a:r>
              <a:rPr lang="ja-JP" altLang="en-US" sz="550">
                <a:solidFill>
                  <a:schemeClr val="bg1">
                    <a:lumMod val="95000"/>
                  </a:schemeClr>
                </a:solidFill>
                <a:latin typeface="Hiragino Sans W5" panose="020B0400000000000000" pitchFamily="34" charset="-128"/>
                <a:ea typeface="Hiragino Sans W5" panose="020B0400000000000000" pitchFamily="34" charset="-128"/>
              </a:rPr>
              <a:t>口ずさみたくなる</a:t>
            </a:r>
            <a:r>
              <a:rPr lang="en-US" altLang="ja-JP" sz="550" dirty="0">
                <a:solidFill>
                  <a:schemeClr val="bg1">
                    <a:lumMod val="95000"/>
                  </a:schemeClr>
                </a:solidFill>
                <a:latin typeface="Hiragino Sans W5" panose="020B0400000000000000" pitchFamily="34" charset="-128"/>
                <a:ea typeface="Hiragino Sans W5" panose="020B0400000000000000" pitchFamily="34" charset="-128"/>
              </a:rPr>
              <a:t>/</a:t>
            </a:r>
            <a:r>
              <a:rPr lang="ja-JP" altLang="en-US" sz="550">
                <a:solidFill>
                  <a:schemeClr val="bg1">
                    <a:lumMod val="95000"/>
                  </a:schemeClr>
                </a:solidFill>
                <a:latin typeface="Hiragino Sans W5" panose="020B0400000000000000" pitchFamily="34" charset="-128"/>
                <a:ea typeface="Hiragino Sans W5" panose="020B0400000000000000" pitchFamily="34" charset="-128"/>
              </a:rPr>
              <a:t>真似</a:t>
            </a:r>
            <a:r>
              <a:rPr lang="en-US" altLang="ja-JP" sz="550" dirty="0">
                <a:solidFill>
                  <a:schemeClr val="bg1">
                    <a:lumMod val="95000"/>
                  </a:schemeClr>
                </a:solidFill>
                <a:latin typeface="Hiragino Sans W5" panose="020B0400000000000000" pitchFamily="34" charset="-128"/>
                <a:ea typeface="Hiragino Sans W5" panose="020B0400000000000000" pitchFamily="34" charset="-128"/>
              </a:rPr>
              <a:t>...</a:t>
            </a:r>
          </a:p>
        </p:txBody>
      </p:sp>
      <p:sp>
        <p:nvSpPr>
          <p:cNvPr id="153" name="テキスト ボックス 152">
            <a:extLst>
              <a:ext uri="{FF2B5EF4-FFF2-40B4-BE49-F238E27FC236}">
                <a16:creationId xmlns:a16="http://schemas.microsoft.com/office/drawing/2014/main" id="{1EBE1FE8-C370-7649-84AB-C91061439AF3}"/>
              </a:ext>
            </a:extLst>
          </p:cNvPr>
          <p:cNvSpPr txBox="1"/>
          <p:nvPr/>
        </p:nvSpPr>
        <p:spPr>
          <a:xfrm>
            <a:off x="7367893" y="3581598"/>
            <a:ext cx="564257" cy="84639"/>
          </a:xfrm>
          <a:prstGeom prst="rect">
            <a:avLst/>
          </a:prstGeom>
          <a:noFill/>
        </p:spPr>
        <p:txBody>
          <a:bodyPr wrap="none" lIns="0" tIns="0" rIns="0" bIns="0" rtlCol="0">
            <a:spAutoFit/>
          </a:bodyPr>
          <a:lstStyle/>
          <a:p>
            <a:pPr>
              <a:spcBef>
                <a:spcPts val="700"/>
              </a:spcBef>
            </a:pPr>
            <a:r>
              <a:rPr lang="ja-JP" altLang="en-US" sz="550">
                <a:solidFill>
                  <a:schemeClr val="bg1">
                    <a:lumMod val="95000"/>
                  </a:schemeClr>
                </a:solidFill>
                <a:latin typeface="Hiragino Sans W5" panose="020B0400000000000000" pitchFamily="34" charset="-128"/>
                <a:ea typeface="Hiragino Sans W5" panose="020B0400000000000000" pitchFamily="34" charset="-128"/>
              </a:rPr>
              <a:t>何度も見たくなる</a:t>
            </a:r>
            <a:endParaRPr lang="en-US" altLang="ja-JP" sz="5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54" name="テキスト ボックス 153">
            <a:extLst>
              <a:ext uri="{FF2B5EF4-FFF2-40B4-BE49-F238E27FC236}">
                <a16:creationId xmlns:a16="http://schemas.microsoft.com/office/drawing/2014/main" id="{2B5EBB05-4352-8F48-9389-9D3A92B97F3E}"/>
              </a:ext>
            </a:extLst>
          </p:cNvPr>
          <p:cNvSpPr txBox="1"/>
          <p:nvPr/>
        </p:nvSpPr>
        <p:spPr>
          <a:xfrm>
            <a:off x="7367893" y="3724702"/>
            <a:ext cx="564257" cy="84639"/>
          </a:xfrm>
          <a:prstGeom prst="rect">
            <a:avLst/>
          </a:prstGeom>
          <a:noFill/>
        </p:spPr>
        <p:txBody>
          <a:bodyPr wrap="none" lIns="0" tIns="0" rIns="0" bIns="0" rtlCol="0">
            <a:spAutoFit/>
          </a:bodyPr>
          <a:lstStyle/>
          <a:p>
            <a:pPr>
              <a:spcBef>
                <a:spcPts val="700"/>
              </a:spcBef>
            </a:pPr>
            <a:r>
              <a:rPr lang="ja-JP" altLang="en-US" sz="550">
                <a:solidFill>
                  <a:schemeClr val="bg1">
                    <a:lumMod val="95000"/>
                  </a:schemeClr>
                </a:solidFill>
                <a:latin typeface="Hiragino Sans W5" panose="020B0400000000000000" pitchFamily="34" charset="-128"/>
                <a:ea typeface="Hiragino Sans W5" panose="020B0400000000000000" pitchFamily="34" charset="-128"/>
              </a:rPr>
              <a:t>次が楽しみになる</a:t>
            </a:r>
            <a:endParaRPr lang="en-US" altLang="ja-JP" sz="5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55" name="テキスト ボックス 154">
            <a:extLst>
              <a:ext uri="{FF2B5EF4-FFF2-40B4-BE49-F238E27FC236}">
                <a16:creationId xmlns:a16="http://schemas.microsoft.com/office/drawing/2014/main" id="{33A55F93-7962-6641-B078-B019730686CE}"/>
              </a:ext>
            </a:extLst>
          </p:cNvPr>
          <p:cNvSpPr txBox="1"/>
          <p:nvPr/>
        </p:nvSpPr>
        <p:spPr>
          <a:xfrm>
            <a:off x="7367893" y="3867806"/>
            <a:ext cx="423193" cy="84639"/>
          </a:xfrm>
          <a:prstGeom prst="rect">
            <a:avLst/>
          </a:prstGeom>
          <a:noFill/>
        </p:spPr>
        <p:txBody>
          <a:bodyPr wrap="none" lIns="0" tIns="0" rIns="0" bIns="0" rtlCol="0">
            <a:spAutoFit/>
          </a:bodyPr>
          <a:lstStyle/>
          <a:p>
            <a:pPr>
              <a:spcBef>
                <a:spcPts val="700"/>
              </a:spcBef>
            </a:pPr>
            <a:r>
              <a:rPr lang="ja-JP" altLang="en-US" sz="550">
                <a:solidFill>
                  <a:schemeClr val="bg1">
                    <a:lumMod val="95000"/>
                  </a:schemeClr>
                </a:solidFill>
                <a:latin typeface="Hiragino Sans W5" panose="020B0400000000000000" pitchFamily="34" charset="-128"/>
                <a:ea typeface="Hiragino Sans W5" panose="020B0400000000000000" pitchFamily="34" charset="-128"/>
              </a:rPr>
              <a:t>サービス名称</a:t>
            </a:r>
            <a:endParaRPr lang="en-US" altLang="ja-JP" sz="5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56" name="テキスト ボックス 155">
            <a:extLst>
              <a:ext uri="{FF2B5EF4-FFF2-40B4-BE49-F238E27FC236}">
                <a16:creationId xmlns:a16="http://schemas.microsoft.com/office/drawing/2014/main" id="{C21B475D-839B-864C-8FD3-8A30B4BC0754}"/>
              </a:ext>
            </a:extLst>
          </p:cNvPr>
          <p:cNvSpPr txBox="1"/>
          <p:nvPr/>
        </p:nvSpPr>
        <p:spPr>
          <a:xfrm>
            <a:off x="7367893" y="4010912"/>
            <a:ext cx="493725" cy="84639"/>
          </a:xfrm>
          <a:prstGeom prst="rect">
            <a:avLst/>
          </a:prstGeom>
          <a:noFill/>
        </p:spPr>
        <p:txBody>
          <a:bodyPr wrap="none" lIns="0" tIns="0" rIns="0" bIns="0" rtlCol="0">
            <a:spAutoFit/>
          </a:bodyPr>
          <a:lstStyle/>
          <a:p>
            <a:pPr>
              <a:spcBef>
                <a:spcPts val="700"/>
              </a:spcBef>
            </a:pPr>
            <a:r>
              <a:rPr lang="ja-JP" altLang="en-US" sz="550">
                <a:solidFill>
                  <a:schemeClr val="bg1">
                    <a:lumMod val="95000"/>
                  </a:schemeClr>
                </a:solidFill>
                <a:latin typeface="Hiragino Sans W5" panose="020B0400000000000000" pitchFamily="34" charset="-128"/>
                <a:ea typeface="Hiragino Sans W5" panose="020B0400000000000000" pitchFamily="34" charset="-128"/>
              </a:rPr>
              <a:t>サービスのロゴ</a:t>
            </a:r>
            <a:endParaRPr lang="en-US" altLang="ja-JP" sz="5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57" name="テキスト ボックス 156">
            <a:extLst>
              <a:ext uri="{FF2B5EF4-FFF2-40B4-BE49-F238E27FC236}">
                <a16:creationId xmlns:a16="http://schemas.microsoft.com/office/drawing/2014/main" id="{322B3DEA-A3EC-794A-8460-6A5939088403}"/>
              </a:ext>
            </a:extLst>
          </p:cNvPr>
          <p:cNvSpPr txBox="1"/>
          <p:nvPr/>
        </p:nvSpPr>
        <p:spPr>
          <a:xfrm>
            <a:off x="9568350" y="2144472"/>
            <a:ext cx="705321" cy="84639"/>
          </a:xfrm>
          <a:prstGeom prst="rect">
            <a:avLst/>
          </a:prstGeom>
          <a:noFill/>
        </p:spPr>
        <p:txBody>
          <a:bodyPr wrap="none" lIns="0" tIns="0" rIns="0" bIns="0" rtlCol="0">
            <a:spAutoFit/>
          </a:bodyPr>
          <a:lstStyle/>
          <a:p>
            <a:pPr>
              <a:spcBef>
                <a:spcPts val="700"/>
              </a:spcBef>
            </a:pPr>
            <a:r>
              <a:rPr lang="ja-JP" altLang="en-US" sz="550">
                <a:solidFill>
                  <a:schemeClr val="bg1">
                    <a:lumMod val="95000"/>
                  </a:schemeClr>
                </a:solidFill>
                <a:latin typeface="Hiragino Sans W5" panose="020B0400000000000000" pitchFamily="34" charset="-128"/>
                <a:ea typeface="Hiragino Sans W5" panose="020B0400000000000000" pitchFamily="34" charset="-128"/>
              </a:rPr>
              <a:t>財務内容が優れている</a:t>
            </a:r>
            <a:endParaRPr lang="en-US" altLang="ja-JP" sz="5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58" name="テキスト ボックス 157">
            <a:extLst>
              <a:ext uri="{FF2B5EF4-FFF2-40B4-BE49-F238E27FC236}">
                <a16:creationId xmlns:a16="http://schemas.microsoft.com/office/drawing/2014/main" id="{F7DCE627-3D79-A542-8533-E8F1E8797060}"/>
              </a:ext>
            </a:extLst>
          </p:cNvPr>
          <p:cNvSpPr txBox="1"/>
          <p:nvPr/>
        </p:nvSpPr>
        <p:spPr>
          <a:xfrm>
            <a:off x="9568350" y="2287576"/>
            <a:ext cx="775853" cy="84639"/>
          </a:xfrm>
          <a:prstGeom prst="rect">
            <a:avLst/>
          </a:prstGeom>
          <a:noFill/>
        </p:spPr>
        <p:txBody>
          <a:bodyPr wrap="none" lIns="0" tIns="0" rIns="0" bIns="0" rtlCol="0">
            <a:spAutoFit/>
          </a:bodyPr>
          <a:lstStyle/>
          <a:p>
            <a:pPr>
              <a:spcBef>
                <a:spcPts val="700"/>
              </a:spcBef>
            </a:pPr>
            <a:r>
              <a:rPr lang="ja-JP" altLang="en-US" sz="550">
                <a:solidFill>
                  <a:schemeClr val="bg1">
                    <a:lumMod val="95000"/>
                  </a:schemeClr>
                </a:solidFill>
                <a:latin typeface="Hiragino Sans W5" panose="020B0400000000000000" pitchFamily="34" charset="-128"/>
                <a:ea typeface="Hiragino Sans W5" panose="020B0400000000000000" pitchFamily="34" charset="-128"/>
              </a:rPr>
              <a:t>よい広告活動をしている</a:t>
            </a:r>
            <a:endParaRPr lang="en-US" altLang="ja-JP" sz="5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59" name="テキスト ボックス 158">
            <a:extLst>
              <a:ext uri="{FF2B5EF4-FFF2-40B4-BE49-F238E27FC236}">
                <a16:creationId xmlns:a16="http://schemas.microsoft.com/office/drawing/2014/main" id="{A58BF421-2B53-454C-82AD-6FB7409A079F}"/>
              </a:ext>
            </a:extLst>
          </p:cNvPr>
          <p:cNvSpPr txBox="1"/>
          <p:nvPr/>
        </p:nvSpPr>
        <p:spPr>
          <a:xfrm>
            <a:off x="9568350" y="2430680"/>
            <a:ext cx="423193" cy="84639"/>
          </a:xfrm>
          <a:prstGeom prst="rect">
            <a:avLst/>
          </a:prstGeom>
          <a:noFill/>
        </p:spPr>
        <p:txBody>
          <a:bodyPr wrap="none" lIns="0" tIns="0" rIns="0" bIns="0" rtlCol="0">
            <a:spAutoFit/>
          </a:bodyPr>
          <a:lstStyle/>
          <a:p>
            <a:pPr>
              <a:spcBef>
                <a:spcPts val="700"/>
              </a:spcBef>
            </a:pPr>
            <a:r>
              <a:rPr lang="ja-JP" altLang="en-US" sz="550">
                <a:solidFill>
                  <a:schemeClr val="bg1">
                    <a:lumMod val="95000"/>
                  </a:schemeClr>
                </a:solidFill>
                <a:latin typeface="Hiragino Sans W5" panose="020B0400000000000000" pitchFamily="34" charset="-128"/>
                <a:ea typeface="Hiragino Sans W5" panose="020B0400000000000000" pitchFamily="34" charset="-128"/>
              </a:rPr>
              <a:t>一流だと思う</a:t>
            </a:r>
            <a:endParaRPr lang="en-US" altLang="ja-JP" sz="5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60" name="テキスト ボックス 159">
            <a:extLst>
              <a:ext uri="{FF2B5EF4-FFF2-40B4-BE49-F238E27FC236}">
                <a16:creationId xmlns:a16="http://schemas.microsoft.com/office/drawing/2014/main" id="{40637B2B-328C-9143-A139-640663566FED}"/>
              </a:ext>
            </a:extLst>
          </p:cNvPr>
          <p:cNvSpPr txBox="1"/>
          <p:nvPr/>
        </p:nvSpPr>
        <p:spPr>
          <a:xfrm>
            <a:off x="9568350" y="2573784"/>
            <a:ext cx="564257" cy="84639"/>
          </a:xfrm>
          <a:prstGeom prst="rect">
            <a:avLst/>
          </a:prstGeom>
          <a:noFill/>
        </p:spPr>
        <p:txBody>
          <a:bodyPr wrap="none" lIns="0" tIns="0" rIns="0" bIns="0" rtlCol="0">
            <a:spAutoFit/>
          </a:bodyPr>
          <a:lstStyle/>
          <a:p>
            <a:pPr>
              <a:spcBef>
                <a:spcPts val="700"/>
              </a:spcBef>
            </a:pPr>
            <a:r>
              <a:rPr lang="ja-JP" altLang="en-US" sz="550">
                <a:solidFill>
                  <a:schemeClr val="bg1">
                    <a:lumMod val="95000"/>
                  </a:schemeClr>
                </a:solidFill>
                <a:latin typeface="Hiragino Sans W5" panose="020B0400000000000000" pitchFamily="34" charset="-128"/>
                <a:ea typeface="Hiragino Sans W5" panose="020B0400000000000000" pitchFamily="34" charset="-128"/>
              </a:rPr>
              <a:t>製品が信頼できる</a:t>
            </a:r>
            <a:endParaRPr lang="en-US" altLang="ja-JP" sz="5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61" name="テキスト ボックス 160">
            <a:extLst>
              <a:ext uri="{FF2B5EF4-FFF2-40B4-BE49-F238E27FC236}">
                <a16:creationId xmlns:a16="http://schemas.microsoft.com/office/drawing/2014/main" id="{0B88BE39-A962-CF48-8441-2DCC9D9F7090}"/>
              </a:ext>
            </a:extLst>
          </p:cNvPr>
          <p:cNvSpPr txBox="1"/>
          <p:nvPr/>
        </p:nvSpPr>
        <p:spPr>
          <a:xfrm>
            <a:off x="9568350" y="2716888"/>
            <a:ext cx="705321" cy="84639"/>
          </a:xfrm>
          <a:prstGeom prst="rect">
            <a:avLst/>
          </a:prstGeom>
          <a:noFill/>
        </p:spPr>
        <p:txBody>
          <a:bodyPr wrap="none" lIns="0" tIns="0" rIns="0" bIns="0" rtlCol="0">
            <a:spAutoFit/>
          </a:bodyPr>
          <a:lstStyle/>
          <a:p>
            <a:pPr>
              <a:spcBef>
                <a:spcPts val="700"/>
              </a:spcBef>
            </a:pPr>
            <a:r>
              <a:rPr lang="ja-JP" altLang="en-US" sz="550">
                <a:solidFill>
                  <a:schemeClr val="bg1">
                    <a:lumMod val="95000"/>
                  </a:schemeClr>
                </a:solidFill>
                <a:latin typeface="Hiragino Sans W5" panose="020B0400000000000000" pitchFamily="34" charset="-128"/>
                <a:ea typeface="Hiragino Sans W5" panose="020B0400000000000000" pitchFamily="34" charset="-128"/>
              </a:rPr>
              <a:t>社会貢献活動に積極的</a:t>
            </a:r>
            <a:endParaRPr lang="en-US" altLang="ja-JP" sz="5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62" name="テキスト ボックス 161">
            <a:extLst>
              <a:ext uri="{FF2B5EF4-FFF2-40B4-BE49-F238E27FC236}">
                <a16:creationId xmlns:a16="http://schemas.microsoft.com/office/drawing/2014/main" id="{D09F74AA-5E07-9749-830A-D4F6A173EC38}"/>
              </a:ext>
            </a:extLst>
          </p:cNvPr>
          <p:cNvSpPr txBox="1"/>
          <p:nvPr/>
        </p:nvSpPr>
        <p:spPr>
          <a:xfrm>
            <a:off x="9568350" y="2859992"/>
            <a:ext cx="211596" cy="84639"/>
          </a:xfrm>
          <a:prstGeom prst="rect">
            <a:avLst/>
          </a:prstGeom>
          <a:noFill/>
        </p:spPr>
        <p:txBody>
          <a:bodyPr wrap="none" lIns="0" tIns="0" rIns="0" bIns="0" rtlCol="0">
            <a:spAutoFit/>
          </a:bodyPr>
          <a:lstStyle/>
          <a:p>
            <a:pPr>
              <a:spcBef>
                <a:spcPts val="700"/>
              </a:spcBef>
            </a:pPr>
            <a:r>
              <a:rPr lang="ja-JP" altLang="en-US" sz="550">
                <a:solidFill>
                  <a:schemeClr val="bg1">
                    <a:lumMod val="95000"/>
                  </a:schemeClr>
                </a:solidFill>
                <a:latin typeface="Hiragino Sans W5" panose="020B0400000000000000" pitchFamily="34" charset="-128"/>
                <a:ea typeface="Hiragino Sans W5" panose="020B0400000000000000" pitchFamily="34" charset="-128"/>
              </a:rPr>
              <a:t>知的な</a:t>
            </a:r>
            <a:endParaRPr lang="en-US" altLang="ja-JP" sz="5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63" name="テキスト ボックス 162">
            <a:extLst>
              <a:ext uri="{FF2B5EF4-FFF2-40B4-BE49-F238E27FC236}">
                <a16:creationId xmlns:a16="http://schemas.microsoft.com/office/drawing/2014/main" id="{3F75021A-90A6-CF47-9BC8-577B4E8C12B7}"/>
              </a:ext>
            </a:extLst>
          </p:cNvPr>
          <p:cNvSpPr txBox="1"/>
          <p:nvPr/>
        </p:nvSpPr>
        <p:spPr>
          <a:xfrm>
            <a:off x="9568350" y="3003096"/>
            <a:ext cx="423193" cy="84639"/>
          </a:xfrm>
          <a:prstGeom prst="rect">
            <a:avLst/>
          </a:prstGeom>
          <a:noFill/>
        </p:spPr>
        <p:txBody>
          <a:bodyPr wrap="none" lIns="0" tIns="0" rIns="0" bIns="0" rtlCol="0">
            <a:spAutoFit/>
          </a:bodyPr>
          <a:lstStyle/>
          <a:p>
            <a:pPr>
              <a:spcBef>
                <a:spcPts val="700"/>
              </a:spcBef>
            </a:pPr>
            <a:r>
              <a:rPr lang="ja-JP" altLang="en-US" sz="550">
                <a:solidFill>
                  <a:schemeClr val="bg1">
                    <a:lumMod val="95000"/>
                  </a:schemeClr>
                </a:solidFill>
                <a:latin typeface="Hiragino Sans W5" panose="020B0400000000000000" pitchFamily="34" charset="-128"/>
                <a:ea typeface="Hiragino Sans W5" panose="020B0400000000000000" pitchFamily="34" charset="-128"/>
              </a:rPr>
              <a:t>自立している</a:t>
            </a:r>
            <a:endParaRPr lang="en-US" altLang="ja-JP" sz="5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64" name="テキスト ボックス 163">
            <a:extLst>
              <a:ext uri="{FF2B5EF4-FFF2-40B4-BE49-F238E27FC236}">
                <a16:creationId xmlns:a16="http://schemas.microsoft.com/office/drawing/2014/main" id="{73470724-C6AA-5E4B-BA4F-949F6304F7FC}"/>
              </a:ext>
            </a:extLst>
          </p:cNvPr>
          <p:cNvSpPr txBox="1"/>
          <p:nvPr/>
        </p:nvSpPr>
        <p:spPr>
          <a:xfrm>
            <a:off x="9568350" y="3146200"/>
            <a:ext cx="282129" cy="84639"/>
          </a:xfrm>
          <a:prstGeom prst="rect">
            <a:avLst/>
          </a:prstGeom>
          <a:noFill/>
        </p:spPr>
        <p:txBody>
          <a:bodyPr wrap="none" lIns="0" tIns="0" rIns="0" bIns="0" rtlCol="0">
            <a:spAutoFit/>
          </a:bodyPr>
          <a:lstStyle/>
          <a:p>
            <a:pPr>
              <a:spcBef>
                <a:spcPts val="700"/>
              </a:spcBef>
            </a:pPr>
            <a:r>
              <a:rPr lang="ja-JP" altLang="en-US" sz="550">
                <a:solidFill>
                  <a:schemeClr val="bg1">
                    <a:lumMod val="95000"/>
                  </a:schemeClr>
                </a:solidFill>
                <a:latin typeface="Hiragino Sans W5" panose="020B0400000000000000" pitchFamily="34" charset="-128"/>
                <a:ea typeface="Hiragino Sans W5" panose="020B0400000000000000" pitchFamily="34" charset="-128"/>
              </a:rPr>
              <a:t>個性的な</a:t>
            </a:r>
            <a:endParaRPr lang="en-US" altLang="ja-JP" sz="5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65" name="テキスト ボックス 164">
            <a:extLst>
              <a:ext uri="{FF2B5EF4-FFF2-40B4-BE49-F238E27FC236}">
                <a16:creationId xmlns:a16="http://schemas.microsoft.com/office/drawing/2014/main" id="{218F7183-76CB-144B-AA1B-30FE9D8F13FD}"/>
              </a:ext>
            </a:extLst>
          </p:cNvPr>
          <p:cNvSpPr txBox="1"/>
          <p:nvPr/>
        </p:nvSpPr>
        <p:spPr>
          <a:xfrm>
            <a:off x="9568350" y="3289304"/>
            <a:ext cx="282129" cy="84639"/>
          </a:xfrm>
          <a:prstGeom prst="rect">
            <a:avLst/>
          </a:prstGeom>
          <a:noFill/>
        </p:spPr>
        <p:txBody>
          <a:bodyPr wrap="none" lIns="0" tIns="0" rIns="0" bIns="0" rtlCol="0">
            <a:spAutoFit/>
          </a:bodyPr>
          <a:lstStyle/>
          <a:p>
            <a:pPr>
              <a:spcBef>
                <a:spcPts val="700"/>
              </a:spcBef>
            </a:pPr>
            <a:r>
              <a:rPr lang="ja-JP" altLang="en-US" sz="550">
                <a:solidFill>
                  <a:schemeClr val="bg1">
                    <a:lumMod val="95000"/>
                  </a:schemeClr>
                </a:solidFill>
                <a:latin typeface="Hiragino Sans W5" panose="020B0400000000000000" pitchFamily="34" charset="-128"/>
                <a:ea typeface="Hiragino Sans W5" panose="020B0400000000000000" pitchFamily="34" charset="-128"/>
              </a:rPr>
              <a:t>夢のある</a:t>
            </a:r>
            <a:endParaRPr lang="en-US" altLang="ja-JP" sz="5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66" name="テキスト ボックス 165">
            <a:extLst>
              <a:ext uri="{FF2B5EF4-FFF2-40B4-BE49-F238E27FC236}">
                <a16:creationId xmlns:a16="http://schemas.microsoft.com/office/drawing/2014/main" id="{0C4149A8-2E83-8D4A-BD6B-8D02402E591C}"/>
              </a:ext>
            </a:extLst>
          </p:cNvPr>
          <p:cNvSpPr txBox="1"/>
          <p:nvPr/>
        </p:nvSpPr>
        <p:spPr>
          <a:xfrm>
            <a:off x="9568350" y="3432408"/>
            <a:ext cx="282129" cy="84639"/>
          </a:xfrm>
          <a:prstGeom prst="rect">
            <a:avLst/>
          </a:prstGeom>
          <a:noFill/>
        </p:spPr>
        <p:txBody>
          <a:bodyPr wrap="none" lIns="0" tIns="0" rIns="0" bIns="0" rtlCol="0">
            <a:spAutoFit/>
          </a:bodyPr>
          <a:lstStyle/>
          <a:p>
            <a:pPr>
              <a:spcBef>
                <a:spcPts val="700"/>
              </a:spcBef>
            </a:pPr>
            <a:r>
              <a:rPr lang="ja-JP" altLang="en-US" sz="550">
                <a:solidFill>
                  <a:schemeClr val="bg1">
                    <a:lumMod val="95000"/>
                  </a:schemeClr>
                </a:solidFill>
                <a:latin typeface="Hiragino Sans W5" panose="020B0400000000000000" pitchFamily="34" charset="-128"/>
                <a:ea typeface="Hiragino Sans W5" panose="020B0400000000000000" pitchFamily="34" charset="-128"/>
              </a:rPr>
              <a:t>情熱的な</a:t>
            </a:r>
            <a:endParaRPr lang="en-US" altLang="ja-JP" sz="5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67" name="テキスト ボックス 166">
            <a:extLst>
              <a:ext uri="{FF2B5EF4-FFF2-40B4-BE49-F238E27FC236}">
                <a16:creationId xmlns:a16="http://schemas.microsoft.com/office/drawing/2014/main" id="{B54D6B56-AFAB-3344-8B7C-390C3B2B9EF1}"/>
              </a:ext>
            </a:extLst>
          </p:cNvPr>
          <p:cNvSpPr txBox="1"/>
          <p:nvPr/>
        </p:nvSpPr>
        <p:spPr>
          <a:xfrm>
            <a:off x="9568350" y="3575512"/>
            <a:ext cx="705321" cy="84639"/>
          </a:xfrm>
          <a:prstGeom prst="rect">
            <a:avLst/>
          </a:prstGeom>
          <a:noFill/>
        </p:spPr>
        <p:txBody>
          <a:bodyPr wrap="none" lIns="0" tIns="0" rIns="0" bIns="0" rtlCol="0">
            <a:spAutoFit/>
          </a:bodyPr>
          <a:lstStyle/>
          <a:p>
            <a:pPr>
              <a:spcBef>
                <a:spcPts val="700"/>
              </a:spcBef>
            </a:pPr>
            <a:r>
              <a:rPr lang="ja-JP" altLang="en-US" sz="550">
                <a:solidFill>
                  <a:schemeClr val="bg1">
                    <a:lumMod val="95000"/>
                  </a:schemeClr>
                </a:solidFill>
                <a:latin typeface="Hiragino Sans W5" panose="020B0400000000000000" pitchFamily="34" charset="-128"/>
                <a:ea typeface="Hiragino Sans W5" panose="020B0400000000000000" pitchFamily="34" charset="-128"/>
              </a:rPr>
              <a:t>チャレンジ精神のある</a:t>
            </a:r>
            <a:endParaRPr lang="en-US" altLang="ja-JP" sz="5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68" name="テキスト ボックス 167">
            <a:extLst>
              <a:ext uri="{FF2B5EF4-FFF2-40B4-BE49-F238E27FC236}">
                <a16:creationId xmlns:a16="http://schemas.microsoft.com/office/drawing/2014/main" id="{304DD405-AEDD-1B43-835F-077668CF4A4A}"/>
              </a:ext>
            </a:extLst>
          </p:cNvPr>
          <p:cNvSpPr txBox="1"/>
          <p:nvPr/>
        </p:nvSpPr>
        <p:spPr>
          <a:xfrm>
            <a:off x="9568350" y="3718616"/>
            <a:ext cx="282129" cy="84639"/>
          </a:xfrm>
          <a:prstGeom prst="rect">
            <a:avLst/>
          </a:prstGeom>
          <a:noFill/>
        </p:spPr>
        <p:txBody>
          <a:bodyPr wrap="none" lIns="0" tIns="0" rIns="0" bIns="0" rtlCol="0">
            <a:spAutoFit/>
          </a:bodyPr>
          <a:lstStyle/>
          <a:p>
            <a:pPr>
              <a:spcBef>
                <a:spcPts val="700"/>
              </a:spcBef>
            </a:pPr>
            <a:r>
              <a:rPr lang="ja-JP" altLang="en-US" sz="550">
                <a:solidFill>
                  <a:schemeClr val="bg1">
                    <a:lumMod val="95000"/>
                  </a:schemeClr>
                </a:solidFill>
                <a:latin typeface="Hiragino Sans W5" panose="020B0400000000000000" pitchFamily="34" charset="-128"/>
                <a:ea typeface="Hiragino Sans W5" panose="020B0400000000000000" pitchFamily="34" charset="-128"/>
              </a:rPr>
              <a:t>創造的な</a:t>
            </a:r>
            <a:endParaRPr lang="en-US" altLang="ja-JP" sz="5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69" name="テキスト ボックス 168">
            <a:extLst>
              <a:ext uri="{FF2B5EF4-FFF2-40B4-BE49-F238E27FC236}">
                <a16:creationId xmlns:a16="http://schemas.microsoft.com/office/drawing/2014/main" id="{261270B9-2673-D74C-9597-51519A97029D}"/>
              </a:ext>
            </a:extLst>
          </p:cNvPr>
          <p:cNvSpPr txBox="1"/>
          <p:nvPr/>
        </p:nvSpPr>
        <p:spPr>
          <a:xfrm>
            <a:off x="9568350" y="3861720"/>
            <a:ext cx="705321" cy="84639"/>
          </a:xfrm>
          <a:prstGeom prst="rect">
            <a:avLst/>
          </a:prstGeom>
          <a:noFill/>
        </p:spPr>
        <p:txBody>
          <a:bodyPr wrap="none" lIns="0" tIns="0" rIns="0" bIns="0" rtlCol="0">
            <a:spAutoFit/>
          </a:bodyPr>
          <a:lstStyle/>
          <a:p>
            <a:pPr>
              <a:spcBef>
                <a:spcPts val="700"/>
              </a:spcBef>
            </a:pPr>
            <a:r>
              <a:rPr lang="ja-JP" altLang="en-US" sz="550">
                <a:solidFill>
                  <a:schemeClr val="bg1">
                    <a:lumMod val="95000"/>
                  </a:schemeClr>
                </a:solidFill>
                <a:latin typeface="Hiragino Sans W5" panose="020B0400000000000000" pitchFamily="34" charset="-128"/>
                <a:ea typeface="Hiragino Sans W5" panose="020B0400000000000000" pitchFamily="34" charset="-128"/>
              </a:rPr>
              <a:t>新しい価値を提案する</a:t>
            </a:r>
            <a:endParaRPr lang="en-US" altLang="ja-JP" sz="5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70" name="テキスト ボックス 169">
            <a:extLst>
              <a:ext uri="{FF2B5EF4-FFF2-40B4-BE49-F238E27FC236}">
                <a16:creationId xmlns:a16="http://schemas.microsoft.com/office/drawing/2014/main" id="{8F0A2091-71F9-EB4A-9826-111A876AE059}"/>
              </a:ext>
            </a:extLst>
          </p:cNvPr>
          <p:cNvSpPr txBox="1"/>
          <p:nvPr/>
        </p:nvSpPr>
        <p:spPr>
          <a:xfrm>
            <a:off x="9568349" y="4004824"/>
            <a:ext cx="282129" cy="84639"/>
          </a:xfrm>
          <a:prstGeom prst="rect">
            <a:avLst/>
          </a:prstGeom>
          <a:noFill/>
        </p:spPr>
        <p:txBody>
          <a:bodyPr wrap="none" lIns="0" tIns="0" rIns="0" bIns="0" rtlCol="0">
            <a:spAutoFit/>
          </a:bodyPr>
          <a:lstStyle/>
          <a:p>
            <a:pPr>
              <a:spcBef>
                <a:spcPts val="700"/>
              </a:spcBef>
            </a:pPr>
            <a:r>
              <a:rPr lang="ja-JP" altLang="en-US" sz="550">
                <a:solidFill>
                  <a:schemeClr val="bg1">
                    <a:lumMod val="95000"/>
                  </a:schemeClr>
                </a:solidFill>
                <a:latin typeface="Hiragino Sans W5" panose="020B0400000000000000" pitchFamily="34" charset="-128"/>
                <a:ea typeface="Hiragino Sans W5" panose="020B0400000000000000" pitchFamily="34" charset="-128"/>
              </a:rPr>
              <a:t>先進的な</a:t>
            </a:r>
            <a:endParaRPr lang="en-US" altLang="ja-JP" sz="5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71" name="テキスト ボックス 170">
            <a:extLst>
              <a:ext uri="{FF2B5EF4-FFF2-40B4-BE49-F238E27FC236}">
                <a16:creationId xmlns:a16="http://schemas.microsoft.com/office/drawing/2014/main" id="{AC3A6F90-9FE4-7844-8CCA-3066D3032AE0}"/>
              </a:ext>
            </a:extLst>
          </p:cNvPr>
          <p:cNvSpPr txBox="1"/>
          <p:nvPr/>
        </p:nvSpPr>
        <p:spPr>
          <a:xfrm>
            <a:off x="7375022" y="4841588"/>
            <a:ext cx="1269578" cy="84639"/>
          </a:xfrm>
          <a:prstGeom prst="rect">
            <a:avLst/>
          </a:prstGeom>
          <a:noFill/>
        </p:spPr>
        <p:txBody>
          <a:bodyPr wrap="none" lIns="0" tIns="0" rIns="0" bIns="0" rtlCol="0">
            <a:spAutoFit/>
          </a:bodyPr>
          <a:lstStyle/>
          <a:p>
            <a:pPr>
              <a:spcBef>
                <a:spcPts val="700"/>
              </a:spcBef>
            </a:pPr>
            <a:r>
              <a:rPr lang="ja-JP" altLang="en-US" sz="550">
                <a:solidFill>
                  <a:schemeClr val="bg1">
                    <a:lumMod val="95000"/>
                  </a:schemeClr>
                </a:solidFill>
                <a:latin typeface="Hiragino Sans W5" panose="020B0400000000000000" pitchFamily="34" charset="-128"/>
                <a:ea typeface="Hiragino Sans W5" panose="020B0400000000000000" pitchFamily="34" charset="-128"/>
              </a:rPr>
              <a:t>ホームページにアクセスしたことがある</a:t>
            </a:r>
            <a:endParaRPr lang="en-US" altLang="ja-JP" sz="5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72" name="テキスト ボックス 171">
            <a:extLst>
              <a:ext uri="{FF2B5EF4-FFF2-40B4-BE49-F238E27FC236}">
                <a16:creationId xmlns:a16="http://schemas.microsoft.com/office/drawing/2014/main" id="{7AFCE8AA-2C41-D54F-8BA2-5F677D97EECD}"/>
              </a:ext>
            </a:extLst>
          </p:cNvPr>
          <p:cNvSpPr txBox="1"/>
          <p:nvPr/>
        </p:nvSpPr>
        <p:spPr>
          <a:xfrm>
            <a:off x="7375022" y="5032458"/>
            <a:ext cx="493725" cy="84639"/>
          </a:xfrm>
          <a:prstGeom prst="rect">
            <a:avLst/>
          </a:prstGeom>
          <a:noFill/>
        </p:spPr>
        <p:txBody>
          <a:bodyPr wrap="none" lIns="0" tIns="0" rIns="0" bIns="0" rtlCol="0">
            <a:spAutoFit/>
          </a:bodyPr>
          <a:lstStyle/>
          <a:p>
            <a:pPr>
              <a:spcBef>
                <a:spcPts val="700"/>
              </a:spcBef>
            </a:pPr>
            <a:r>
              <a:rPr lang="ja-JP" altLang="en-US" sz="550">
                <a:solidFill>
                  <a:schemeClr val="bg1">
                    <a:lumMod val="95000"/>
                  </a:schemeClr>
                </a:solidFill>
                <a:latin typeface="Hiragino Sans W5" panose="020B0400000000000000" pitchFamily="34" charset="-128"/>
                <a:ea typeface="Hiragino Sans W5" panose="020B0400000000000000" pitchFamily="34" charset="-128"/>
              </a:rPr>
              <a:t>あてはまらない</a:t>
            </a:r>
            <a:endParaRPr lang="en-US" altLang="ja-JP" sz="5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73" name="テキスト ボックス 172">
            <a:extLst>
              <a:ext uri="{FF2B5EF4-FFF2-40B4-BE49-F238E27FC236}">
                <a16:creationId xmlns:a16="http://schemas.microsoft.com/office/drawing/2014/main" id="{9C042AA6-4A32-3847-8F00-4D4D38C3B685}"/>
              </a:ext>
            </a:extLst>
          </p:cNvPr>
          <p:cNvSpPr txBox="1"/>
          <p:nvPr/>
        </p:nvSpPr>
        <p:spPr>
          <a:xfrm>
            <a:off x="7375022" y="5223328"/>
            <a:ext cx="564257" cy="84639"/>
          </a:xfrm>
          <a:prstGeom prst="rect">
            <a:avLst/>
          </a:prstGeom>
          <a:noFill/>
        </p:spPr>
        <p:txBody>
          <a:bodyPr wrap="none" lIns="0" tIns="0" rIns="0" bIns="0" rtlCol="0">
            <a:spAutoFit/>
          </a:bodyPr>
          <a:lstStyle/>
          <a:p>
            <a:pPr>
              <a:spcBef>
                <a:spcPts val="700"/>
              </a:spcBef>
            </a:pPr>
            <a:r>
              <a:rPr lang="ja-JP" altLang="en-US" sz="550">
                <a:solidFill>
                  <a:schemeClr val="bg1">
                    <a:lumMod val="95000"/>
                  </a:schemeClr>
                </a:solidFill>
                <a:latin typeface="Hiragino Sans W5" panose="020B0400000000000000" pitchFamily="34" charset="-128"/>
                <a:ea typeface="Hiragino Sans W5" panose="020B0400000000000000" pitchFamily="34" charset="-128"/>
              </a:rPr>
              <a:t>現在契約している</a:t>
            </a:r>
            <a:endParaRPr lang="en-US" altLang="ja-JP" sz="5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74" name="テキスト ボックス 173">
            <a:extLst>
              <a:ext uri="{FF2B5EF4-FFF2-40B4-BE49-F238E27FC236}">
                <a16:creationId xmlns:a16="http://schemas.microsoft.com/office/drawing/2014/main" id="{77796A94-B78E-064F-85A7-98CDDB8DBBA5}"/>
              </a:ext>
            </a:extLst>
          </p:cNvPr>
          <p:cNvSpPr txBox="1"/>
          <p:nvPr/>
        </p:nvSpPr>
        <p:spPr>
          <a:xfrm>
            <a:off x="7375022" y="5414198"/>
            <a:ext cx="846386" cy="84639"/>
          </a:xfrm>
          <a:prstGeom prst="rect">
            <a:avLst/>
          </a:prstGeom>
          <a:noFill/>
        </p:spPr>
        <p:txBody>
          <a:bodyPr wrap="none" lIns="0" tIns="0" rIns="0" bIns="0" rtlCol="0">
            <a:spAutoFit/>
          </a:bodyPr>
          <a:lstStyle/>
          <a:p>
            <a:pPr>
              <a:spcBef>
                <a:spcPts val="700"/>
              </a:spcBef>
            </a:pPr>
            <a:r>
              <a:rPr lang="ja-JP" altLang="en-US" sz="550">
                <a:solidFill>
                  <a:schemeClr val="bg1">
                    <a:lumMod val="95000"/>
                  </a:schemeClr>
                </a:solidFill>
                <a:latin typeface="Hiragino Sans W5" panose="020B0400000000000000" pitchFamily="34" charset="-128"/>
                <a:ea typeface="Hiragino Sans W5" panose="020B0400000000000000" pitchFamily="34" charset="-128"/>
              </a:rPr>
              <a:t>契約を検討したことがある</a:t>
            </a:r>
            <a:endParaRPr lang="en-US" altLang="ja-JP" sz="5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75" name="テキスト ボックス 174">
            <a:extLst>
              <a:ext uri="{FF2B5EF4-FFF2-40B4-BE49-F238E27FC236}">
                <a16:creationId xmlns:a16="http://schemas.microsoft.com/office/drawing/2014/main" id="{40EC4C7F-3C54-1B4C-975E-55EB829F4E7F}"/>
              </a:ext>
            </a:extLst>
          </p:cNvPr>
          <p:cNvSpPr txBox="1"/>
          <p:nvPr/>
        </p:nvSpPr>
        <p:spPr>
          <a:xfrm>
            <a:off x="7375022" y="5605069"/>
            <a:ext cx="987450" cy="84639"/>
          </a:xfrm>
          <a:prstGeom prst="rect">
            <a:avLst/>
          </a:prstGeom>
          <a:noFill/>
        </p:spPr>
        <p:txBody>
          <a:bodyPr wrap="none" lIns="0" tIns="0" rIns="0" bIns="0" rtlCol="0">
            <a:spAutoFit/>
          </a:bodyPr>
          <a:lstStyle/>
          <a:p>
            <a:pPr>
              <a:spcBef>
                <a:spcPts val="700"/>
              </a:spcBef>
            </a:pPr>
            <a:r>
              <a:rPr lang="ja-JP" altLang="en-US" sz="550">
                <a:solidFill>
                  <a:schemeClr val="bg1">
                    <a:lumMod val="95000"/>
                  </a:schemeClr>
                </a:solidFill>
                <a:latin typeface="Hiragino Sans W5" panose="020B0400000000000000" pitchFamily="34" charset="-128"/>
                <a:ea typeface="Hiragino Sans W5" panose="020B0400000000000000" pitchFamily="34" charset="-128"/>
              </a:rPr>
              <a:t>過去に契約していたことがある</a:t>
            </a:r>
            <a:endParaRPr lang="en-US" altLang="ja-JP" sz="5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76" name="テキスト ボックス 175">
            <a:extLst>
              <a:ext uri="{FF2B5EF4-FFF2-40B4-BE49-F238E27FC236}">
                <a16:creationId xmlns:a16="http://schemas.microsoft.com/office/drawing/2014/main" id="{ADE3A617-C2C9-EE49-BF1B-476CEE4F3329}"/>
              </a:ext>
            </a:extLst>
          </p:cNvPr>
          <p:cNvSpPr txBox="1"/>
          <p:nvPr/>
        </p:nvSpPr>
        <p:spPr>
          <a:xfrm>
            <a:off x="4359805" y="2186791"/>
            <a:ext cx="181140" cy="169277"/>
          </a:xfrm>
          <a:prstGeom prst="rect">
            <a:avLst/>
          </a:prstGeom>
          <a:noFill/>
        </p:spPr>
        <p:txBody>
          <a:bodyPr wrap="none" lIns="0" tIns="0" rIns="0" bIns="0" rtlCol="0">
            <a:spAutoFit/>
          </a:bodyPr>
          <a:lstStyle/>
          <a:p>
            <a:r>
              <a:rPr lang="en-US" altLang="ja-JP" sz="1100" dirty="0">
                <a:solidFill>
                  <a:schemeClr val="bg1">
                    <a:lumMod val="95000"/>
                  </a:schemeClr>
                </a:solidFill>
                <a:latin typeface="DIN Alternate" panose="020B0500000000000000" pitchFamily="34" charset="0"/>
                <a:ea typeface="Hiragino Sans W5" panose="020B0400000000000000" pitchFamily="34" charset="-128"/>
              </a:rPr>
              <a:t>30</a:t>
            </a:r>
            <a:r>
              <a:rPr kumimoji="1" lang="en-US" altLang="ja-JP" sz="700" dirty="0">
                <a:solidFill>
                  <a:schemeClr val="bg1">
                    <a:lumMod val="95000"/>
                  </a:schemeClr>
                </a:solidFill>
                <a:latin typeface="DIN Alternate" panose="020B0500000000000000" pitchFamily="34" charset="0"/>
                <a:ea typeface="Hiragino Sans W5" panose="020B0400000000000000" pitchFamily="34" charset="-128"/>
              </a:rPr>
              <a:t>%</a:t>
            </a:r>
            <a:endParaRPr kumimoji="1" lang="ja-JP" altLang="en-US" sz="1200">
              <a:solidFill>
                <a:schemeClr val="bg1">
                  <a:lumMod val="95000"/>
                </a:schemeClr>
              </a:solidFill>
              <a:latin typeface="DIN Alternate" panose="020B0500000000000000" pitchFamily="34" charset="0"/>
              <a:ea typeface="Hiragino Sans W5" panose="020B0400000000000000" pitchFamily="34" charset="-128"/>
            </a:endParaRPr>
          </a:p>
        </p:txBody>
      </p:sp>
      <p:sp>
        <p:nvSpPr>
          <p:cNvPr id="177" name="テキスト ボックス 176">
            <a:extLst>
              <a:ext uri="{FF2B5EF4-FFF2-40B4-BE49-F238E27FC236}">
                <a16:creationId xmlns:a16="http://schemas.microsoft.com/office/drawing/2014/main" id="{309831B8-E4ED-3940-AAA3-2CF9D31AB7C1}"/>
              </a:ext>
            </a:extLst>
          </p:cNvPr>
          <p:cNvSpPr txBox="1"/>
          <p:nvPr/>
        </p:nvSpPr>
        <p:spPr>
          <a:xfrm>
            <a:off x="4818640" y="2042527"/>
            <a:ext cx="181140" cy="169277"/>
          </a:xfrm>
          <a:prstGeom prst="rect">
            <a:avLst/>
          </a:prstGeom>
          <a:noFill/>
        </p:spPr>
        <p:txBody>
          <a:bodyPr wrap="none" lIns="0" tIns="0" rIns="0" bIns="0" rtlCol="0">
            <a:spAutoFit/>
          </a:bodyPr>
          <a:lstStyle/>
          <a:p>
            <a:r>
              <a:rPr lang="en-US" altLang="ja-JP" sz="1100" dirty="0">
                <a:solidFill>
                  <a:schemeClr val="bg1">
                    <a:lumMod val="95000"/>
                  </a:schemeClr>
                </a:solidFill>
                <a:latin typeface="DIN Alternate" panose="020B0500000000000000" pitchFamily="34" charset="0"/>
                <a:ea typeface="Hiragino Sans W5" panose="020B0400000000000000" pitchFamily="34" charset="-128"/>
              </a:rPr>
              <a:t>40</a:t>
            </a:r>
            <a:r>
              <a:rPr kumimoji="1" lang="en-US" altLang="ja-JP" sz="700" dirty="0">
                <a:solidFill>
                  <a:schemeClr val="bg1">
                    <a:lumMod val="95000"/>
                  </a:schemeClr>
                </a:solidFill>
                <a:latin typeface="DIN Alternate" panose="020B0500000000000000" pitchFamily="34" charset="0"/>
                <a:ea typeface="Hiragino Sans W5" panose="020B0400000000000000" pitchFamily="34" charset="-128"/>
              </a:rPr>
              <a:t>%</a:t>
            </a:r>
            <a:endParaRPr kumimoji="1" lang="ja-JP" altLang="en-US" sz="1200">
              <a:solidFill>
                <a:schemeClr val="bg1">
                  <a:lumMod val="95000"/>
                </a:schemeClr>
              </a:solidFill>
              <a:latin typeface="DIN Alternate" panose="020B0500000000000000" pitchFamily="34" charset="0"/>
              <a:ea typeface="Hiragino Sans W5" panose="020B0400000000000000" pitchFamily="34" charset="-128"/>
            </a:endParaRPr>
          </a:p>
        </p:txBody>
      </p:sp>
      <p:sp>
        <p:nvSpPr>
          <p:cNvPr id="178" name="テキスト ボックス 177">
            <a:extLst>
              <a:ext uri="{FF2B5EF4-FFF2-40B4-BE49-F238E27FC236}">
                <a16:creationId xmlns:a16="http://schemas.microsoft.com/office/drawing/2014/main" id="{D365E1BE-0D2A-9348-A1A9-EE9F2D0000A3}"/>
              </a:ext>
            </a:extLst>
          </p:cNvPr>
          <p:cNvSpPr txBox="1"/>
          <p:nvPr/>
        </p:nvSpPr>
        <p:spPr>
          <a:xfrm>
            <a:off x="5987285" y="2332193"/>
            <a:ext cx="181140" cy="169277"/>
          </a:xfrm>
          <a:prstGeom prst="rect">
            <a:avLst/>
          </a:prstGeom>
          <a:noFill/>
        </p:spPr>
        <p:txBody>
          <a:bodyPr wrap="none" lIns="0" tIns="0" rIns="0" bIns="0" rtlCol="0">
            <a:spAutoFit/>
          </a:bodyPr>
          <a:lstStyle/>
          <a:p>
            <a:r>
              <a:rPr lang="en-US" altLang="ja-JP" sz="1100" dirty="0">
                <a:solidFill>
                  <a:schemeClr val="bg1">
                    <a:lumMod val="95000"/>
                  </a:schemeClr>
                </a:solidFill>
                <a:latin typeface="DIN Alternate" panose="020B0500000000000000" pitchFamily="34" charset="0"/>
                <a:ea typeface="Hiragino Sans W5" panose="020B0400000000000000" pitchFamily="34" charset="-128"/>
              </a:rPr>
              <a:t>20</a:t>
            </a:r>
            <a:r>
              <a:rPr kumimoji="1" lang="en-US" altLang="ja-JP" sz="700" dirty="0">
                <a:solidFill>
                  <a:schemeClr val="bg1">
                    <a:lumMod val="95000"/>
                  </a:schemeClr>
                </a:solidFill>
                <a:latin typeface="DIN Alternate" panose="020B0500000000000000" pitchFamily="34" charset="0"/>
                <a:ea typeface="Hiragino Sans W5" panose="020B0400000000000000" pitchFamily="34" charset="-128"/>
              </a:rPr>
              <a:t>%</a:t>
            </a:r>
            <a:endParaRPr kumimoji="1" lang="ja-JP" altLang="en-US" sz="1200">
              <a:solidFill>
                <a:schemeClr val="bg1">
                  <a:lumMod val="95000"/>
                </a:schemeClr>
              </a:solidFill>
              <a:latin typeface="DIN Alternate" panose="020B0500000000000000" pitchFamily="34" charset="0"/>
              <a:ea typeface="Hiragino Sans W5" panose="020B0400000000000000" pitchFamily="34" charset="-128"/>
            </a:endParaRPr>
          </a:p>
        </p:txBody>
      </p:sp>
      <p:sp>
        <p:nvSpPr>
          <p:cNvPr id="179" name="テキスト ボックス 178">
            <a:extLst>
              <a:ext uri="{FF2B5EF4-FFF2-40B4-BE49-F238E27FC236}">
                <a16:creationId xmlns:a16="http://schemas.microsoft.com/office/drawing/2014/main" id="{A72A666A-6EAB-404A-A0FE-8E2CC53A6398}"/>
              </a:ext>
            </a:extLst>
          </p:cNvPr>
          <p:cNvSpPr txBox="1"/>
          <p:nvPr/>
        </p:nvSpPr>
        <p:spPr>
          <a:xfrm>
            <a:off x="6451504" y="2187881"/>
            <a:ext cx="181140" cy="169277"/>
          </a:xfrm>
          <a:prstGeom prst="rect">
            <a:avLst/>
          </a:prstGeom>
          <a:noFill/>
        </p:spPr>
        <p:txBody>
          <a:bodyPr wrap="none" lIns="0" tIns="0" rIns="0" bIns="0" rtlCol="0">
            <a:spAutoFit/>
          </a:bodyPr>
          <a:lstStyle/>
          <a:p>
            <a:r>
              <a:rPr lang="en-US" altLang="ja-JP" sz="1100" dirty="0">
                <a:solidFill>
                  <a:schemeClr val="bg1">
                    <a:lumMod val="95000"/>
                  </a:schemeClr>
                </a:solidFill>
                <a:latin typeface="DIN Alternate" panose="020B0500000000000000" pitchFamily="34" charset="0"/>
                <a:ea typeface="Hiragino Sans W5" panose="020B0400000000000000" pitchFamily="34" charset="-128"/>
              </a:rPr>
              <a:t>30</a:t>
            </a:r>
            <a:r>
              <a:rPr kumimoji="1" lang="en-US" altLang="ja-JP" sz="700" dirty="0">
                <a:solidFill>
                  <a:schemeClr val="bg1">
                    <a:lumMod val="95000"/>
                  </a:schemeClr>
                </a:solidFill>
                <a:latin typeface="DIN Alternate" panose="020B0500000000000000" pitchFamily="34" charset="0"/>
                <a:ea typeface="Hiragino Sans W5" panose="020B0400000000000000" pitchFamily="34" charset="-128"/>
              </a:rPr>
              <a:t>%</a:t>
            </a:r>
            <a:endParaRPr kumimoji="1" lang="ja-JP" altLang="en-US" sz="1200">
              <a:solidFill>
                <a:schemeClr val="bg1">
                  <a:lumMod val="95000"/>
                </a:schemeClr>
              </a:solidFill>
              <a:latin typeface="DIN Alternate" panose="020B0500000000000000" pitchFamily="34" charset="0"/>
              <a:ea typeface="Hiragino Sans W5" panose="020B0400000000000000" pitchFamily="34" charset="-128"/>
            </a:endParaRPr>
          </a:p>
        </p:txBody>
      </p:sp>
      <p:sp>
        <p:nvSpPr>
          <p:cNvPr id="180" name="テキスト ボックス 179">
            <a:extLst>
              <a:ext uri="{FF2B5EF4-FFF2-40B4-BE49-F238E27FC236}">
                <a16:creationId xmlns:a16="http://schemas.microsoft.com/office/drawing/2014/main" id="{30CEBB68-B4FA-F04C-BD7C-E87B6E0B3529}"/>
              </a:ext>
            </a:extLst>
          </p:cNvPr>
          <p:cNvSpPr txBox="1"/>
          <p:nvPr/>
        </p:nvSpPr>
        <p:spPr>
          <a:xfrm>
            <a:off x="5987285" y="3605531"/>
            <a:ext cx="181140" cy="169277"/>
          </a:xfrm>
          <a:prstGeom prst="rect">
            <a:avLst/>
          </a:prstGeom>
          <a:noFill/>
        </p:spPr>
        <p:txBody>
          <a:bodyPr wrap="none" lIns="0" tIns="0" rIns="0" bIns="0" rtlCol="0">
            <a:spAutoFit/>
          </a:bodyPr>
          <a:lstStyle/>
          <a:p>
            <a:r>
              <a:rPr lang="en-US" altLang="ja-JP" sz="1100" dirty="0">
                <a:solidFill>
                  <a:schemeClr val="bg1">
                    <a:lumMod val="95000"/>
                  </a:schemeClr>
                </a:solidFill>
                <a:latin typeface="DIN Alternate" panose="020B0500000000000000" pitchFamily="34" charset="0"/>
                <a:ea typeface="Hiragino Sans W5" panose="020B0400000000000000" pitchFamily="34" charset="-128"/>
              </a:rPr>
              <a:t>20</a:t>
            </a:r>
            <a:r>
              <a:rPr kumimoji="1" lang="en-US" altLang="ja-JP" sz="700" dirty="0">
                <a:solidFill>
                  <a:schemeClr val="bg1">
                    <a:lumMod val="95000"/>
                  </a:schemeClr>
                </a:solidFill>
                <a:latin typeface="DIN Alternate" panose="020B0500000000000000" pitchFamily="34" charset="0"/>
                <a:ea typeface="Hiragino Sans W5" panose="020B0400000000000000" pitchFamily="34" charset="-128"/>
              </a:rPr>
              <a:t>%</a:t>
            </a:r>
            <a:endParaRPr kumimoji="1" lang="ja-JP" altLang="en-US" sz="1200">
              <a:solidFill>
                <a:schemeClr val="bg1">
                  <a:lumMod val="95000"/>
                </a:schemeClr>
              </a:solidFill>
              <a:latin typeface="DIN Alternate" panose="020B0500000000000000" pitchFamily="34" charset="0"/>
              <a:ea typeface="Hiragino Sans W5" panose="020B0400000000000000" pitchFamily="34" charset="-128"/>
            </a:endParaRPr>
          </a:p>
        </p:txBody>
      </p:sp>
      <p:sp>
        <p:nvSpPr>
          <p:cNvPr id="181" name="テキスト ボックス 180">
            <a:extLst>
              <a:ext uri="{FF2B5EF4-FFF2-40B4-BE49-F238E27FC236}">
                <a16:creationId xmlns:a16="http://schemas.microsoft.com/office/drawing/2014/main" id="{AE901BE8-D316-9E43-9B50-58AF8D893A89}"/>
              </a:ext>
            </a:extLst>
          </p:cNvPr>
          <p:cNvSpPr txBox="1"/>
          <p:nvPr/>
        </p:nvSpPr>
        <p:spPr>
          <a:xfrm>
            <a:off x="6451504" y="3461219"/>
            <a:ext cx="181140" cy="169277"/>
          </a:xfrm>
          <a:prstGeom prst="rect">
            <a:avLst/>
          </a:prstGeom>
          <a:noFill/>
        </p:spPr>
        <p:txBody>
          <a:bodyPr wrap="none" lIns="0" tIns="0" rIns="0" bIns="0" rtlCol="0">
            <a:spAutoFit/>
          </a:bodyPr>
          <a:lstStyle/>
          <a:p>
            <a:r>
              <a:rPr lang="en-US" altLang="ja-JP" sz="1100" dirty="0">
                <a:solidFill>
                  <a:schemeClr val="bg1">
                    <a:lumMod val="95000"/>
                  </a:schemeClr>
                </a:solidFill>
                <a:latin typeface="DIN Alternate" panose="020B0500000000000000" pitchFamily="34" charset="0"/>
                <a:ea typeface="Hiragino Sans W5" panose="020B0400000000000000" pitchFamily="34" charset="-128"/>
              </a:rPr>
              <a:t>30</a:t>
            </a:r>
            <a:r>
              <a:rPr kumimoji="1" lang="en-US" altLang="ja-JP" sz="700" dirty="0">
                <a:solidFill>
                  <a:schemeClr val="bg1">
                    <a:lumMod val="95000"/>
                  </a:schemeClr>
                </a:solidFill>
                <a:latin typeface="DIN Alternate" panose="020B0500000000000000" pitchFamily="34" charset="0"/>
                <a:ea typeface="Hiragino Sans W5" panose="020B0400000000000000" pitchFamily="34" charset="-128"/>
              </a:rPr>
              <a:t>%</a:t>
            </a:r>
            <a:endParaRPr kumimoji="1" lang="ja-JP" altLang="en-US" sz="1200">
              <a:solidFill>
                <a:schemeClr val="bg1">
                  <a:lumMod val="95000"/>
                </a:schemeClr>
              </a:solidFill>
              <a:latin typeface="DIN Alternate" panose="020B0500000000000000" pitchFamily="34" charset="0"/>
              <a:ea typeface="Hiragino Sans W5" panose="020B0400000000000000" pitchFamily="34" charset="-128"/>
            </a:endParaRPr>
          </a:p>
        </p:txBody>
      </p:sp>
      <p:sp>
        <p:nvSpPr>
          <p:cNvPr id="182" name="テキスト ボックス 181">
            <a:extLst>
              <a:ext uri="{FF2B5EF4-FFF2-40B4-BE49-F238E27FC236}">
                <a16:creationId xmlns:a16="http://schemas.microsoft.com/office/drawing/2014/main" id="{62D21C97-E5F6-5243-AB72-7F8298E2CB42}"/>
              </a:ext>
            </a:extLst>
          </p:cNvPr>
          <p:cNvSpPr txBox="1"/>
          <p:nvPr/>
        </p:nvSpPr>
        <p:spPr>
          <a:xfrm>
            <a:off x="4361981" y="3630400"/>
            <a:ext cx="181140" cy="169277"/>
          </a:xfrm>
          <a:prstGeom prst="rect">
            <a:avLst/>
          </a:prstGeom>
          <a:noFill/>
        </p:spPr>
        <p:txBody>
          <a:bodyPr wrap="none" lIns="0" tIns="0" rIns="0" bIns="0" rtlCol="0">
            <a:spAutoFit/>
          </a:bodyPr>
          <a:lstStyle/>
          <a:p>
            <a:r>
              <a:rPr lang="en-US" altLang="ja-JP" sz="1100" dirty="0">
                <a:solidFill>
                  <a:schemeClr val="bg1">
                    <a:lumMod val="95000"/>
                  </a:schemeClr>
                </a:solidFill>
                <a:latin typeface="DIN Alternate" panose="020B0500000000000000" pitchFamily="34" charset="0"/>
                <a:ea typeface="Hiragino Sans W5" panose="020B0400000000000000" pitchFamily="34" charset="-128"/>
              </a:rPr>
              <a:t>18</a:t>
            </a:r>
            <a:r>
              <a:rPr kumimoji="1" lang="en-US" altLang="ja-JP" sz="700" dirty="0">
                <a:solidFill>
                  <a:schemeClr val="bg1">
                    <a:lumMod val="95000"/>
                  </a:schemeClr>
                </a:solidFill>
                <a:latin typeface="DIN Alternate" panose="020B0500000000000000" pitchFamily="34" charset="0"/>
                <a:ea typeface="Hiragino Sans W5" panose="020B0400000000000000" pitchFamily="34" charset="-128"/>
              </a:rPr>
              <a:t>%</a:t>
            </a:r>
            <a:endParaRPr kumimoji="1" lang="ja-JP" altLang="en-US" sz="1200">
              <a:solidFill>
                <a:schemeClr val="bg1">
                  <a:lumMod val="95000"/>
                </a:schemeClr>
              </a:solidFill>
              <a:latin typeface="DIN Alternate" panose="020B0500000000000000" pitchFamily="34" charset="0"/>
              <a:ea typeface="Hiragino Sans W5" panose="020B0400000000000000" pitchFamily="34" charset="-128"/>
            </a:endParaRPr>
          </a:p>
        </p:txBody>
      </p:sp>
      <p:sp>
        <p:nvSpPr>
          <p:cNvPr id="183" name="テキスト ボックス 182">
            <a:extLst>
              <a:ext uri="{FF2B5EF4-FFF2-40B4-BE49-F238E27FC236}">
                <a16:creationId xmlns:a16="http://schemas.microsoft.com/office/drawing/2014/main" id="{0B2A5DD1-DD5F-5F46-9DA0-8C19ADC1F459}"/>
              </a:ext>
            </a:extLst>
          </p:cNvPr>
          <p:cNvSpPr txBox="1"/>
          <p:nvPr/>
        </p:nvSpPr>
        <p:spPr>
          <a:xfrm>
            <a:off x="4823900" y="3564497"/>
            <a:ext cx="181140" cy="169277"/>
          </a:xfrm>
          <a:prstGeom prst="rect">
            <a:avLst/>
          </a:prstGeom>
          <a:noFill/>
        </p:spPr>
        <p:txBody>
          <a:bodyPr wrap="none" lIns="0" tIns="0" rIns="0" bIns="0" rtlCol="0">
            <a:spAutoFit/>
          </a:bodyPr>
          <a:lstStyle/>
          <a:p>
            <a:r>
              <a:rPr lang="en-US" altLang="ja-JP" sz="1100" dirty="0">
                <a:solidFill>
                  <a:schemeClr val="bg1">
                    <a:lumMod val="95000"/>
                  </a:schemeClr>
                </a:solidFill>
                <a:latin typeface="DIN Alternate" panose="020B0500000000000000" pitchFamily="34" charset="0"/>
                <a:ea typeface="Hiragino Sans W5" panose="020B0400000000000000" pitchFamily="34" charset="-128"/>
              </a:rPr>
              <a:t>23</a:t>
            </a:r>
            <a:r>
              <a:rPr kumimoji="1" lang="en-US" altLang="ja-JP" sz="700" dirty="0">
                <a:solidFill>
                  <a:schemeClr val="bg1">
                    <a:lumMod val="95000"/>
                  </a:schemeClr>
                </a:solidFill>
                <a:latin typeface="DIN Alternate" panose="020B0500000000000000" pitchFamily="34" charset="0"/>
                <a:ea typeface="Hiragino Sans W5" panose="020B0400000000000000" pitchFamily="34" charset="-128"/>
              </a:rPr>
              <a:t>%</a:t>
            </a:r>
            <a:endParaRPr kumimoji="1" lang="ja-JP" altLang="en-US" sz="1200">
              <a:solidFill>
                <a:schemeClr val="bg1">
                  <a:lumMod val="95000"/>
                </a:schemeClr>
              </a:solidFill>
              <a:latin typeface="DIN Alternate" panose="020B0500000000000000" pitchFamily="34" charset="0"/>
              <a:ea typeface="Hiragino Sans W5" panose="020B0400000000000000" pitchFamily="34" charset="-128"/>
            </a:endParaRPr>
          </a:p>
        </p:txBody>
      </p:sp>
      <p:sp>
        <p:nvSpPr>
          <p:cNvPr id="184" name="正方形/長方形 183">
            <a:extLst>
              <a:ext uri="{FF2B5EF4-FFF2-40B4-BE49-F238E27FC236}">
                <a16:creationId xmlns:a16="http://schemas.microsoft.com/office/drawing/2014/main" id="{8DE32A60-32F3-CF4D-AC98-91313DC5F99A}"/>
              </a:ext>
            </a:extLst>
          </p:cNvPr>
          <p:cNvSpPr/>
          <p:nvPr/>
        </p:nvSpPr>
        <p:spPr>
          <a:xfrm>
            <a:off x="4356081" y="2371299"/>
            <a:ext cx="187199" cy="417600"/>
          </a:xfrm>
          <a:prstGeom prst="rect">
            <a:avLst/>
          </a:prstGeom>
          <a:solidFill>
            <a:srgbClr val="FDF7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85" name="正方形/長方形 184">
            <a:extLst>
              <a:ext uri="{FF2B5EF4-FFF2-40B4-BE49-F238E27FC236}">
                <a16:creationId xmlns:a16="http://schemas.microsoft.com/office/drawing/2014/main" id="{6A2C73BF-B628-8B49-B008-19A159B195B5}"/>
              </a:ext>
            </a:extLst>
          </p:cNvPr>
          <p:cNvSpPr/>
          <p:nvPr/>
        </p:nvSpPr>
        <p:spPr>
          <a:xfrm>
            <a:off x="4803872" y="2223699"/>
            <a:ext cx="187200" cy="565200"/>
          </a:xfrm>
          <a:prstGeom prst="rect">
            <a:avLst/>
          </a:prstGeom>
          <a:solidFill>
            <a:srgbClr val="F8B588"/>
          </a:solidFill>
          <a:ln>
            <a:solidFill>
              <a:srgbClr val="F8B5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cxnSp>
        <p:nvCxnSpPr>
          <p:cNvPr id="187" name="直線コネクタ 186">
            <a:extLst>
              <a:ext uri="{FF2B5EF4-FFF2-40B4-BE49-F238E27FC236}">
                <a16:creationId xmlns:a16="http://schemas.microsoft.com/office/drawing/2014/main" id="{A9325E37-12E3-F94F-B50F-F34DC7C2767A}"/>
              </a:ext>
            </a:extLst>
          </p:cNvPr>
          <p:cNvCxnSpPr>
            <a:cxnSpLocks/>
          </p:cNvCxnSpPr>
          <p:nvPr/>
        </p:nvCxnSpPr>
        <p:spPr>
          <a:xfrm>
            <a:off x="4002607" y="2792442"/>
            <a:ext cx="1356793" cy="0"/>
          </a:xfrm>
          <a:prstGeom prst="line">
            <a:avLst/>
          </a:prstGeom>
          <a:ln>
            <a:solidFill>
              <a:srgbClr val="CCCCCC"/>
            </a:solidFill>
          </a:ln>
        </p:spPr>
        <p:style>
          <a:lnRef idx="1">
            <a:schemeClr val="accent1"/>
          </a:lnRef>
          <a:fillRef idx="0">
            <a:schemeClr val="accent1"/>
          </a:fillRef>
          <a:effectRef idx="0">
            <a:schemeClr val="accent1"/>
          </a:effectRef>
          <a:fontRef idx="minor">
            <a:schemeClr val="tx1"/>
          </a:fontRef>
        </p:style>
      </p:cxnSp>
      <p:cxnSp>
        <p:nvCxnSpPr>
          <p:cNvPr id="188" name="直線コネクタ 187">
            <a:extLst>
              <a:ext uri="{FF2B5EF4-FFF2-40B4-BE49-F238E27FC236}">
                <a16:creationId xmlns:a16="http://schemas.microsoft.com/office/drawing/2014/main" id="{12D33626-07A4-364D-86DD-E3B03C1A9478}"/>
              </a:ext>
            </a:extLst>
          </p:cNvPr>
          <p:cNvCxnSpPr>
            <a:cxnSpLocks/>
          </p:cNvCxnSpPr>
          <p:nvPr/>
        </p:nvCxnSpPr>
        <p:spPr>
          <a:xfrm flipV="1">
            <a:off x="4002607" y="2088979"/>
            <a:ext cx="0" cy="703095"/>
          </a:xfrm>
          <a:prstGeom prst="line">
            <a:avLst/>
          </a:prstGeom>
          <a:ln>
            <a:solidFill>
              <a:srgbClr val="CCCCCC"/>
            </a:solidFill>
          </a:ln>
        </p:spPr>
        <p:style>
          <a:lnRef idx="1">
            <a:schemeClr val="accent1"/>
          </a:lnRef>
          <a:fillRef idx="0">
            <a:schemeClr val="accent1"/>
          </a:fillRef>
          <a:effectRef idx="0">
            <a:schemeClr val="accent1"/>
          </a:effectRef>
          <a:fontRef idx="minor">
            <a:schemeClr val="tx1"/>
          </a:fontRef>
        </p:style>
      </p:cxnSp>
      <p:sp>
        <p:nvSpPr>
          <p:cNvPr id="189" name="正方形/長方形 188">
            <a:extLst>
              <a:ext uri="{FF2B5EF4-FFF2-40B4-BE49-F238E27FC236}">
                <a16:creationId xmlns:a16="http://schemas.microsoft.com/office/drawing/2014/main" id="{7B5BF79B-A4A1-C345-AA42-47DA46C2D846}"/>
              </a:ext>
            </a:extLst>
          </p:cNvPr>
          <p:cNvSpPr/>
          <p:nvPr/>
        </p:nvSpPr>
        <p:spPr>
          <a:xfrm>
            <a:off x="5985338" y="2501468"/>
            <a:ext cx="187199" cy="287005"/>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90" name="正方形/長方形 189">
            <a:extLst>
              <a:ext uri="{FF2B5EF4-FFF2-40B4-BE49-F238E27FC236}">
                <a16:creationId xmlns:a16="http://schemas.microsoft.com/office/drawing/2014/main" id="{B6AADC59-1B54-794C-9C22-EFD5DEA31BE7}"/>
              </a:ext>
            </a:extLst>
          </p:cNvPr>
          <p:cNvSpPr/>
          <p:nvPr/>
        </p:nvSpPr>
        <p:spPr>
          <a:xfrm>
            <a:off x="6426779" y="2359243"/>
            <a:ext cx="187200" cy="432406"/>
          </a:xfrm>
          <a:prstGeom prst="rect">
            <a:avLst/>
          </a:prstGeom>
          <a:solidFill>
            <a:srgbClr val="F8B5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cxnSp>
        <p:nvCxnSpPr>
          <p:cNvPr id="192" name="直線コネクタ 191">
            <a:extLst>
              <a:ext uri="{FF2B5EF4-FFF2-40B4-BE49-F238E27FC236}">
                <a16:creationId xmlns:a16="http://schemas.microsoft.com/office/drawing/2014/main" id="{E79C0D3B-782F-B64C-A601-FA554C30AF05}"/>
              </a:ext>
            </a:extLst>
          </p:cNvPr>
          <p:cNvCxnSpPr>
            <a:cxnSpLocks/>
          </p:cNvCxnSpPr>
          <p:nvPr/>
        </p:nvCxnSpPr>
        <p:spPr>
          <a:xfrm>
            <a:off x="5631864" y="2792017"/>
            <a:ext cx="1356793" cy="0"/>
          </a:xfrm>
          <a:prstGeom prst="line">
            <a:avLst/>
          </a:prstGeom>
          <a:ln>
            <a:solidFill>
              <a:srgbClr val="CCCCCC"/>
            </a:solidFill>
          </a:ln>
        </p:spPr>
        <p:style>
          <a:lnRef idx="1">
            <a:schemeClr val="accent1"/>
          </a:lnRef>
          <a:fillRef idx="0">
            <a:schemeClr val="accent1"/>
          </a:fillRef>
          <a:effectRef idx="0">
            <a:schemeClr val="accent1"/>
          </a:effectRef>
          <a:fontRef idx="minor">
            <a:schemeClr val="tx1"/>
          </a:fontRef>
        </p:style>
      </p:cxnSp>
      <p:cxnSp>
        <p:nvCxnSpPr>
          <p:cNvPr id="193" name="直線コネクタ 192">
            <a:extLst>
              <a:ext uri="{FF2B5EF4-FFF2-40B4-BE49-F238E27FC236}">
                <a16:creationId xmlns:a16="http://schemas.microsoft.com/office/drawing/2014/main" id="{0902CECA-8AC5-2A4A-B168-AF45CB302A9A}"/>
              </a:ext>
            </a:extLst>
          </p:cNvPr>
          <p:cNvCxnSpPr>
            <a:cxnSpLocks/>
          </p:cNvCxnSpPr>
          <p:nvPr/>
        </p:nvCxnSpPr>
        <p:spPr>
          <a:xfrm flipV="1">
            <a:off x="5631864" y="2088554"/>
            <a:ext cx="0" cy="703095"/>
          </a:xfrm>
          <a:prstGeom prst="line">
            <a:avLst/>
          </a:prstGeom>
          <a:ln>
            <a:solidFill>
              <a:srgbClr val="CCCCCC"/>
            </a:solidFill>
          </a:ln>
        </p:spPr>
        <p:style>
          <a:lnRef idx="1">
            <a:schemeClr val="accent1"/>
          </a:lnRef>
          <a:fillRef idx="0">
            <a:schemeClr val="accent1"/>
          </a:fillRef>
          <a:effectRef idx="0">
            <a:schemeClr val="accent1"/>
          </a:effectRef>
          <a:fontRef idx="minor">
            <a:schemeClr val="tx1"/>
          </a:fontRef>
        </p:style>
      </p:cxnSp>
      <p:sp>
        <p:nvSpPr>
          <p:cNvPr id="194" name="正方形/長方形 193">
            <a:extLst>
              <a:ext uri="{FF2B5EF4-FFF2-40B4-BE49-F238E27FC236}">
                <a16:creationId xmlns:a16="http://schemas.microsoft.com/office/drawing/2014/main" id="{C5D25186-8F8D-D44C-AFD0-40094A97861C}"/>
              </a:ext>
            </a:extLst>
          </p:cNvPr>
          <p:cNvSpPr/>
          <p:nvPr/>
        </p:nvSpPr>
        <p:spPr>
          <a:xfrm>
            <a:off x="4357316" y="3809340"/>
            <a:ext cx="187199" cy="254035"/>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95" name="正方形/長方形 194">
            <a:extLst>
              <a:ext uri="{FF2B5EF4-FFF2-40B4-BE49-F238E27FC236}">
                <a16:creationId xmlns:a16="http://schemas.microsoft.com/office/drawing/2014/main" id="{35998D55-3984-6349-B4E0-73988C767836}"/>
              </a:ext>
            </a:extLst>
          </p:cNvPr>
          <p:cNvSpPr/>
          <p:nvPr/>
        </p:nvSpPr>
        <p:spPr>
          <a:xfrm>
            <a:off x="4805107" y="3732672"/>
            <a:ext cx="187200" cy="330704"/>
          </a:xfrm>
          <a:prstGeom prst="rect">
            <a:avLst/>
          </a:prstGeom>
          <a:solidFill>
            <a:srgbClr val="F8B5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cxnSp>
        <p:nvCxnSpPr>
          <p:cNvPr id="197" name="直線コネクタ 196">
            <a:extLst>
              <a:ext uri="{FF2B5EF4-FFF2-40B4-BE49-F238E27FC236}">
                <a16:creationId xmlns:a16="http://schemas.microsoft.com/office/drawing/2014/main" id="{016EC64B-96C1-274A-A30C-893D6BFB5E9C}"/>
              </a:ext>
            </a:extLst>
          </p:cNvPr>
          <p:cNvCxnSpPr>
            <a:cxnSpLocks/>
          </p:cNvCxnSpPr>
          <p:nvPr/>
        </p:nvCxnSpPr>
        <p:spPr>
          <a:xfrm>
            <a:off x="4003842" y="4066919"/>
            <a:ext cx="1356793" cy="0"/>
          </a:xfrm>
          <a:prstGeom prst="line">
            <a:avLst/>
          </a:prstGeom>
          <a:ln>
            <a:solidFill>
              <a:srgbClr val="CCCCCC"/>
            </a:solidFill>
          </a:ln>
        </p:spPr>
        <p:style>
          <a:lnRef idx="1">
            <a:schemeClr val="accent1"/>
          </a:lnRef>
          <a:fillRef idx="0">
            <a:schemeClr val="accent1"/>
          </a:fillRef>
          <a:effectRef idx="0">
            <a:schemeClr val="accent1"/>
          </a:effectRef>
          <a:fontRef idx="minor">
            <a:schemeClr val="tx1"/>
          </a:fontRef>
        </p:style>
      </p:cxnSp>
      <p:cxnSp>
        <p:nvCxnSpPr>
          <p:cNvPr id="198" name="直線コネクタ 197">
            <a:extLst>
              <a:ext uri="{FF2B5EF4-FFF2-40B4-BE49-F238E27FC236}">
                <a16:creationId xmlns:a16="http://schemas.microsoft.com/office/drawing/2014/main" id="{0A030952-7A82-B144-9014-3A1F34FEE9D3}"/>
              </a:ext>
            </a:extLst>
          </p:cNvPr>
          <p:cNvCxnSpPr>
            <a:cxnSpLocks/>
          </p:cNvCxnSpPr>
          <p:nvPr/>
        </p:nvCxnSpPr>
        <p:spPr>
          <a:xfrm flipV="1">
            <a:off x="4003842" y="3363456"/>
            <a:ext cx="0" cy="703095"/>
          </a:xfrm>
          <a:prstGeom prst="line">
            <a:avLst/>
          </a:prstGeom>
          <a:ln>
            <a:solidFill>
              <a:srgbClr val="CCCCCC"/>
            </a:solidFill>
          </a:ln>
        </p:spPr>
        <p:style>
          <a:lnRef idx="1">
            <a:schemeClr val="accent1"/>
          </a:lnRef>
          <a:fillRef idx="0">
            <a:schemeClr val="accent1"/>
          </a:fillRef>
          <a:effectRef idx="0">
            <a:schemeClr val="accent1"/>
          </a:effectRef>
          <a:fontRef idx="minor">
            <a:schemeClr val="tx1"/>
          </a:fontRef>
        </p:style>
      </p:cxnSp>
      <p:sp>
        <p:nvSpPr>
          <p:cNvPr id="199" name="正方形/長方形 198">
            <a:extLst>
              <a:ext uri="{FF2B5EF4-FFF2-40B4-BE49-F238E27FC236}">
                <a16:creationId xmlns:a16="http://schemas.microsoft.com/office/drawing/2014/main" id="{26192728-E5CB-D348-A9E2-9D4F0D7E3081}"/>
              </a:ext>
            </a:extLst>
          </p:cNvPr>
          <p:cNvSpPr/>
          <p:nvPr/>
        </p:nvSpPr>
        <p:spPr>
          <a:xfrm>
            <a:off x="5981214" y="3776317"/>
            <a:ext cx="187199" cy="287005"/>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200" name="正方形/長方形 199">
            <a:extLst>
              <a:ext uri="{FF2B5EF4-FFF2-40B4-BE49-F238E27FC236}">
                <a16:creationId xmlns:a16="http://schemas.microsoft.com/office/drawing/2014/main" id="{FB861763-4B26-1A4F-AE3D-D394C9EEEEE1}"/>
              </a:ext>
            </a:extLst>
          </p:cNvPr>
          <p:cNvSpPr/>
          <p:nvPr/>
        </p:nvSpPr>
        <p:spPr>
          <a:xfrm>
            <a:off x="6422655" y="3634092"/>
            <a:ext cx="187200" cy="432406"/>
          </a:xfrm>
          <a:prstGeom prst="rect">
            <a:avLst/>
          </a:prstGeom>
          <a:solidFill>
            <a:srgbClr val="F8B5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cxnSp>
        <p:nvCxnSpPr>
          <p:cNvPr id="202" name="直線コネクタ 201">
            <a:extLst>
              <a:ext uri="{FF2B5EF4-FFF2-40B4-BE49-F238E27FC236}">
                <a16:creationId xmlns:a16="http://schemas.microsoft.com/office/drawing/2014/main" id="{6F833036-930A-0843-BF7E-0FA4C3C6C095}"/>
              </a:ext>
            </a:extLst>
          </p:cNvPr>
          <p:cNvCxnSpPr>
            <a:cxnSpLocks/>
          </p:cNvCxnSpPr>
          <p:nvPr/>
        </p:nvCxnSpPr>
        <p:spPr>
          <a:xfrm>
            <a:off x="5627740" y="4066866"/>
            <a:ext cx="1356793" cy="0"/>
          </a:xfrm>
          <a:prstGeom prst="line">
            <a:avLst/>
          </a:prstGeom>
          <a:ln>
            <a:solidFill>
              <a:srgbClr val="CCCCCC"/>
            </a:solidFill>
          </a:ln>
        </p:spPr>
        <p:style>
          <a:lnRef idx="1">
            <a:schemeClr val="accent1"/>
          </a:lnRef>
          <a:fillRef idx="0">
            <a:schemeClr val="accent1"/>
          </a:fillRef>
          <a:effectRef idx="0">
            <a:schemeClr val="accent1"/>
          </a:effectRef>
          <a:fontRef idx="minor">
            <a:schemeClr val="tx1"/>
          </a:fontRef>
        </p:style>
      </p:cxnSp>
      <p:cxnSp>
        <p:nvCxnSpPr>
          <p:cNvPr id="203" name="直線コネクタ 202">
            <a:extLst>
              <a:ext uri="{FF2B5EF4-FFF2-40B4-BE49-F238E27FC236}">
                <a16:creationId xmlns:a16="http://schemas.microsoft.com/office/drawing/2014/main" id="{8CEB5E15-4531-084F-B654-760BA30D2258}"/>
              </a:ext>
            </a:extLst>
          </p:cNvPr>
          <p:cNvCxnSpPr>
            <a:cxnSpLocks/>
          </p:cNvCxnSpPr>
          <p:nvPr/>
        </p:nvCxnSpPr>
        <p:spPr>
          <a:xfrm flipV="1">
            <a:off x="5627740" y="3363403"/>
            <a:ext cx="0" cy="703095"/>
          </a:xfrm>
          <a:prstGeom prst="line">
            <a:avLst/>
          </a:prstGeom>
          <a:ln>
            <a:solidFill>
              <a:srgbClr val="CCCCCC"/>
            </a:solidFill>
          </a:ln>
        </p:spPr>
        <p:style>
          <a:lnRef idx="1">
            <a:schemeClr val="accent1"/>
          </a:lnRef>
          <a:fillRef idx="0">
            <a:schemeClr val="accent1"/>
          </a:fillRef>
          <a:effectRef idx="0">
            <a:schemeClr val="accent1"/>
          </a:effectRef>
          <a:fontRef idx="minor">
            <a:schemeClr val="tx1"/>
          </a:fontRef>
        </p:style>
      </p:cxnSp>
      <p:sp>
        <p:nvSpPr>
          <p:cNvPr id="205" name="テキスト ボックス 204">
            <a:extLst>
              <a:ext uri="{FF2B5EF4-FFF2-40B4-BE49-F238E27FC236}">
                <a16:creationId xmlns:a16="http://schemas.microsoft.com/office/drawing/2014/main" id="{88ED4C7B-E52B-674B-ABC3-387CC8B496D1}"/>
              </a:ext>
            </a:extLst>
          </p:cNvPr>
          <p:cNvSpPr txBox="1"/>
          <p:nvPr/>
        </p:nvSpPr>
        <p:spPr>
          <a:xfrm>
            <a:off x="5175964" y="6004845"/>
            <a:ext cx="70532" cy="84639"/>
          </a:xfrm>
          <a:prstGeom prst="rect">
            <a:avLst/>
          </a:prstGeom>
          <a:noFill/>
        </p:spPr>
        <p:txBody>
          <a:bodyPr wrap="none" lIns="0" tIns="0" rIns="0" bIns="0" rtlCol="0">
            <a:spAutoFit/>
          </a:bodyPr>
          <a:lstStyle/>
          <a:p>
            <a:pPr>
              <a:spcBef>
                <a:spcPts val="700"/>
              </a:spcBef>
            </a:pPr>
            <a:r>
              <a:rPr lang="en-US" altLang="ja-JP" sz="550" dirty="0">
                <a:solidFill>
                  <a:schemeClr val="bg1">
                    <a:lumMod val="95000"/>
                  </a:schemeClr>
                </a:solidFill>
                <a:latin typeface="DIN Alternate" panose="020B0500000000000000" pitchFamily="34" charset="0"/>
                <a:ea typeface="Hiragino Sans W5" panose="020B0400000000000000" pitchFamily="34" charset="-128"/>
              </a:rPr>
              <a:t>0%</a:t>
            </a:r>
          </a:p>
        </p:txBody>
      </p:sp>
      <p:sp>
        <p:nvSpPr>
          <p:cNvPr id="206" name="テキスト ボックス 205">
            <a:extLst>
              <a:ext uri="{FF2B5EF4-FFF2-40B4-BE49-F238E27FC236}">
                <a16:creationId xmlns:a16="http://schemas.microsoft.com/office/drawing/2014/main" id="{8FC2C6BC-DC6E-8C4A-BF84-D4568619ED66}"/>
              </a:ext>
            </a:extLst>
          </p:cNvPr>
          <p:cNvSpPr txBox="1"/>
          <p:nvPr/>
        </p:nvSpPr>
        <p:spPr>
          <a:xfrm>
            <a:off x="5744191" y="6001025"/>
            <a:ext cx="104196" cy="84639"/>
          </a:xfrm>
          <a:prstGeom prst="rect">
            <a:avLst/>
          </a:prstGeom>
          <a:noFill/>
        </p:spPr>
        <p:txBody>
          <a:bodyPr wrap="none" lIns="0" tIns="0" rIns="0" bIns="0" rtlCol="0">
            <a:spAutoFit/>
          </a:bodyPr>
          <a:lstStyle/>
          <a:p>
            <a:pPr>
              <a:spcBef>
                <a:spcPts val="700"/>
              </a:spcBef>
            </a:pPr>
            <a:r>
              <a:rPr lang="en-US" altLang="ja-JP" sz="550" dirty="0">
                <a:solidFill>
                  <a:schemeClr val="bg1">
                    <a:lumMod val="95000"/>
                  </a:schemeClr>
                </a:solidFill>
                <a:latin typeface="DIN Alternate" panose="020B0500000000000000" pitchFamily="34" charset="0"/>
                <a:ea typeface="Hiragino Sans W5" panose="020B0400000000000000" pitchFamily="34" charset="-128"/>
              </a:rPr>
              <a:t>20%</a:t>
            </a:r>
          </a:p>
        </p:txBody>
      </p:sp>
      <p:sp>
        <p:nvSpPr>
          <p:cNvPr id="207" name="テキスト ボックス 206">
            <a:extLst>
              <a:ext uri="{FF2B5EF4-FFF2-40B4-BE49-F238E27FC236}">
                <a16:creationId xmlns:a16="http://schemas.microsoft.com/office/drawing/2014/main" id="{14F06950-4EA6-F14E-8E83-CE98CD4EA907}"/>
              </a:ext>
            </a:extLst>
          </p:cNvPr>
          <p:cNvSpPr txBox="1"/>
          <p:nvPr/>
        </p:nvSpPr>
        <p:spPr>
          <a:xfrm>
            <a:off x="6330684" y="6001025"/>
            <a:ext cx="104196" cy="84639"/>
          </a:xfrm>
          <a:prstGeom prst="rect">
            <a:avLst/>
          </a:prstGeom>
          <a:noFill/>
        </p:spPr>
        <p:txBody>
          <a:bodyPr wrap="none" lIns="0" tIns="0" rIns="0" bIns="0" rtlCol="0">
            <a:spAutoFit/>
          </a:bodyPr>
          <a:lstStyle/>
          <a:p>
            <a:pPr>
              <a:spcBef>
                <a:spcPts val="700"/>
              </a:spcBef>
            </a:pPr>
            <a:r>
              <a:rPr lang="en-US" altLang="ja-JP" sz="550" dirty="0">
                <a:solidFill>
                  <a:schemeClr val="bg1">
                    <a:lumMod val="95000"/>
                  </a:schemeClr>
                </a:solidFill>
                <a:latin typeface="DIN Alternate" panose="020B0500000000000000" pitchFamily="34" charset="0"/>
                <a:ea typeface="Hiragino Sans W5" panose="020B0400000000000000" pitchFamily="34" charset="-128"/>
              </a:rPr>
              <a:t>40%</a:t>
            </a:r>
          </a:p>
        </p:txBody>
      </p:sp>
      <p:sp>
        <p:nvSpPr>
          <p:cNvPr id="208" name="テキスト ボックス 207">
            <a:extLst>
              <a:ext uri="{FF2B5EF4-FFF2-40B4-BE49-F238E27FC236}">
                <a16:creationId xmlns:a16="http://schemas.microsoft.com/office/drawing/2014/main" id="{1B553CF9-A564-CC42-A120-A8100A0ADF1C}"/>
              </a:ext>
            </a:extLst>
          </p:cNvPr>
          <p:cNvSpPr txBox="1"/>
          <p:nvPr/>
        </p:nvSpPr>
        <p:spPr>
          <a:xfrm>
            <a:off x="6921180" y="6001025"/>
            <a:ext cx="104196" cy="84639"/>
          </a:xfrm>
          <a:prstGeom prst="rect">
            <a:avLst/>
          </a:prstGeom>
          <a:noFill/>
        </p:spPr>
        <p:txBody>
          <a:bodyPr wrap="none" lIns="0" tIns="0" rIns="0" bIns="0" rtlCol="0">
            <a:spAutoFit/>
          </a:bodyPr>
          <a:lstStyle/>
          <a:p>
            <a:pPr>
              <a:spcBef>
                <a:spcPts val="700"/>
              </a:spcBef>
            </a:pPr>
            <a:r>
              <a:rPr lang="en-US" altLang="ja-JP" sz="550" dirty="0">
                <a:solidFill>
                  <a:schemeClr val="bg1">
                    <a:lumMod val="95000"/>
                  </a:schemeClr>
                </a:solidFill>
                <a:latin typeface="DIN Alternate" panose="020B0500000000000000" pitchFamily="34" charset="0"/>
                <a:ea typeface="Hiragino Sans W5" panose="020B0400000000000000" pitchFamily="34" charset="-128"/>
              </a:rPr>
              <a:t>60%</a:t>
            </a:r>
          </a:p>
        </p:txBody>
      </p:sp>
      <p:cxnSp>
        <p:nvCxnSpPr>
          <p:cNvPr id="209" name="直線コネクタ 208">
            <a:extLst>
              <a:ext uri="{FF2B5EF4-FFF2-40B4-BE49-F238E27FC236}">
                <a16:creationId xmlns:a16="http://schemas.microsoft.com/office/drawing/2014/main" id="{540E2D95-7425-4940-BF77-EB4CB05EB906}"/>
              </a:ext>
            </a:extLst>
          </p:cNvPr>
          <p:cNvCxnSpPr>
            <a:cxnSpLocks/>
          </p:cNvCxnSpPr>
          <p:nvPr/>
        </p:nvCxnSpPr>
        <p:spPr>
          <a:xfrm flipV="1">
            <a:off x="5817175" y="4800207"/>
            <a:ext cx="0" cy="1152000"/>
          </a:xfrm>
          <a:prstGeom prst="line">
            <a:avLst/>
          </a:prstGeom>
          <a:ln w="19050" cap="rnd">
            <a:solidFill>
              <a:srgbClr val="CCCCCC"/>
            </a:solidFill>
            <a:prstDash val="sysDot"/>
            <a:round/>
          </a:ln>
        </p:spPr>
        <p:style>
          <a:lnRef idx="1">
            <a:schemeClr val="accent1"/>
          </a:lnRef>
          <a:fillRef idx="0">
            <a:schemeClr val="accent1"/>
          </a:fillRef>
          <a:effectRef idx="0">
            <a:schemeClr val="accent1"/>
          </a:effectRef>
          <a:fontRef idx="minor">
            <a:schemeClr val="tx1"/>
          </a:fontRef>
        </p:style>
      </p:cxnSp>
      <p:cxnSp>
        <p:nvCxnSpPr>
          <p:cNvPr id="210" name="直線コネクタ 209">
            <a:extLst>
              <a:ext uri="{FF2B5EF4-FFF2-40B4-BE49-F238E27FC236}">
                <a16:creationId xmlns:a16="http://schemas.microsoft.com/office/drawing/2014/main" id="{18B5BE29-66F4-9045-99F8-4F653ADA6B84}"/>
              </a:ext>
            </a:extLst>
          </p:cNvPr>
          <p:cNvCxnSpPr>
            <a:cxnSpLocks/>
          </p:cNvCxnSpPr>
          <p:nvPr/>
        </p:nvCxnSpPr>
        <p:spPr>
          <a:xfrm flipV="1">
            <a:off x="6410529" y="4800207"/>
            <a:ext cx="0" cy="1152000"/>
          </a:xfrm>
          <a:prstGeom prst="line">
            <a:avLst/>
          </a:prstGeom>
          <a:ln w="19050" cap="rnd">
            <a:solidFill>
              <a:srgbClr val="CCCCCC"/>
            </a:solidFill>
            <a:prstDash val="sysDot"/>
            <a:round/>
          </a:ln>
        </p:spPr>
        <p:style>
          <a:lnRef idx="1">
            <a:schemeClr val="accent1"/>
          </a:lnRef>
          <a:fillRef idx="0">
            <a:schemeClr val="accent1"/>
          </a:fillRef>
          <a:effectRef idx="0">
            <a:schemeClr val="accent1"/>
          </a:effectRef>
          <a:fontRef idx="minor">
            <a:schemeClr val="tx1"/>
          </a:fontRef>
        </p:style>
      </p:cxnSp>
      <p:cxnSp>
        <p:nvCxnSpPr>
          <p:cNvPr id="211" name="直線コネクタ 210">
            <a:extLst>
              <a:ext uri="{FF2B5EF4-FFF2-40B4-BE49-F238E27FC236}">
                <a16:creationId xmlns:a16="http://schemas.microsoft.com/office/drawing/2014/main" id="{D2F06D8E-195C-C148-8AC5-D1D886556FFC}"/>
              </a:ext>
            </a:extLst>
          </p:cNvPr>
          <p:cNvCxnSpPr>
            <a:cxnSpLocks/>
          </p:cNvCxnSpPr>
          <p:nvPr/>
        </p:nvCxnSpPr>
        <p:spPr>
          <a:xfrm flipV="1">
            <a:off x="6995374" y="4800207"/>
            <a:ext cx="0" cy="1152000"/>
          </a:xfrm>
          <a:prstGeom prst="line">
            <a:avLst/>
          </a:prstGeom>
          <a:ln w="19050" cap="rnd">
            <a:solidFill>
              <a:srgbClr val="CCCCCC"/>
            </a:solidFill>
            <a:prstDash val="sysDot"/>
            <a:round/>
          </a:ln>
        </p:spPr>
        <p:style>
          <a:lnRef idx="1">
            <a:schemeClr val="accent1"/>
          </a:lnRef>
          <a:fillRef idx="0">
            <a:schemeClr val="accent1"/>
          </a:fillRef>
          <a:effectRef idx="0">
            <a:schemeClr val="accent1"/>
          </a:effectRef>
          <a:fontRef idx="minor">
            <a:schemeClr val="tx1"/>
          </a:fontRef>
        </p:style>
      </p:cxnSp>
      <p:sp>
        <p:nvSpPr>
          <p:cNvPr id="212" name="正方形/長方形 211">
            <a:extLst>
              <a:ext uri="{FF2B5EF4-FFF2-40B4-BE49-F238E27FC236}">
                <a16:creationId xmlns:a16="http://schemas.microsoft.com/office/drawing/2014/main" id="{3952A158-672B-BC4D-B2D4-769E977B2C1B}"/>
              </a:ext>
            </a:extLst>
          </p:cNvPr>
          <p:cNvSpPr/>
          <p:nvPr/>
        </p:nvSpPr>
        <p:spPr>
          <a:xfrm>
            <a:off x="5228725" y="4852764"/>
            <a:ext cx="1763789" cy="64735"/>
          </a:xfrm>
          <a:prstGeom prst="rect">
            <a:avLst/>
          </a:prstGeom>
          <a:solidFill>
            <a:srgbClr val="FDF7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213" name="正方形/長方形 212">
            <a:extLst>
              <a:ext uri="{FF2B5EF4-FFF2-40B4-BE49-F238E27FC236}">
                <a16:creationId xmlns:a16="http://schemas.microsoft.com/office/drawing/2014/main" id="{A7C34155-AE51-3743-A396-D0CFA1A8B5D0}"/>
              </a:ext>
            </a:extLst>
          </p:cNvPr>
          <p:cNvSpPr/>
          <p:nvPr/>
        </p:nvSpPr>
        <p:spPr>
          <a:xfrm>
            <a:off x="5228725" y="4978086"/>
            <a:ext cx="1314000" cy="64800"/>
          </a:xfrm>
          <a:prstGeom prst="rect">
            <a:avLst/>
          </a:prstGeom>
          <a:solidFill>
            <a:srgbClr val="F8B5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215" name="正方形/長方形 214">
            <a:extLst>
              <a:ext uri="{FF2B5EF4-FFF2-40B4-BE49-F238E27FC236}">
                <a16:creationId xmlns:a16="http://schemas.microsoft.com/office/drawing/2014/main" id="{67CD750F-5B5E-C645-8FAF-F336BEC0A83E}"/>
              </a:ext>
            </a:extLst>
          </p:cNvPr>
          <p:cNvSpPr/>
          <p:nvPr/>
        </p:nvSpPr>
        <p:spPr>
          <a:xfrm>
            <a:off x="5228725" y="5108005"/>
            <a:ext cx="874800" cy="64735"/>
          </a:xfrm>
          <a:prstGeom prst="rect">
            <a:avLst/>
          </a:prstGeom>
          <a:solidFill>
            <a:srgbClr val="FDF7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216" name="正方形/長方形 215">
            <a:extLst>
              <a:ext uri="{FF2B5EF4-FFF2-40B4-BE49-F238E27FC236}">
                <a16:creationId xmlns:a16="http://schemas.microsoft.com/office/drawing/2014/main" id="{5774ECDD-7D17-A04F-8699-D55FC012E4ED}"/>
              </a:ext>
            </a:extLst>
          </p:cNvPr>
          <p:cNvSpPr/>
          <p:nvPr/>
        </p:nvSpPr>
        <p:spPr>
          <a:xfrm>
            <a:off x="5228725" y="5236526"/>
            <a:ext cx="720000" cy="64735"/>
          </a:xfrm>
          <a:prstGeom prst="rect">
            <a:avLst/>
          </a:prstGeom>
          <a:solidFill>
            <a:srgbClr val="FDF7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217" name="正方形/長方形 216">
            <a:extLst>
              <a:ext uri="{FF2B5EF4-FFF2-40B4-BE49-F238E27FC236}">
                <a16:creationId xmlns:a16="http://schemas.microsoft.com/office/drawing/2014/main" id="{6ED6B0E3-73FB-AB43-9232-A96BDE6DC177}"/>
              </a:ext>
            </a:extLst>
          </p:cNvPr>
          <p:cNvSpPr/>
          <p:nvPr/>
        </p:nvSpPr>
        <p:spPr>
          <a:xfrm>
            <a:off x="5228725" y="5365047"/>
            <a:ext cx="586800" cy="64735"/>
          </a:xfrm>
          <a:prstGeom prst="rect">
            <a:avLst/>
          </a:prstGeom>
          <a:solidFill>
            <a:srgbClr val="FDF7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218" name="正方形/長方形 217">
            <a:extLst>
              <a:ext uri="{FF2B5EF4-FFF2-40B4-BE49-F238E27FC236}">
                <a16:creationId xmlns:a16="http://schemas.microsoft.com/office/drawing/2014/main" id="{FB5F7CB5-941A-764A-A520-CF88E8F09BBE}"/>
              </a:ext>
            </a:extLst>
          </p:cNvPr>
          <p:cNvSpPr/>
          <p:nvPr/>
        </p:nvSpPr>
        <p:spPr>
          <a:xfrm>
            <a:off x="5228725" y="5493568"/>
            <a:ext cx="432000" cy="64735"/>
          </a:xfrm>
          <a:prstGeom prst="rect">
            <a:avLst/>
          </a:prstGeom>
          <a:solidFill>
            <a:srgbClr val="FDF7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219" name="正方形/長方形 218">
            <a:extLst>
              <a:ext uri="{FF2B5EF4-FFF2-40B4-BE49-F238E27FC236}">
                <a16:creationId xmlns:a16="http://schemas.microsoft.com/office/drawing/2014/main" id="{A5842159-4F27-F245-8076-2F0FC8E6481A}"/>
              </a:ext>
            </a:extLst>
          </p:cNvPr>
          <p:cNvSpPr/>
          <p:nvPr/>
        </p:nvSpPr>
        <p:spPr>
          <a:xfrm>
            <a:off x="5228725" y="5622089"/>
            <a:ext cx="288000" cy="64735"/>
          </a:xfrm>
          <a:prstGeom prst="rect">
            <a:avLst/>
          </a:prstGeom>
          <a:solidFill>
            <a:srgbClr val="FDF7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220" name="正方形/長方形 219">
            <a:extLst>
              <a:ext uri="{FF2B5EF4-FFF2-40B4-BE49-F238E27FC236}">
                <a16:creationId xmlns:a16="http://schemas.microsoft.com/office/drawing/2014/main" id="{CA7A29B7-6A36-6443-982D-2B12F7E46205}"/>
              </a:ext>
            </a:extLst>
          </p:cNvPr>
          <p:cNvSpPr/>
          <p:nvPr/>
        </p:nvSpPr>
        <p:spPr>
          <a:xfrm>
            <a:off x="5228725" y="5750610"/>
            <a:ext cx="288000" cy="64735"/>
          </a:xfrm>
          <a:prstGeom prst="rect">
            <a:avLst/>
          </a:prstGeom>
          <a:solidFill>
            <a:srgbClr val="FDF7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221" name="正方形/長方形 220">
            <a:extLst>
              <a:ext uri="{FF2B5EF4-FFF2-40B4-BE49-F238E27FC236}">
                <a16:creationId xmlns:a16="http://schemas.microsoft.com/office/drawing/2014/main" id="{7DCC1135-522E-3F43-807E-0F31AC1E2445}"/>
              </a:ext>
            </a:extLst>
          </p:cNvPr>
          <p:cNvSpPr/>
          <p:nvPr/>
        </p:nvSpPr>
        <p:spPr>
          <a:xfrm>
            <a:off x="5228725" y="5879133"/>
            <a:ext cx="144000" cy="64735"/>
          </a:xfrm>
          <a:prstGeom prst="rect">
            <a:avLst/>
          </a:prstGeom>
          <a:solidFill>
            <a:srgbClr val="FDF7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DIN Alternate" panose="020B0500000000000000" pitchFamily="34" charset="0"/>
              <a:ea typeface="Hiragino Sans W5" panose="020B0400000000000000" pitchFamily="34" charset="-128"/>
            </a:endParaRPr>
          </a:p>
        </p:txBody>
      </p:sp>
      <p:cxnSp>
        <p:nvCxnSpPr>
          <p:cNvPr id="222" name="直線コネクタ 221">
            <a:extLst>
              <a:ext uri="{FF2B5EF4-FFF2-40B4-BE49-F238E27FC236}">
                <a16:creationId xmlns:a16="http://schemas.microsoft.com/office/drawing/2014/main" id="{26DA929C-7D1E-0246-BCB8-F21EE2E60F0D}"/>
              </a:ext>
            </a:extLst>
          </p:cNvPr>
          <p:cNvCxnSpPr>
            <a:cxnSpLocks/>
          </p:cNvCxnSpPr>
          <p:nvPr/>
        </p:nvCxnSpPr>
        <p:spPr>
          <a:xfrm flipV="1">
            <a:off x="5228065" y="4788825"/>
            <a:ext cx="0" cy="1205757"/>
          </a:xfrm>
          <a:prstGeom prst="line">
            <a:avLst/>
          </a:prstGeom>
          <a:ln>
            <a:solidFill>
              <a:srgbClr val="CCCCCC"/>
            </a:solidFill>
          </a:ln>
        </p:spPr>
        <p:style>
          <a:lnRef idx="1">
            <a:schemeClr val="accent1"/>
          </a:lnRef>
          <a:fillRef idx="0">
            <a:schemeClr val="accent1"/>
          </a:fillRef>
          <a:effectRef idx="0">
            <a:schemeClr val="accent1"/>
          </a:effectRef>
          <a:fontRef idx="minor">
            <a:schemeClr val="tx1"/>
          </a:fontRef>
        </p:style>
      </p:cxnSp>
      <p:sp>
        <p:nvSpPr>
          <p:cNvPr id="223" name="テキスト ボックス 222">
            <a:extLst>
              <a:ext uri="{FF2B5EF4-FFF2-40B4-BE49-F238E27FC236}">
                <a16:creationId xmlns:a16="http://schemas.microsoft.com/office/drawing/2014/main" id="{590CA031-F123-D04D-A912-04BBD1EB2AF5}"/>
              </a:ext>
            </a:extLst>
          </p:cNvPr>
          <p:cNvSpPr txBox="1"/>
          <p:nvPr/>
        </p:nvSpPr>
        <p:spPr>
          <a:xfrm>
            <a:off x="8708656" y="5746640"/>
            <a:ext cx="70532" cy="84639"/>
          </a:xfrm>
          <a:prstGeom prst="rect">
            <a:avLst/>
          </a:prstGeom>
          <a:noFill/>
        </p:spPr>
        <p:txBody>
          <a:bodyPr wrap="none" lIns="0" tIns="0" rIns="0" bIns="0" rtlCol="0">
            <a:spAutoFit/>
          </a:bodyPr>
          <a:lstStyle/>
          <a:p>
            <a:pPr>
              <a:spcBef>
                <a:spcPts val="700"/>
              </a:spcBef>
            </a:pPr>
            <a:r>
              <a:rPr lang="en-US" altLang="ja-JP" sz="550" dirty="0">
                <a:solidFill>
                  <a:schemeClr val="bg1">
                    <a:lumMod val="95000"/>
                  </a:schemeClr>
                </a:solidFill>
                <a:latin typeface="DIN Alternate" panose="020B0500000000000000" pitchFamily="34" charset="0"/>
                <a:ea typeface="Hiragino Sans W5" panose="020B0400000000000000" pitchFamily="34" charset="-128"/>
              </a:rPr>
              <a:t>0%</a:t>
            </a:r>
          </a:p>
        </p:txBody>
      </p:sp>
      <p:sp>
        <p:nvSpPr>
          <p:cNvPr id="224" name="テキスト ボックス 223">
            <a:extLst>
              <a:ext uri="{FF2B5EF4-FFF2-40B4-BE49-F238E27FC236}">
                <a16:creationId xmlns:a16="http://schemas.microsoft.com/office/drawing/2014/main" id="{56D87F07-95CB-254C-89AF-55340947D9A0}"/>
              </a:ext>
            </a:extLst>
          </p:cNvPr>
          <p:cNvSpPr txBox="1"/>
          <p:nvPr/>
        </p:nvSpPr>
        <p:spPr>
          <a:xfrm>
            <a:off x="9188695" y="5742820"/>
            <a:ext cx="104196" cy="84639"/>
          </a:xfrm>
          <a:prstGeom prst="rect">
            <a:avLst/>
          </a:prstGeom>
          <a:noFill/>
        </p:spPr>
        <p:txBody>
          <a:bodyPr wrap="none" lIns="0" tIns="0" rIns="0" bIns="0" rtlCol="0">
            <a:spAutoFit/>
          </a:bodyPr>
          <a:lstStyle/>
          <a:p>
            <a:pPr>
              <a:spcBef>
                <a:spcPts val="700"/>
              </a:spcBef>
            </a:pPr>
            <a:r>
              <a:rPr lang="en-US" altLang="ja-JP" sz="550" dirty="0">
                <a:solidFill>
                  <a:schemeClr val="bg1">
                    <a:lumMod val="95000"/>
                  </a:schemeClr>
                </a:solidFill>
                <a:latin typeface="DIN Alternate" panose="020B0500000000000000" pitchFamily="34" charset="0"/>
                <a:ea typeface="Hiragino Sans W5" panose="020B0400000000000000" pitchFamily="34" charset="-128"/>
              </a:rPr>
              <a:t>10%</a:t>
            </a:r>
          </a:p>
        </p:txBody>
      </p:sp>
      <p:sp>
        <p:nvSpPr>
          <p:cNvPr id="225" name="テキスト ボックス 224">
            <a:extLst>
              <a:ext uri="{FF2B5EF4-FFF2-40B4-BE49-F238E27FC236}">
                <a16:creationId xmlns:a16="http://schemas.microsoft.com/office/drawing/2014/main" id="{67DE7E30-A5F6-2C46-B0A3-4B0428CD5456}"/>
              </a:ext>
            </a:extLst>
          </p:cNvPr>
          <p:cNvSpPr txBox="1"/>
          <p:nvPr/>
        </p:nvSpPr>
        <p:spPr>
          <a:xfrm>
            <a:off x="9696274" y="5742820"/>
            <a:ext cx="104196" cy="84639"/>
          </a:xfrm>
          <a:prstGeom prst="rect">
            <a:avLst/>
          </a:prstGeom>
          <a:noFill/>
        </p:spPr>
        <p:txBody>
          <a:bodyPr wrap="none" lIns="0" tIns="0" rIns="0" bIns="0" rtlCol="0">
            <a:spAutoFit/>
          </a:bodyPr>
          <a:lstStyle/>
          <a:p>
            <a:pPr>
              <a:spcBef>
                <a:spcPts val="700"/>
              </a:spcBef>
            </a:pPr>
            <a:r>
              <a:rPr lang="en-US" altLang="ja-JP" sz="550" dirty="0">
                <a:solidFill>
                  <a:schemeClr val="bg1">
                    <a:lumMod val="95000"/>
                  </a:schemeClr>
                </a:solidFill>
                <a:latin typeface="DIN Alternate" panose="020B0500000000000000" pitchFamily="34" charset="0"/>
                <a:ea typeface="Hiragino Sans W5" panose="020B0400000000000000" pitchFamily="34" charset="-128"/>
              </a:rPr>
              <a:t>20%</a:t>
            </a:r>
          </a:p>
        </p:txBody>
      </p:sp>
      <p:sp>
        <p:nvSpPr>
          <p:cNvPr id="226" name="テキスト ボックス 225">
            <a:extLst>
              <a:ext uri="{FF2B5EF4-FFF2-40B4-BE49-F238E27FC236}">
                <a16:creationId xmlns:a16="http://schemas.microsoft.com/office/drawing/2014/main" id="{27E6C26C-59A1-5A46-81C8-9D05BD47E06B}"/>
              </a:ext>
            </a:extLst>
          </p:cNvPr>
          <p:cNvSpPr txBox="1"/>
          <p:nvPr/>
        </p:nvSpPr>
        <p:spPr>
          <a:xfrm>
            <a:off x="10203230" y="5742820"/>
            <a:ext cx="104196" cy="84639"/>
          </a:xfrm>
          <a:prstGeom prst="rect">
            <a:avLst/>
          </a:prstGeom>
          <a:noFill/>
        </p:spPr>
        <p:txBody>
          <a:bodyPr wrap="none" lIns="0" tIns="0" rIns="0" bIns="0" rtlCol="0">
            <a:spAutoFit/>
          </a:bodyPr>
          <a:lstStyle/>
          <a:p>
            <a:pPr>
              <a:spcBef>
                <a:spcPts val="700"/>
              </a:spcBef>
            </a:pPr>
            <a:r>
              <a:rPr lang="en-US" altLang="ja-JP" sz="550" dirty="0">
                <a:solidFill>
                  <a:schemeClr val="bg1">
                    <a:lumMod val="95000"/>
                  </a:schemeClr>
                </a:solidFill>
                <a:latin typeface="DIN Alternate" panose="020B0500000000000000" pitchFamily="34" charset="0"/>
                <a:ea typeface="Hiragino Sans W5" panose="020B0400000000000000" pitchFamily="34" charset="-128"/>
              </a:rPr>
              <a:t>30%</a:t>
            </a:r>
          </a:p>
        </p:txBody>
      </p:sp>
      <p:cxnSp>
        <p:nvCxnSpPr>
          <p:cNvPr id="227" name="直線コネクタ 226">
            <a:extLst>
              <a:ext uri="{FF2B5EF4-FFF2-40B4-BE49-F238E27FC236}">
                <a16:creationId xmlns:a16="http://schemas.microsoft.com/office/drawing/2014/main" id="{8364BBEF-8A75-F740-81D4-7F60529D3A1F}"/>
              </a:ext>
            </a:extLst>
          </p:cNvPr>
          <p:cNvCxnSpPr>
            <a:cxnSpLocks/>
          </p:cNvCxnSpPr>
          <p:nvPr/>
        </p:nvCxnSpPr>
        <p:spPr>
          <a:xfrm flipV="1">
            <a:off x="9261690" y="4806576"/>
            <a:ext cx="0" cy="900000"/>
          </a:xfrm>
          <a:prstGeom prst="line">
            <a:avLst/>
          </a:prstGeom>
          <a:ln w="19050" cap="rnd">
            <a:solidFill>
              <a:srgbClr val="CCCCCC"/>
            </a:solidFill>
            <a:prstDash val="sysDot"/>
            <a:round/>
          </a:ln>
        </p:spPr>
        <p:style>
          <a:lnRef idx="1">
            <a:schemeClr val="accent1"/>
          </a:lnRef>
          <a:fillRef idx="0">
            <a:schemeClr val="accent1"/>
          </a:fillRef>
          <a:effectRef idx="0">
            <a:schemeClr val="accent1"/>
          </a:effectRef>
          <a:fontRef idx="minor">
            <a:schemeClr val="tx1"/>
          </a:fontRef>
        </p:style>
      </p:cxnSp>
      <p:cxnSp>
        <p:nvCxnSpPr>
          <p:cNvPr id="228" name="直線コネクタ 227">
            <a:extLst>
              <a:ext uri="{FF2B5EF4-FFF2-40B4-BE49-F238E27FC236}">
                <a16:creationId xmlns:a16="http://schemas.microsoft.com/office/drawing/2014/main" id="{DE3E331A-D7AB-3243-8172-C5C379B288EC}"/>
              </a:ext>
            </a:extLst>
          </p:cNvPr>
          <p:cNvCxnSpPr>
            <a:cxnSpLocks/>
          </p:cNvCxnSpPr>
          <p:nvPr/>
        </p:nvCxnSpPr>
        <p:spPr>
          <a:xfrm flipV="1">
            <a:off x="9771491" y="4806576"/>
            <a:ext cx="0" cy="900000"/>
          </a:xfrm>
          <a:prstGeom prst="line">
            <a:avLst/>
          </a:prstGeom>
          <a:ln w="19050" cap="rnd">
            <a:solidFill>
              <a:srgbClr val="CCCCCC"/>
            </a:solidFill>
            <a:prstDash val="sysDot"/>
            <a:round/>
          </a:ln>
        </p:spPr>
        <p:style>
          <a:lnRef idx="1">
            <a:schemeClr val="accent1"/>
          </a:lnRef>
          <a:fillRef idx="0">
            <a:schemeClr val="accent1"/>
          </a:fillRef>
          <a:effectRef idx="0">
            <a:schemeClr val="accent1"/>
          </a:effectRef>
          <a:fontRef idx="minor">
            <a:schemeClr val="tx1"/>
          </a:fontRef>
        </p:style>
      </p:cxnSp>
      <p:cxnSp>
        <p:nvCxnSpPr>
          <p:cNvPr id="229" name="直線コネクタ 228">
            <a:extLst>
              <a:ext uri="{FF2B5EF4-FFF2-40B4-BE49-F238E27FC236}">
                <a16:creationId xmlns:a16="http://schemas.microsoft.com/office/drawing/2014/main" id="{F2EB06FA-88A8-6040-8BE1-8253B218697C}"/>
              </a:ext>
            </a:extLst>
          </p:cNvPr>
          <p:cNvCxnSpPr>
            <a:cxnSpLocks/>
          </p:cNvCxnSpPr>
          <p:nvPr/>
        </p:nvCxnSpPr>
        <p:spPr>
          <a:xfrm flipV="1">
            <a:off x="10272785" y="4806576"/>
            <a:ext cx="0" cy="900000"/>
          </a:xfrm>
          <a:prstGeom prst="line">
            <a:avLst/>
          </a:prstGeom>
          <a:ln w="19050" cap="rnd">
            <a:solidFill>
              <a:srgbClr val="CCCCCC"/>
            </a:solidFill>
            <a:prstDash val="sysDot"/>
            <a:round/>
          </a:ln>
        </p:spPr>
        <p:style>
          <a:lnRef idx="1">
            <a:schemeClr val="accent1"/>
          </a:lnRef>
          <a:fillRef idx="0">
            <a:schemeClr val="accent1"/>
          </a:fillRef>
          <a:effectRef idx="0">
            <a:schemeClr val="accent1"/>
          </a:effectRef>
          <a:fontRef idx="minor">
            <a:schemeClr val="tx1"/>
          </a:fontRef>
        </p:style>
      </p:cxnSp>
      <p:sp>
        <p:nvSpPr>
          <p:cNvPr id="230" name="正方形/長方形 229">
            <a:extLst>
              <a:ext uri="{FF2B5EF4-FFF2-40B4-BE49-F238E27FC236}">
                <a16:creationId xmlns:a16="http://schemas.microsoft.com/office/drawing/2014/main" id="{913FCC9C-9C2C-7B41-96ED-CBF5E7C304D6}"/>
              </a:ext>
            </a:extLst>
          </p:cNvPr>
          <p:cNvSpPr/>
          <p:nvPr/>
        </p:nvSpPr>
        <p:spPr>
          <a:xfrm>
            <a:off x="8761417" y="4859133"/>
            <a:ext cx="1763789" cy="64735"/>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231" name="正方形/長方形 230">
            <a:extLst>
              <a:ext uri="{FF2B5EF4-FFF2-40B4-BE49-F238E27FC236}">
                <a16:creationId xmlns:a16="http://schemas.microsoft.com/office/drawing/2014/main" id="{51573CD9-BAF6-7248-B8A5-C2FE0E7B2D1F}"/>
              </a:ext>
            </a:extLst>
          </p:cNvPr>
          <p:cNvSpPr/>
          <p:nvPr/>
        </p:nvSpPr>
        <p:spPr>
          <a:xfrm>
            <a:off x="8759435" y="4856334"/>
            <a:ext cx="1764000" cy="64800"/>
          </a:xfrm>
          <a:prstGeom prst="rect">
            <a:avLst/>
          </a:prstGeom>
          <a:solidFill>
            <a:srgbClr val="F8B5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233" name="正方形/長方形 232">
            <a:extLst>
              <a:ext uri="{FF2B5EF4-FFF2-40B4-BE49-F238E27FC236}">
                <a16:creationId xmlns:a16="http://schemas.microsoft.com/office/drawing/2014/main" id="{158ECB67-B07A-5043-AE4F-86A90FE1E4E0}"/>
              </a:ext>
            </a:extLst>
          </p:cNvPr>
          <p:cNvSpPr/>
          <p:nvPr/>
        </p:nvSpPr>
        <p:spPr>
          <a:xfrm>
            <a:off x="8767760" y="5042958"/>
            <a:ext cx="1472727" cy="64735"/>
          </a:xfrm>
          <a:prstGeom prst="rect">
            <a:avLst/>
          </a:prstGeom>
          <a:solidFill>
            <a:srgbClr val="FDF7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cxnSp>
        <p:nvCxnSpPr>
          <p:cNvPr id="234" name="直線コネクタ 233">
            <a:extLst>
              <a:ext uri="{FF2B5EF4-FFF2-40B4-BE49-F238E27FC236}">
                <a16:creationId xmlns:a16="http://schemas.microsoft.com/office/drawing/2014/main" id="{CB4E1240-84C6-424E-B350-04334C3A4818}"/>
              </a:ext>
            </a:extLst>
          </p:cNvPr>
          <p:cNvCxnSpPr>
            <a:cxnSpLocks/>
          </p:cNvCxnSpPr>
          <p:nvPr/>
        </p:nvCxnSpPr>
        <p:spPr>
          <a:xfrm flipV="1">
            <a:off x="8760757" y="4795194"/>
            <a:ext cx="0" cy="918000"/>
          </a:xfrm>
          <a:prstGeom prst="line">
            <a:avLst/>
          </a:prstGeom>
          <a:ln>
            <a:solidFill>
              <a:srgbClr val="CCCCCC"/>
            </a:solidFill>
          </a:ln>
        </p:spPr>
        <p:style>
          <a:lnRef idx="1">
            <a:schemeClr val="accent1"/>
          </a:lnRef>
          <a:fillRef idx="0">
            <a:schemeClr val="accent1"/>
          </a:fillRef>
          <a:effectRef idx="0">
            <a:schemeClr val="accent1"/>
          </a:effectRef>
          <a:fontRef idx="minor">
            <a:schemeClr val="tx1"/>
          </a:fontRef>
        </p:style>
      </p:cxnSp>
      <p:sp>
        <p:nvSpPr>
          <p:cNvPr id="235" name="正方形/長方形 234">
            <a:extLst>
              <a:ext uri="{FF2B5EF4-FFF2-40B4-BE49-F238E27FC236}">
                <a16:creationId xmlns:a16="http://schemas.microsoft.com/office/drawing/2014/main" id="{19FA0BE7-AD4A-234E-B347-3EE702C5AC34}"/>
              </a:ext>
            </a:extLst>
          </p:cNvPr>
          <p:cNvSpPr>
            <a:spLocks/>
          </p:cNvSpPr>
          <p:nvPr/>
        </p:nvSpPr>
        <p:spPr>
          <a:xfrm>
            <a:off x="8759435" y="5238054"/>
            <a:ext cx="648000" cy="64800"/>
          </a:xfrm>
          <a:prstGeom prst="rect">
            <a:avLst/>
          </a:prstGeom>
          <a:solidFill>
            <a:srgbClr val="F8B5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236" name="正方形/長方形 235">
            <a:extLst>
              <a:ext uri="{FF2B5EF4-FFF2-40B4-BE49-F238E27FC236}">
                <a16:creationId xmlns:a16="http://schemas.microsoft.com/office/drawing/2014/main" id="{312E74CF-8F64-B646-A053-3F59D7F48770}"/>
              </a:ext>
            </a:extLst>
          </p:cNvPr>
          <p:cNvSpPr>
            <a:spLocks/>
          </p:cNvSpPr>
          <p:nvPr/>
        </p:nvSpPr>
        <p:spPr>
          <a:xfrm>
            <a:off x="8759435" y="5428750"/>
            <a:ext cx="342000" cy="64800"/>
          </a:xfrm>
          <a:prstGeom prst="rect">
            <a:avLst/>
          </a:prstGeom>
          <a:solidFill>
            <a:srgbClr val="F8B5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237" name="正方形/長方形 236">
            <a:extLst>
              <a:ext uri="{FF2B5EF4-FFF2-40B4-BE49-F238E27FC236}">
                <a16:creationId xmlns:a16="http://schemas.microsoft.com/office/drawing/2014/main" id="{1B3C7B39-0271-DD4F-B3B3-ACC545F34CAD}"/>
              </a:ext>
            </a:extLst>
          </p:cNvPr>
          <p:cNvSpPr>
            <a:spLocks/>
          </p:cNvSpPr>
          <p:nvPr/>
        </p:nvSpPr>
        <p:spPr>
          <a:xfrm>
            <a:off x="8759435" y="5621494"/>
            <a:ext cx="252000" cy="64800"/>
          </a:xfrm>
          <a:prstGeom prst="rect">
            <a:avLst/>
          </a:prstGeom>
          <a:solidFill>
            <a:srgbClr val="F8B5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238" name="テキスト ボックス 237">
            <a:extLst>
              <a:ext uri="{FF2B5EF4-FFF2-40B4-BE49-F238E27FC236}">
                <a16:creationId xmlns:a16="http://schemas.microsoft.com/office/drawing/2014/main" id="{06C89FFD-C855-D34C-AFE8-B7F51BCBA679}"/>
              </a:ext>
            </a:extLst>
          </p:cNvPr>
          <p:cNvSpPr txBox="1"/>
          <p:nvPr/>
        </p:nvSpPr>
        <p:spPr>
          <a:xfrm>
            <a:off x="8304149" y="4137223"/>
            <a:ext cx="70532" cy="84639"/>
          </a:xfrm>
          <a:prstGeom prst="rect">
            <a:avLst/>
          </a:prstGeom>
          <a:noFill/>
        </p:spPr>
        <p:txBody>
          <a:bodyPr wrap="none" lIns="0" tIns="0" rIns="0" bIns="0" rtlCol="0">
            <a:spAutoFit/>
          </a:bodyPr>
          <a:lstStyle/>
          <a:p>
            <a:pPr>
              <a:spcBef>
                <a:spcPts val="700"/>
              </a:spcBef>
            </a:pPr>
            <a:r>
              <a:rPr lang="en-US" altLang="ja-JP" sz="550" dirty="0">
                <a:solidFill>
                  <a:schemeClr val="bg1">
                    <a:lumMod val="95000"/>
                  </a:schemeClr>
                </a:solidFill>
                <a:latin typeface="DIN Alternate" panose="020B0500000000000000" pitchFamily="34" charset="0"/>
                <a:ea typeface="Hiragino Sans W5" panose="020B0400000000000000" pitchFamily="34" charset="-128"/>
              </a:rPr>
              <a:t>0%</a:t>
            </a:r>
          </a:p>
        </p:txBody>
      </p:sp>
      <p:sp>
        <p:nvSpPr>
          <p:cNvPr id="239" name="テキスト ボックス 238">
            <a:extLst>
              <a:ext uri="{FF2B5EF4-FFF2-40B4-BE49-F238E27FC236}">
                <a16:creationId xmlns:a16="http://schemas.microsoft.com/office/drawing/2014/main" id="{40463554-189C-764C-A33F-2BA09642F05D}"/>
              </a:ext>
            </a:extLst>
          </p:cNvPr>
          <p:cNvSpPr txBox="1"/>
          <p:nvPr/>
        </p:nvSpPr>
        <p:spPr>
          <a:xfrm>
            <a:off x="8760010" y="4133403"/>
            <a:ext cx="104196" cy="84639"/>
          </a:xfrm>
          <a:prstGeom prst="rect">
            <a:avLst/>
          </a:prstGeom>
          <a:noFill/>
        </p:spPr>
        <p:txBody>
          <a:bodyPr wrap="none" lIns="0" tIns="0" rIns="0" bIns="0" rtlCol="0">
            <a:spAutoFit/>
          </a:bodyPr>
          <a:lstStyle/>
          <a:p>
            <a:pPr>
              <a:spcBef>
                <a:spcPts val="700"/>
              </a:spcBef>
            </a:pPr>
            <a:r>
              <a:rPr lang="en-US" altLang="ja-JP" sz="550" dirty="0">
                <a:solidFill>
                  <a:schemeClr val="bg1">
                    <a:lumMod val="95000"/>
                  </a:schemeClr>
                </a:solidFill>
                <a:latin typeface="DIN Alternate" panose="020B0500000000000000" pitchFamily="34" charset="0"/>
                <a:ea typeface="Hiragino Sans W5" panose="020B0400000000000000" pitchFamily="34" charset="-128"/>
              </a:rPr>
              <a:t>10%</a:t>
            </a:r>
          </a:p>
        </p:txBody>
      </p:sp>
      <p:sp>
        <p:nvSpPr>
          <p:cNvPr id="240" name="テキスト ボックス 239">
            <a:extLst>
              <a:ext uri="{FF2B5EF4-FFF2-40B4-BE49-F238E27FC236}">
                <a16:creationId xmlns:a16="http://schemas.microsoft.com/office/drawing/2014/main" id="{31556E24-DBFA-7840-AB25-B5BB0B9A170E}"/>
              </a:ext>
            </a:extLst>
          </p:cNvPr>
          <p:cNvSpPr txBox="1"/>
          <p:nvPr/>
        </p:nvSpPr>
        <p:spPr>
          <a:xfrm>
            <a:off x="9238008" y="4133403"/>
            <a:ext cx="104196" cy="84639"/>
          </a:xfrm>
          <a:prstGeom prst="rect">
            <a:avLst/>
          </a:prstGeom>
          <a:noFill/>
        </p:spPr>
        <p:txBody>
          <a:bodyPr wrap="none" lIns="0" tIns="0" rIns="0" bIns="0" rtlCol="0">
            <a:spAutoFit/>
          </a:bodyPr>
          <a:lstStyle/>
          <a:p>
            <a:pPr>
              <a:spcBef>
                <a:spcPts val="700"/>
              </a:spcBef>
            </a:pPr>
            <a:r>
              <a:rPr lang="en-US" altLang="ja-JP" sz="550" dirty="0">
                <a:solidFill>
                  <a:schemeClr val="bg1">
                    <a:lumMod val="95000"/>
                  </a:schemeClr>
                </a:solidFill>
                <a:latin typeface="DIN Alternate" panose="020B0500000000000000" pitchFamily="34" charset="0"/>
                <a:ea typeface="Hiragino Sans W5" panose="020B0400000000000000" pitchFamily="34" charset="-128"/>
              </a:rPr>
              <a:t>20%</a:t>
            </a:r>
          </a:p>
        </p:txBody>
      </p:sp>
      <p:cxnSp>
        <p:nvCxnSpPr>
          <p:cNvPr id="241" name="直線コネクタ 240">
            <a:extLst>
              <a:ext uri="{FF2B5EF4-FFF2-40B4-BE49-F238E27FC236}">
                <a16:creationId xmlns:a16="http://schemas.microsoft.com/office/drawing/2014/main" id="{D73CB5A4-F8FA-C440-993F-7A80B5FCB5F6}"/>
              </a:ext>
            </a:extLst>
          </p:cNvPr>
          <p:cNvCxnSpPr>
            <a:cxnSpLocks/>
          </p:cNvCxnSpPr>
          <p:nvPr/>
        </p:nvCxnSpPr>
        <p:spPr>
          <a:xfrm flipV="1">
            <a:off x="8833496" y="2125476"/>
            <a:ext cx="0" cy="1980000"/>
          </a:xfrm>
          <a:prstGeom prst="line">
            <a:avLst/>
          </a:prstGeom>
          <a:ln w="9525" cap="rnd">
            <a:solidFill>
              <a:srgbClr val="CCCCCC"/>
            </a:solidFill>
            <a:prstDash val="sysDot"/>
            <a:round/>
          </a:ln>
        </p:spPr>
        <p:style>
          <a:lnRef idx="1">
            <a:schemeClr val="accent1"/>
          </a:lnRef>
          <a:fillRef idx="0">
            <a:schemeClr val="accent1"/>
          </a:fillRef>
          <a:effectRef idx="0">
            <a:schemeClr val="accent1"/>
          </a:effectRef>
          <a:fontRef idx="minor">
            <a:schemeClr val="tx1"/>
          </a:fontRef>
        </p:style>
      </p:cxnSp>
      <p:sp>
        <p:nvSpPr>
          <p:cNvPr id="242" name="正方形/長方形 241">
            <a:extLst>
              <a:ext uri="{FF2B5EF4-FFF2-40B4-BE49-F238E27FC236}">
                <a16:creationId xmlns:a16="http://schemas.microsoft.com/office/drawing/2014/main" id="{2F8A7844-E541-3B44-8D25-7516FD670187}"/>
              </a:ext>
            </a:extLst>
          </p:cNvPr>
          <p:cNvSpPr/>
          <p:nvPr/>
        </p:nvSpPr>
        <p:spPr>
          <a:xfrm>
            <a:off x="8355895" y="2443282"/>
            <a:ext cx="691200" cy="64735"/>
          </a:xfrm>
          <a:prstGeom prst="rect">
            <a:avLst/>
          </a:prstGeom>
          <a:solidFill>
            <a:srgbClr val="FDF7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243" name="正方形/長方形 242">
            <a:extLst>
              <a:ext uri="{FF2B5EF4-FFF2-40B4-BE49-F238E27FC236}">
                <a16:creationId xmlns:a16="http://schemas.microsoft.com/office/drawing/2014/main" id="{C7C33178-E461-5F42-9FBF-B9DB4C29A8CF}"/>
              </a:ext>
            </a:extLst>
          </p:cNvPr>
          <p:cNvSpPr/>
          <p:nvPr/>
        </p:nvSpPr>
        <p:spPr>
          <a:xfrm>
            <a:off x="8354237" y="2153439"/>
            <a:ext cx="792000" cy="64800"/>
          </a:xfrm>
          <a:prstGeom prst="rect">
            <a:avLst/>
          </a:prstGeom>
          <a:solidFill>
            <a:srgbClr val="F8B5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244" name="正方形/長方形 243">
            <a:extLst>
              <a:ext uri="{FF2B5EF4-FFF2-40B4-BE49-F238E27FC236}">
                <a16:creationId xmlns:a16="http://schemas.microsoft.com/office/drawing/2014/main" id="{D5A5E27D-8595-254B-A1C0-A62EC6D2E95F}"/>
              </a:ext>
            </a:extLst>
          </p:cNvPr>
          <p:cNvSpPr/>
          <p:nvPr/>
        </p:nvSpPr>
        <p:spPr>
          <a:xfrm>
            <a:off x="8354237" y="2583034"/>
            <a:ext cx="648000" cy="64735"/>
          </a:xfrm>
          <a:prstGeom prst="rect">
            <a:avLst/>
          </a:prstGeom>
          <a:solidFill>
            <a:srgbClr val="FDF7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245" name="正方形/長方形 244">
            <a:extLst>
              <a:ext uri="{FF2B5EF4-FFF2-40B4-BE49-F238E27FC236}">
                <a16:creationId xmlns:a16="http://schemas.microsoft.com/office/drawing/2014/main" id="{8C9AE5CB-EAE2-DE45-AA37-BE0A0BCFC845}"/>
              </a:ext>
            </a:extLst>
          </p:cNvPr>
          <p:cNvSpPr/>
          <p:nvPr/>
        </p:nvSpPr>
        <p:spPr>
          <a:xfrm>
            <a:off x="8354237" y="2726189"/>
            <a:ext cx="594000" cy="64735"/>
          </a:xfrm>
          <a:prstGeom prst="rect">
            <a:avLst/>
          </a:prstGeom>
          <a:solidFill>
            <a:srgbClr val="FDF7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246" name="正方形/長方形 245">
            <a:extLst>
              <a:ext uri="{FF2B5EF4-FFF2-40B4-BE49-F238E27FC236}">
                <a16:creationId xmlns:a16="http://schemas.microsoft.com/office/drawing/2014/main" id="{D4E62AC7-9A0F-BF4E-9EBC-4F2579E0618D}"/>
              </a:ext>
            </a:extLst>
          </p:cNvPr>
          <p:cNvSpPr/>
          <p:nvPr/>
        </p:nvSpPr>
        <p:spPr>
          <a:xfrm>
            <a:off x="8354237" y="2869344"/>
            <a:ext cx="550800" cy="64735"/>
          </a:xfrm>
          <a:prstGeom prst="rect">
            <a:avLst/>
          </a:prstGeom>
          <a:solidFill>
            <a:srgbClr val="FDF7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247" name="正方形/長方形 246">
            <a:extLst>
              <a:ext uri="{FF2B5EF4-FFF2-40B4-BE49-F238E27FC236}">
                <a16:creationId xmlns:a16="http://schemas.microsoft.com/office/drawing/2014/main" id="{11FB45A5-229E-E74F-8412-FA2262B89055}"/>
              </a:ext>
            </a:extLst>
          </p:cNvPr>
          <p:cNvSpPr/>
          <p:nvPr/>
        </p:nvSpPr>
        <p:spPr>
          <a:xfrm>
            <a:off x="8354237" y="3012499"/>
            <a:ext cx="504000" cy="64735"/>
          </a:xfrm>
          <a:prstGeom prst="rect">
            <a:avLst/>
          </a:prstGeom>
          <a:solidFill>
            <a:srgbClr val="FDF7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248" name="正方形/長方形 247">
            <a:extLst>
              <a:ext uri="{FF2B5EF4-FFF2-40B4-BE49-F238E27FC236}">
                <a16:creationId xmlns:a16="http://schemas.microsoft.com/office/drawing/2014/main" id="{D7C7F0AE-2888-5F44-B722-48D6BD088A75}"/>
              </a:ext>
            </a:extLst>
          </p:cNvPr>
          <p:cNvSpPr/>
          <p:nvPr/>
        </p:nvSpPr>
        <p:spPr>
          <a:xfrm>
            <a:off x="8354237" y="3155654"/>
            <a:ext cx="468000" cy="64735"/>
          </a:xfrm>
          <a:prstGeom prst="rect">
            <a:avLst/>
          </a:prstGeom>
          <a:solidFill>
            <a:srgbClr val="FDF7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249" name="正方形/長方形 248">
            <a:extLst>
              <a:ext uri="{FF2B5EF4-FFF2-40B4-BE49-F238E27FC236}">
                <a16:creationId xmlns:a16="http://schemas.microsoft.com/office/drawing/2014/main" id="{A0C28A65-B995-1C42-8D38-77CC859DF00A}"/>
              </a:ext>
            </a:extLst>
          </p:cNvPr>
          <p:cNvSpPr/>
          <p:nvPr/>
        </p:nvSpPr>
        <p:spPr>
          <a:xfrm>
            <a:off x="8354237" y="3298809"/>
            <a:ext cx="414000" cy="64735"/>
          </a:xfrm>
          <a:prstGeom prst="rect">
            <a:avLst/>
          </a:prstGeom>
          <a:solidFill>
            <a:srgbClr val="FDF7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250" name="正方形/長方形 249">
            <a:extLst>
              <a:ext uri="{FF2B5EF4-FFF2-40B4-BE49-F238E27FC236}">
                <a16:creationId xmlns:a16="http://schemas.microsoft.com/office/drawing/2014/main" id="{A6FCA112-71AC-FC44-946F-93B9B5310068}"/>
              </a:ext>
            </a:extLst>
          </p:cNvPr>
          <p:cNvSpPr/>
          <p:nvPr/>
        </p:nvSpPr>
        <p:spPr>
          <a:xfrm>
            <a:off x="8354237" y="3585119"/>
            <a:ext cx="324000" cy="64735"/>
          </a:xfrm>
          <a:prstGeom prst="rect">
            <a:avLst/>
          </a:prstGeom>
          <a:solidFill>
            <a:srgbClr val="FDF7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251" name="正方形/長方形 250">
            <a:extLst>
              <a:ext uri="{FF2B5EF4-FFF2-40B4-BE49-F238E27FC236}">
                <a16:creationId xmlns:a16="http://schemas.microsoft.com/office/drawing/2014/main" id="{6F65AADD-D814-CA41-97E5-7782BF3EDFE2}"/>
              </a:ext>
            </a:extLst>
          </p:cNvPr>
          <p:cNvSpPr/>
          <p:nvPr/>
        </p:nvSpPr>
        <p:spPr>
          <a:xfrm>
            <a:off x="8354237" y="2296659"/>
            <a:ext cx="756000" cy="64800"/>
          </a:xfrm>
          <a:prstGeom prst="rect">
            <a:avLst/>
          </a:prstGeom>
          <a:solidFill>
            <a:srgbClr val="F8B5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252" name="正方形/長方形 251">
            <a:extLst>
              <a:ext uri="{FF2B5EF4-FFF2-40B4-BE49-F238E27FC236}">
                <a16:creationId xmlns:a16="http://schemas.microsoft.com/office/drawing/2014/main" id="{96A5F248-4B0E-EC49-B31F-E52089DE95E4}"/>
              </a:ext>
            </a:extLst>
          </p:cNvPr>
          <p:cNvSpPr/>
          <p:nvPr/>
        </p:nvSpPr>
        <p:spPr>
          <a:xfrm>
            <a:off x="8354237" y="3441964"/>
            <a:ext cx="360000" cy="64735"/>
          </a:xfrm>
          <a:prstGeom prst="rect">
            <a:avLst/>
          </a:prstGeom>
          <a:solidFill>
            <a:srgbClr val="FDF7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253" name="正方形/長方形 252">
            <a:extLst>
              <a:ext uri="{FF2B5EF4-FFF2-40B4-BE49-F238E27FC236}">
                <a16:creationId xmlns:a16="http://schemas.microsoft.com/office/drawing/2014/main" id="{EFADB3A9-945C-D848-B3EE-3C048EAFAC3B}"/>
              </a:ext>
            </a:extLst>
          </p:cNvPr>
          <p:cNvSpPr/>
          <p:nvPr/>
        </p:nvSpPr>
        <p:spPr>
          <a:xfrm>
            <a:off x="8354237" y="3728274"/>
            <a:ext cx="270000" cy="64735"/>
          </a:xfrm>
          <a:prstGeom prst="rect">
            <a:avLst/>
          </a:prstGeom>
          <a:solidFill>
            <a:srgbClr val="FDF7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254" name="正方形/長方形 253">
            <a:extLst>
              <a:ext uri="{FF2B5EF4-FFF2-40B4-BE49-F238E27FC236}">
                <a16:creationId xmlns:a16="http://schemas.microsoft.com/office/drawing/2014/main" id="{A86D60BC-6E67-5E43-8AFD-B618254E4252}"/>
              </a:ext>
            </a:extLst>
          </p:cNvPr>
          <p:cNvSpPr/>
          <p:nvPr/>
        </p:nvSpPr>
        <p:spPr>
          <a:xfrm>
            <a:off x="8354237" y="4014587"/>
            <a:ext cx="180000" cy="64735"/>
          </a:xfrm>
          <a:prstGeom prst="rect">
            <a:avLst/>
          </a:prstGeom>
          <a:solidFill>
            <a:srgbClr val="FDF7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255" name="正方形/長方形 254">
            <a:extLst>
              <a:ext uri="{FF2B5EF4-FFF2-40B4-BE49-F238E27FC236}">
                <a16:creationId xmlns:a16="http://schemas.microsoft.com/office/drawing/2014/main" id="{5D852C35-585F-9343-B304-04136E5904A6}"/>
              </a:ext>
            </a:extLst>
          </p:cNvPr>
          <p:cNvSpPr/>
          <p:nvPr/>
        </p:nvSpPr>
        <p:spPr>
          <a:xfrm>
            <a:off x="8354237" y="3871429"/>
            <a:ext cx="234000" cy="64735"/>
          </a:xfrm>
          <a:prstGeom prst="rect">
            <a:avLst/>
          </a:prstGeom>
          <a:solidFill>
            <a:srgbClr val="FDF7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cxnSp>
        <p:nvCxnSpPr>
          <p:cNvPr id="256" name="直線コネクタ 255">
            <a:extLst>
              <a:ext uri="{FF2B5EF4-FFF2-40B4-BE49-F238E27FC236}">
                <a16:creationId xmlns:a16="http://schemas.microsoft.com/office/drawing/2014/main" id="{9C4280F9-3289-6D4B-816B-FBE5F0944DA7}"/>
              </a:ext>
            </a:extLst>
          </p:cNvPr>
          <p:cNvCxnSpPr>
            <a:cxnSpLocks/>
          </p:cNvCxnSpPr>
          <p:nvPr/>
        </p:nvCxnSpPr>
        <p:spPr>
          <a:xfrm flipV="1">
            <a:off x="9309342" y="2134750"/>
            <a:ext cx="0" cy="1980000"/>
          </a:xfrm>
          <a:prstGeom prst="line">
            <a:avLst/>
          </a:prstGeom>
          <a:ln w="9525" cap="rnd">
            <a:solidFill>
              <a:srgbClr val="CCCCCC"/>
            </a:solidFill>
            <a:prstDash val="sysDot"/>
            <a:round/>
          </a:ln>
        </p:spPr>
        <p:style>
          <a:lnRef idx="1">
            <a:schemeClr val="accent1"/>
          </a:lnRef>
          <a:fillRef idx="0">
            <a:schemeClr val="accent1"/>
          </a:fillRef>
          <a:effectRef idx="0">
            <a:schemeClr val="accent1"/>
          </a:effectRef>
          <a:fontRef idx="minor">
            <a:schemeClr val="tx1"/>
          </a:fontRef>
        </p:style>
      </p:cxnSp>
      <p:sp>
        <p:nvSpPr>
          <p:cNvPr id="257" name="テキスト ボックス 256">
            <a:extLst>
              <a:ext uri="{FF2B5EF4-FFF2-40B4-BE49-F238E27FC236}">
                <a16:creationId xmlns:a16="http://schemas.microsoft.com/office/drawing/2014/main" id="{B098E6BB-5EA9-074E-B2E6-F8C0B16C228B}"/>
              </a:ext>
            </a:extLst>
          </p:cNvPr>
          <p:cNvSpPr txBox="1"/>
          <p:nvPr/>
        </p:nvSpPr>
        <p:spPr>
          <a:xfrm>
            <a:off x="10429675" y="4137223"/>
            <a:ext cx="70532" cy="84639"/>
          </a:xfrm>
          <a:prstGeom prst="rect">
            <a:avLst/>
          </a:prstGeom>
          <a:noFill/>
        </p:spPr>
        <p:txBody>
          <a:bodyPr wrap="none" lIns="0" tIns="0" rIns="0" bIns="0" rtlCol="0">
            <a:spAutoFit/>
          </a:bodyPr>
          <a:lstStyle/>
          <a:p>
            <a:pPr>
              <a:spcBef>
                <a:spcPts val="700"/>
              </a:spcBef>
            </a:pPr>
            <a:r>
              <a:rPr lang="en-US" altLang="ja-JP" sz="550" dirty="0">
                <a:solidFill>
                  <a:schemeClr val="bg1">
                    <a:lumMod val="95000"/>
                  </a:schemeClr>
                </a:solidFill>
                <a:latin typeface="DIN Alternate" panose="020B0500000000000000" pitchFamily="34" charset="0"/>
                <a:ea typeface="Hiragino Sans W5" panose="020B0400000000000000" pitchFamily="34" charset="-128"/>
              </a:rPr>
              <a:t>0%</a:t>
            </a:r>
          </a:p>
        </p:txBody>
      </p:sp>
      <p:sp>
        <p:nvSpPr>
          <p:cNvPr id="258" name="テキスト ボックス 257">
            <a:extLst>
              <a:ext uri="{FF2B5EF4-FFF2-40B4-BE49-F238E27FC236}">
                <a16:creationId xmlns:a16="http://schemas.microsoft.com/office/drawing/2014/main" id="{4F954F7D-4104-2E4F-B479-0166038E26DB}"/>
              </a:ext>
            </a:extLst>
          </p:cNvPr>
          <p:cNvSpPr txBox="1"/>
          <p:nvPr/>
        </p:nvSpPr>
        <p:spPr>
          <a:xfrm>
            <a:off x="10885536" y="4133403"/>
            <a:ext cx="104196" cy="84639"/>
          </a:xfrm>
          <a:prstGeom prst="rect">
            <a:avLst/>
          </a:prstGeom>
          <a:noFill/>
        </p:spPr>
        <p:txBody>
          <a:bodyPr wrap="none" lIns="0" tIns="0" rIns="0" bIns="0" rtlCol="0">
            <a:spAutoFit/>
          </a:bodyPr>
          <a:lstStyle/>
          <a:p>
            <a:pPr>
              <a:spcBef>
                <a:spcPts val="700"/>
              </a:spcBef>
            </a:pPr>
            <a:r>
              <a:rPr lang="en-US" altLang="ja-JP" sz="550" dirty="0">
                <a:solidFill>
                  <a:schemeClr val="bg1">
                    <a:lumMod val="95000"/>
                  </a:schemeClr>
                </a:solidFill>
                <a:latin typeface="DIN Alternate" panose="020B0500000000000000" pitchFamily="34" charset="0"/>
                <a:ea typeface="Hiragino Sans W5" panose="020B0400000000000000" pitchFamily="34" charset="-128"/>
              </a:rPr>
              <a:t>10%</a:t>
            </a:r>
          </a:p>
        </p:txBody>
      </p:sp>
      <p:sp>
        <p:nvSpPr>
          <p:cNvPr id="259" name="テキスト ボックス 258">
            <a:extLst>
              <a:ext uri="{FF2B5EF4-FFF2-40B4-BE49-F238E27FC236}">
                <a16:creationId xmlns:a16="http://schemas.microsoft.com/office/drawing/2014/main" id="{946B8316-1156-744F-BEF9-CAF5EDC70C29}"/>
              </a:ext>
            </a:extLst>
          </p:cNvPr>
          <p:cNvSpPr txBox="1"/>
          <p:nvPr/>
        </p:nvSpPr>
        <p:spPr>
          <a:xfrm>
            <a:off x="11363534" y="4133403"/>
            <a:ext cx="104196" cy="84639"/>
          </a:xfrm>
          <a:prstGeom prst="rect">
            <a:avLst/>
          </a:prstGeom>
          <a:noFill/>
        </p:spPr>
        <p:txBody>
          <a:bodyPr wrap="none" lIns="0" tIns="0" rIns="0" bIns="0" rtlCol="0">
            <a:spAutoFit/>
          </a:bodyPr>
          <a:lstStyle/>
          <a:p>
            <a:pPr>
              <a:spcBef>
                <a:spcPts val="700"/>
              </a:spcBef>
            </a:pPr>
            <a:r>
              <a:rPr lang="en-US" altLang="ja-JP" sz="550" dirty="0">
                <a:solidFill>
                  <a:schemeClr val="bg1">
                    <a:lumMod val="95000"/>
                  </a:schemeClr>
                </a:solidFill>
                <a:latin typeface="DIN Alternate" panose="020B0500000000000000" pitchFamily="34" charset="0"/>
                <a:ea typeface="Hiragino Sans W5" panose="020B0400000000000000" pitchFamily="34" charset="-128"/>
              </a:rPr>
              <a:t>20%</a:t>
            </a:r>
          </a:p>
        </p:txBody>
      </p:sp>
      <p:cxnSp>
        <p:nvCxnSpPr>
          <p:cNvPr id="260" name="直線コネクタ 259">
            <a:extLst>
              <a:ext uri="{FF2B5EF4-FFF2-40B4-BE49-F238E27FC236}">
                <a16:creationId xmlns:a16="http://schemas.microsoft.com/office/drawing/2014/main" id="{F1900365-2A99-C241-8474-4D08DE555EE6}"/>
              </a:ext>
            </a:extLst>
          </p:cNvPr>
          <p:cNvCxnSpPr>
            <a:cxnSpLocks/>
          </p:cNvCxnSpPr>
          <p:nvPr/>
        </p:nvCxnSpPr>
        <p:spPr>
          <a:xfrm flipV="1">
            <a:off x="10959022" y="2119126"/>
            <a:ext cx="0" cy="1980000"/>
          </a:xfrm>
          <a:prstGeom prst="line">
            <a:avLst/>
          </a:prstGeom>
          <a:ln w="9525" cap="rnd">
            <a:solidFill>
              <a:srgbClr val="CCCCCC"/>
            </a:solidFill>
            <a:prstDash val="sysDot"/>
            <a:round/>
          </a:ln>
        </p:spPr>
        <p:style>
          <a:lnRef idx="1">
            <a:schemeClr val="accent1"/>
          </a:lnRef>
          <a:fillRef idx="0">
            <a:schemeClr val="accent1"/>
          </a:fillRef>
          <a:effectRef idx="0">
            <a:schemeClr val="accent1"/>
          </a:effectRef>
          <a:fontRef idx="minor">
            <a:schemeClr val="tx1"/>
          </a:fontRef>
        </p:style>
      </p:cxnSp>
      <p:sp>
        <p:nvSpPr>
          <p:cNvPr id="261" name="正方形/長方形 260">
            <a:extLst>
              <a:ext uri="{FF2B5EF4-FFF2-40B4-BE49-F238E27FC236}">
                <a16:creationId xmlns:a16="http://schemas.microsoft.com/office/drawing/2014/main" id="{58884417-C8EA-6942-9D14-CD6A325DF858}"/>
              </a:ext>
            </a:extLst>
          </p:cNvPr>
          <p:cNvSpPr/>
          <p:nvPr/>
        </p:nvSpPr>
        <p:spPr>
          <a:xfrm>
            <a:off x="10479763" y="2153439"/>
            <a:ext cx="828000" cy="64800"/>
          </a:xfrm>
          <a:prstGeom prst="rect">
            <a:avLst/>
          </a:prstGeom>
          <a:solidFill>
            <a:srgbClr val="F8B5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262" name="正方形/長方形 261">
            <a:extLst>
              <a:ext uri="{FF2B5EF4-FFF2-40B4-BE49-F238E27FC236}">
                <a16:creationId xmlns:a16="http://schemas.microsoft.com/office/drawing/2014/main" id="{E6062A95-2061-5D46-B3B5-12CCA9474854}"/>
              </a:ext>
            </a:extLst>
          </p:cNvPr>
          <p:cNvSpPr/>
          <p:nvPr/>
        </p:nvSpPr>
        <p:spPr>
          <a:xfrm>
            <a:off x="10479763" y="2583034"/>
            <a:ext cx="666000" cy="64735"/>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263" name="正方形/長方形 262">
            <a:extLst>
              <a:ext uri="{FF2B5EF4-FFF2-40B4-BE49-F238E27FC236}">
                <a16:creationId xmlns:a16="http://schemas.microsoft.com/office/drawing/2014/main" id="{8EC08A44-E805-C242-8364-535CC14DBF7E}"/>
              </a:ext>
            </a:extLst>
          </p:cNvPr>
          <p:cNvSpPr/>
          <p:nvPr/>
        </p:nvSpPr>
        <p:spPr>
          <a:xfrm>
            <a:off x="10479763" y="2726189"/>
            <a:ext cx="612000" cy="64735"/>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264" name="正方形/長方形 263">
            <a:extLst>
              <a:ext uri="{FF2B5EF4-FFF2-40B4-BE49-F238E27FC236}">
                <a16:creationId xmlns:a16="http://schemas.microsoft.com/office/drawing/2014/main" id="{E530F1E1-FC08-134F-BE52-A3D7265DC357}"/>
              </a:ext>
            </a:extLst>
          </p:cNvPr>
          <p:cNvSpPr/>
          <p:nvPr/>
        </p:nvSpPr>
        <p:spPr>
          <a:xfrm>
            <a:off x="10479763" y="2869344"/>
            <a:ext cx="576000" cy="64735"/>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265" name="正方形/長方形 264">
            <a:extLst>
              <a:ext uri="{FF2B5EF4-FFF2-40B4-BE49-F238E27FC236}">
                <a16:creationId xmlns:a16="http://schemas.microsoft.com/office/drawing/2014/main" id="{8E44B60D-81FD-4A47-BDD1-C5D591E14CC7}"/>
              </a:ext>
            </a:extLst>
          </p:cNvPr>
          <p:cNvSpPr/>
          <p:nvPr/>
        </p:nvSpPr>
        <p:spPr>
          <a:xfrm>
            <a:off x="10479763" y="3012499"/>
            <a:ext cx="532800" cy="64735"/>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266" name="正方形/長方形 265">
            <a:extLst>
              <a:ext uri="{FF2B5EF4-FFF2-40B4-BE49-F238E27FC236}">
                <a16:creationId xmlns:a16="http://schemas.microsoft.com/office/drawing/2014/main" id="{26C1C214-9139-FF40-A9C4-DE49AC9F6E2C}"/>
              </a:ext>
            </a:extLst>
          </p:cNvPr>
          <p:cNvSpPr/>
          <p:nvPr/>
        </p:nvSpPr>
        <p:spPr>
          <a:xfrm>
            <a:off x="10479763" y="3155654"/>
            <a:ext cx="482400" cy="64735"/>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267" name="正方形/長方形 266">
            <a:extLst>
              <a:ext uri="{FF2B5EF4-FFF2-40B4-BE49-F238E27FC236}">
                <a16:creationId xmlns:a16="http://schemas.microsoft.com/office/drawing/2014/main" id="{402F34E8-5F0C-8242-9129-702A1DFEFFE3}"/>
              </a:ext>
            </a:extLst>
          </p:cNvPr>
          <p:cNvSpPr/>
          <p:nvPr/>
        </p:nvSpPr>
        <p:spPr>
          <a:xfrm>
            <a:off x="10479763" y="3298809"/>
            <a:ext cx="424800" cy="64735"/>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268" name="正方形/長方形 267">
            <a:extLst>
              <a:ext uri="{FF2B5EF4-FFF2-40B4-BE49-F238E27FC236}">
                <a16:creationId xmlns:a16="http://schemas.microsoft.com/office/drawing/2014/main" id="{78A0949A-18CF-584D-A6EF-2BB2396B7BAD}"/>
              </a:ext>
            </a:extLst>
          </p:cNvPr>
          <p:cNvSpPr/>
          <p:nvPr/>
        </p:nvSpPr>
        <p:spPr>
          <a:xfrm>
            <a:off x="10479763" y="3585119"/>
            <a:ext cx="334800" cy="64735"/>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269" name="正方形/長方形 268">
            <a:extLst>
              <a:ext uri="{FF2B5EF4-FFF2-40B4-BE49-F238E27FC236}">
                <a16:creationId xmlns:a16="http://schemas.microsoft.com/office/drawing/2014/main" id="{C94E104D-1F92-9649-B34D-F87E3F27BE59}"/>
              </a:ext>
            </a:extLst>
          </p:cNvPr>
          <p:cNvSpPr/>
          <p:nvPr/>
        </p:nvSpPr>
        <p:spPr>
          <a:xfrm>
            <a:off x="10479763" y="2296659"/>
            <a:ext cx="784800" cy="64800"/>
          </a:xfrm>
          <a:prstGeom prst="rect">
            <a:avLst/>
          </a:prstGeom>
          <a:solidFill>
            <a:srgbClr val="F8B5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270" name="正方形/長方形 269">
            <a:extLst>
              <a:ext uri="{FF2B5EF4-FFF2-40B4-BE49-F238E27FC236}">
                <a16:creationId xmlns:a16="http://schemas.microsoft.com/office/drawing/2014/main" id="{D3EE9CB8-CFCB-AF45-B95B-D97231B6B243}"/>
              </a:ext>
            </a:extLst>
          </p:cNvPr>
          <p:cNvSpPr/>
          <p:nvPr/>
        </p:nvSpPr>
        <p:spPr>
          <a:xfrm>
            <a:off x="10479763" y="3441964"/>
            <a:ext cx="378000" cy="64735"/>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271" name="正方形/長方形 270">
            <a:extLst>
              <a:ext uri="{FF2B5EF4-FFF2-40B4-BE49-F238E27FC236}">
                <a16:creationId xmlns:a16="http://schemas.microsoft.com/office/drawing/2014/main" id="{E0142251-D7C7-2C43-B4C6-6A4F8DF6D2F3}"/>
              </a:ext>
            </a:extLst>
          </p:cNvPr>
          <p:cNvSpPr/>
          <p:nvPr/>
        </p:nvSpPr>
        <p:spPr>
          <a:xfrm>
            <a:off x="10479763" y="3728274"/>
            <a:ext cx="277200" cy="64735"/>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272" name="正方形/長方形 271">
            <a:extLst>
              <a:ext uri="{FF2B5EF4-FFF2-40B4-BE49-F238E27FC236}">
                <a16:creationId xmlns:a16="http://schemas.microsoft.com/office/drawing/2014/main" id="{A536EA87-32CD-8D40-8E93-D143DDF8FF5C}"/>
              </a:ext>
            </a:extLst>
          </p:cNvPr>
          <p:cNvSpPr/>
          <p:nvPr/>
        </p:nvSpPr>
        <p:spPr>
          <a:xfrm>
            <a:off x="10479763" y="4014587"/>
            <a:ext cx="183600" cy="64735"/>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273" name="正方形/長方形 272">
            <a:extLst>
              <a:ext uri="{FF2B5EF4-FFF2-40B4-BE49-F238E27FC236}">
                <a16:creationId xmlns:a16="http://schemas.microsoft.com/office/drawing/2014/main" id="{69CA2832-30D8-6B45-87FC-AC3BEC2E2D2D}"/>
              </a:ext>
            </a:extLst>
          </p:cNvPr>
          <p:cNvSpPr/>
          <p:nvPr/>
        </p:nvSpPr>
        <p:spPr>
          <a:xfrm>
            <a:off x="10479763" y="3871429"/>
            <a:ext cx="234000" cy="64735"/>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cxnSp>
        <p:nvCxnSpPr>
          <p:cNvPr id="274" name="直線コネクタ 273">
            <a:extLst>
              <a:ext uri="{FF2B5EF4-FFF2-40B4-BE49-F238E27FC236}">
                <a16:creationId xmlns:a16="http://schemas.microsoft.com/office/drawing/2014/main" id="{427BFBAD-7FA3-BF40-81AA-745C1033757A}"/>
              </a:ext>
            </a:extLst>
          </p:cNvPr>
          <p:cNvCxnSpPr>
            <a:cxnSpLocks/>
          </p:cNvCxnSpPr>
          <p:nvPr/>
        </p:nvCxnSpPr>
        <p:spPr>
          <a:xfrm flipV="1">
            <a:off x="11434868" y="2115700"/>
            <a:ext cx="0" cy="1980000"/>
          </a:xfrm>
          <a:prstGeom prst="line">
            <a:avLst/>
          </a:prstGeom>
          <a:ln w="9525" cap="rnd">
            <a:solidFill>
              <a:srgbClr val="CCCCCC"/>
            </a:solidFill>
            <a:prstDash val="sysDot"/>
            <a:round/>
          </a:ln>
        </p:spPr>
        <p:style>
          <a:lnRef idx="1">
            <a:schemeClr val="accent1"/>
          </a:lnRef>
          <a:fillRef idx="0">
            <a:schemeClr val="accent1"/>
          </a:fillRef>
          <a:effectRef idx="0">
            <a:schemeClr val="accent1"/>
          </a:effectRef>
          <a:fontRef idx="minor">
            <a:schemeClr val="tx1"/>
          </a:fontRef>
        </p:style>
      </p:cxnSp>
      <p:sp>
        <p:nvSpPr>
          <p:cNvPr id="275" name="正方形/長方形 274">
            <a:extLst>
              <a:ext uri="{FF2B5EF4-FFF2-40B4-BE49-F238E27FC236}">
                <a16:creationId xmlns:a16="http://schemas.microsoft.com/office/drawing/2014/main" id="{EE6966A7-D9E1-D24C-9501-4DF236B4EB8C}"/>
              </a:ext>
            </a:extLst>
          </p:cNvPr>
          <p:cNvSpPr/>
          <p:nvPr/>
        </p:nvSpPr>
        <p:spPr>
          <a:xfrm>
            <a:off x="10479763" y="2446117"/>
            <a:ext cx="738000" cy="64800"/>
          </a:xfrm>
          <a:prstGeom prst="rect">
            <a:avLst/>
          </a:prstGeom>
          <a:solidFill>
            <a:srgbClr val="F8B5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cxnSp>
        <p:nvCxnSpPr>
          <p:cNvPr id="276" name="直線コネクタ 275">
            <a:extLst>
              <a:ext uri="{FF2B5EF4-FFF2-40B4-BE49-F238E27FC236}">
                <a16:creationId xmlns:a16="http://schemas.microsoft.com/office/drawing/2014/main" id="{EA2A555C-F9E0-FE45-8CB7-3E8B847E4A33}"/>
              </a:ext>
            </a:extLst>
          </p:cNvPr>
          <p:cNvCxnSpPr>
            <a:cxnSpLocks/>
          </p:cNvCxnSpPr>
          <p:nvPr/>
        </p:nvCxnSpPr>
        <p:spPr>
          <a:xfrm flipV="1">
            <a:off x="10477901" y="2116506"/>
            <a:ext cx="0" cy="2016897"/>
          </a:xfrm>
          <a:prstGeom prst="line">
            <a:avLst/>
          </a:prstGeom>
          <a:ln>
            <a:solidFill>
              <a:srgbClr val="CCCCCC"/>
            </a:solidFill>
          </a:ln>
        </p:spPr>
        <p:style>
          <a:lnRef idx="1">
            <a:schemeClr val="accent1"/>
          </a:lnRef>
          <a:fillRef idx="0">
            <a:schemeClr val="accent1"/>
          </a:fillRef>
          <a:effectRef idx="0">
            <a:schemeClr val="accent1"/>
          </a:effectRef>
          <a:fontRef idx="minor">
            <a:schemeClr val="tx1"/>
          </a:fontRef>
        </p:style>
      </p:cxnSp>
      <p:cxnSp>
        <p:nvCxnSpPr>
          <p:cNvPr id="277" name="直線コネクタ 276">
            <a:extLst>
              <a:ext uri="{FF2B5EF4-FFF2-40B4-BE49-F238E27FC236}">
                <a16:creationId xmlns:a16="http://schemas.microsoft.com/office/drawing/2014/main" id="{696DB9C8-4446-3747-AC27-6999B09B736D}"/>
              </a:ext>
            </a:extLst>
          </p:cNvPr>
          <p:cNvCxnSpPr>
            <a:cxnSpLocks/>
          </p:cNvCxnSpPr>
          <p:nvPr/>
        </p:nvCxnSpPr>
        <p:spPr>
          <a:xfrm flipV="1">
            <a:off x="8352375" y="2116506"/>
            <a:ext cx="0" cy="2016897"/>
          </a:xfrm>
          <a:prstGeom prst="line">
            <a:avLst/>
          </a:prstGeom>
          <a:ln>
            <a:solidFill>
              <a:srgbClr val="CCCCCC"/>
            </a:solidFill>
          </a:ln>
        </p:spPr>
        <p:style>
          <a:lnRef idx="1">
            <a:schemeClr val="accent1"/>
          </a:lnRef>
          <a:fillRef idx="0">
            <a:schemeClr val="accent1"/>
          </a:fillRef>
          <a:effectRef idx="0">
            <a:schemeClr val="accent1"/>
          </a:effectRef>
          <a:fontRef idx="minor">
            <a:schemeClr val="tx1"/>
          </a:fontRef>
        </p:style>
      </p:cxnSp>
      <p:cxnSp>
        <p:nvCxnSpPr>
          <p:cNvPr id="3" name="直線矢印コネクタ 2">
            <a:extLst>
              <a:ext uri="{FF2B5EF4-FFF2-40B4-BE49-F238E27FC236}">
                <a16:creationId xmlns:a16="http://schemas.microsoft.com/office/drawing/2014/main" id="{B67F349F-3844-AF46-9062-2F956F13C1C5}"/>
              </a:ext>
            </a:extLst>
          </p:cNvPr>
          <p:cNvCxnSpPr/>
          <p:nvPr/>
        </p:nvCxnSpPr>
        <p:spPr>
          <a:xfrm>
            <a:off x="3026618" y="1882432"/>
            <a:ext cx="0" cy="2448796"/>
          </a:xfrm>
          <a:prstGeom prst="straightConnector1">
            <a:avLst/>
          </a:prstGeom>
          <a:ln w="19050">
            <a:solidFill>
              <a:srgbClr val="FDF7E9"/>
            </a:solidFill>
            <a:tailEnd type="triangle"/>
          </a:ln>
        </p:spPr>
        <p:style>
          <a:lnRef idx="1">
            <a:schemeClr val="accent1"/>
          </a:lnRef>
          <a:fillRef idx="0">
            <a:schemeClr val="accent1"/>
          </a:fillRef>
          <a:effectRef idx="0">
            <a:schemeClr val="accent1"/>
          </a:effectRef>
          <a:fontRef idx="minor">
            <a:schemeClr val="tx1"/>
          </a:fontRef>
        </p:style>
      </p:cxnSp>
      <p:sp>
        <p:nvSpPr>
          <p:cNvPr id="114" name="正方形/長方形 113">
            <a:extLst>
              <a:ext uri="{FF2B5EF4-FFF2-40B4-BE49-F238E27FC236}">
                <a16:creationId xmlns:a16="http://schemas.microsoft.com/office/drawing/2014/main" id="{90062D8D-19AA-5C49-A8ED-9EE9398CB723}"/>
              </a:ext>
            </a:extLst>
          </p:cNvPr>
          <p:cNvSpPr/>
          <p:nvPr/>
        </p:nvSpPr>
        <p:spPr>
          <a:xfrm>
            <a:off x="2798018" y="3073799"/>
            <a:ext cx="457200" cy="136800"/>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700" dirty="0">
                <a:solidFill>
                  <a:srgbClr val="FE5519"/>
                </a:solidFill>
                <a:latin typeface="Hiragino Sans W5" panose="020B0400000000000000" pitchFamily="34" charset="-128"/>
                <a:ea typeface="Hiragino Sans W5" panose="020B0400000000000000" pitchFamily="34" charset="-128"/>
              </a:rPr>
              <a:t>4</a:t>
            </a:r>
            <a:r>
              <a:rPr kumimoji="1" lang="ja-JP" altLang="en-US" sz="700">
                <a:solidFill>
                  <a:srgbClr val="FE5519"/>
                </a:solidFill>
                <a:latin typeface="Hiragino Sans W5" panose="020B0400000000000000" pitchFamily="34" charset="-128"/>
                <a:ea typeface="Hiragino Sans W5" panose="020B0400000000000000" pitchFamily="34" charset="-128"/>
              </a:rPr>
              <a:t> 週間</a:t>
            </a:r>
          </a:p>
        </p:txBody>
      </p:sp>
      <p:cxnSp>
        <p:nvCxnSpPr>
          <p:cNvPr id="278" name="直線矢印コネクタ 277">
            <a:extLst>
              <a:ext uri="{FF2B5EF4-FFF2-40B4-BE49-F238E27FC236}">
                <a16:creationId xmlns:a16="http://schemas.microsoft.com/office/drawing/2014/main" id="{6F74FAF8-2B04-224B-AD50-65B1AB016DCC}"/>
              </a:ext>
            </a:extLst>
          </p:cNvPr>
          <p:cNvCxnSpPr>
            <a:cxnSpLocks/>
          </p:cNvCxnSpPr>
          <p:nvPr/>
        </p:nvCxnSpPr>
        <p:spPr>
          <a:xfrm>
            <a:off x="3026618" y="4549352"/>
            <a:ext cx="0" cy="1272938"/>
          </a:xfrm>
          <a:prstGeom prst="straightConnector1">
            <a:avLst/>
          </a:prstGeom>
          <a:ln w="19050">
            <a:solidFill>
              <a:srgbClr val="FDF7E9"/>
            </a:solidFill>
            <a:tailEnd type="triangle"/>
          </a:ln>
        </p:spPr>
        <p:style>
          <a:lnRef idx="1">
            <a:schemeClr val="accent1"/>
          </a:lnRef>
          <a:fillRef idx="0">
            <a:schemeClr val="accent1"/>
          </a:fillRef>
          <a:effectRef idx="0">
            <a:schemeClr val="accent1"/>
          </a:effectRef>
          <a:fontRef idx="minor">
            <a:schemeClr val="tx1"/>
          </a:fontRef>
        </p:style>
      </p:cxnSp>
      <p:sp>
        <p:nvSpPr>
          <p:cNvPr id="115" name="正方形/長方形 114">
            <a:extLst>
              <a:ext uri="{FF2B5EF4-FFF2-40B4-BE49-F238E27FC236}">
                <a16:creationId xmlns:a16="http://schemas.microsoft.com/office/drawing/2014/main" id="{1CA57907-CDB2-AD43-B31B-83FBAF6851A7}"/>
              </a:ext>
            </a:extLst>
          </p:cNvPr>
          <p:cNvSpPr/>
          <p:nvPr/>
        </p:nvSpPr>
        <p:spPr>
          <a:xfrm>
            <a:off x="2798018" y="5137516"/>
            <a:ext cx="457200" cy="136800"/>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700" dirty="0">
                <a:solidFill>
                  <a:srgbClr val="FE5519"/>
                </a:solidFill>
                <a:latin typeface="Hiragino Sans W5" panose="020B0400000000000000" pitchFamily="34" charset="-128"/>
                <a:ea typeface="Hiragino Sans W5" panose="020B0400000000000000" pitchFamily="34" charset="-128"/>
              </a:rPr>
              <a:t>4</a:t>
            </a:r>
            <a:r>
              <a:rPr kumimoji="1" lang="ja-JP" altLang="en-US" sz="700">
                <a:solidFill>
                  <a:srgbClr val="FE5519"/>
                </a:solidFill>
                <a:latin typeface="Hiragino Sans W5" panose="020B0400000000000000" pitchFamily="34" charset="-128"/>
                <a:ea typeface="Hiragino Sans W5" panose="020B0400000000000000" pitchFamily="34" charset="-128"/>
              </a:rPr>
              <a:t> 週間</a:t>
            </a:r>
          </a:p>
        </p:txBody>
      </p:sp>
      <p:sp>
        <p:nvSpPr>
          <p:cNvPr id="280" name="1つの角を切り取り、1つの角を丸めた四角形 279">
            <a:extLst>
              <a:ext uri="{FF2B5EF4-FFF2-40B4-BE49-F238E27FC236}">
                <a16:creationId xmlns:a16="http://schemas.microsoft.com/office/drawing/2014/main" id="{877E627A-EDCC-6E4E-8752-601E8F9C2B8A}"/>
              </a:ext>
            </a:extLst>
          </p:cNvPr>
          <p:cNvSpPr/>
          <p:nvPr/>
        </p:nvSpPr>
        <p:spPr>
          <a:xfrm flipH="1" flipV="1">
            <a:off x="766751" y="1111483"/>
            <a:ext cx="1548182" cy="320277"/>
          </a:xfrm>
          <a:prstGeom prst="snip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iragino Sans W5" panose="020B0400000000000000" pitchFamily="34" charset="-128"/>
              <a:ea typeface="Hiragino Sans W1"/>
            </a:endParaRPr>
          </a:p>
        </p:txBody>
      </p:sp>
      <p:sp>
        <p:nvSpPr>
          <p:cNvPr id="95" name="テキスト ボックス 94">
            <a:extLst>
              <a:ext uri="{FF2B5EF4-FFF2-40B4-BE49-F238E27FC236}">
                <a16:creationId xmlns:a16="http://schemas.microsoft.com/office/drawing/2014/main" id="{3D20CD41-538E-0C4F-8DB7-6DDAFD1E24D6}"/>
              </a:ext>
            </a:extLst>
          </p:cNvPr>
          <p:cNvSpPr txBox="1"/>
          <p:nvPr/>
        </p:nvSpPr>
        <p:spPr>
          <a:xfrm>
            <a:off x="1027881" y="1198759"/>
            <a:ext cx="1025923" cy="153888"/>
          </a:xfrm>
          <a:prstGeom prst="rect">
            <a:avLst/>
          </a:prstGeom>
          <a:noFill/>
        </p:spPr>
        <p:txBody>
          <a:bodyPr wrap="none" lIns="0" tIns="0" rIns="0" bIns="0" rtlCol="0">
            <a:spAutoFit/>
          </a:bodyPr>
          <a:lstStyle/>
          <a:p>
            <a:pPr algn="ctr">
              <a:spcBef>
                <a:spcPts val="700"/>
              </a:spcBef>
            </a:pPr>
            <a:r>
              <a:rPr lang="ja-JP" altLang="en-US" sz="1000">
                <a:solidFill>
                  <a:srgbClr val="FE5519"/>
                </a:solidFill>
                <a:latin typeface="Hiragino Sans W5" panose="020B0400000000000000" pitchFamily="34" charset="-128"/>
                <a:ea typeface="Hiragino Sans W5" panose="020B0400000000000000" pitchFamily="34" charset="-128"/>
              </a:rPr>
              <a:t>調査スケジュール</a:t>
            </a:r>
            <a:endParaRPr lang="en-US" altLang="ja-JP" sz="1000" dirty="0">
              <a:solidFill>
                <a:srgbClr val="FE5519"/>
              </a:solidFill>
              <a:latin typeface="Hiragino Sans W5" panose="020B0400000000000000" pitchFamily="34" charset="-128"/>
              <a:ea typeface="Hiragino Sans W5" panose="020B0400000000000000" pitchFamily="34" charset="-128"/>
            </a:endParaRPr>
          </a:p>
        </p:txBody>
      </p:sp>
      <p:sp>
        <p:nvSpPr>
          <p:cNvPr id="281" name="1つの角を切り取り、1つの角を丸めた四角形 280">
            <a:extLst>
              <a:ext uri="{FF2B5EF4-FFF2-40B4-BE49-F238E27FC236}">
                <a16:creationId xmlns:a16="http://schemas.microsoft.com/office/drawing/2014/main" id="{2603BAB0-3B47-3F46-A4BF-8768B732F86C}"/>
              </a:ext>
            </a:extLst>
          </p:cNvPr>
          <p:cNvSpPr/>
          <p:nvPr/>
        </p:nvSpPr>
        <p:spPr>
          <a:xfrm flipH="1" flipV="1">
            <a:off x="4007151" y="1111483"/>
            <a:ext cx="1548182" cy="320277"/>
          </a:xfrm>
          <a:prstGeom prst="snip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iragino Sans W5" panose="020B0400000000000000" pitchFamily="34" charset="-128"/>
              <a:ea typeface="Hiragino Sans W1"/>
            </a:endParaRPr>
          </a:p>
        </p:txBody>
      </p:sp>
      <p:sp>
        <p:nvSpPr>
          <p:cNvPr id="96" name="テキスト ボックス 95">
            <a:extLst>
              <a:ext uri="{FF2B5EF4-FFF2-40B4-BE49-F238E27FC236}">
                <a16:creationId xmlns:a16="http://schemas.microsoft.com/office/drawing/2014/main" id="{9670FC73-FAF9-814A-9B25-5FEB8899C5D8}"/>
              </a:ext>
            </a:extLst>
          </p:cNvPr>
          <p:cNvSpPr txBox="1"/>
          <p:nvPr/>
        </p:nvSpPr>
        <p:spPr>
          <a:xfrm>
            <a:off x="4268281" y="1198759"/>
            <a:ext cx="1025922" cy="153888"/>
          </a:xfrm>
          <a:prstGeom prst="rect">
            <a:avLst/>
          </a:prstGeom>
          <a:noFill/>
        </p:spPr>
        <p:txBody>
          <a:bodyPr wrap="none" lIns="0" tIns="0" rIns="0" bIns="0" rtlCol="0">
            <a:spAutoFit/>
          </a:bodyPr>
          <a:lstStyle/>
          <a:p>
            <a:pPr algn="ctr">
              <a:spcBef>
                <a:spcPts val="700"/>
              </a:spcBef>
            </a:pPr>
            <a:r>
              <a:rPr lang="ja-JP" altLang="en-US" sz="1000">
                <a:solidFill>
                  <a:srgbClr val="FE5519"/>
                </a:solidFill>
                <a:latin typeface="Hiragino Sans W5" panose="020B0400000000000000" pitchFamily="34" charset="-128"/>
                <a:ea typeface="Hiragino Sans W5" panose="020B0400000000000000" pitchFamily="34" charset="-128"/>
              </a:rPr>
              <a:t>レポートイメージ</a:t>
            </a:r>
            <a:endParaRPr lang="en-US" altLang="ja-JP" sz="1000" dirty="0">
              <a:solidFill>
                <a:srgbClr val="FE5519"/>
              </a:solidFill>
              <a:latin typeface="Hiragino Sans W5" panose="020B0400000000000000" pitchFamily="34" charset="-128"/>
              <a:ea typeface="Hiragino Sans W5" panose="020B0400000000000000" pitchFamily="34" charset="-128"/>
            </a:endParaRPr>
          </a:p>
        </p:txBody>
      </p:sp>
      <p:sp>
        <p:nvSpPr>
          <p:cNvPr id="5" name="テキスト ボックス 4">
            <a:extLst>
              <a:ext uri="{FF2B5EF4-FFF2-40B4-BE49-F238E27FC236}">
                <a16:creationId xmlns:a16="http://schemas.microsoft.com/office/drawing/2014/main" id="{B49905AF-AEAA-47A4-8AE5-9400FBAD5BE2}"/>
              </a:ext>
            </a:extLst>
          </p:cNvPr>
          <p:cNvSpPr txBox="1"/>
          <p:nvPr/>
        </p:nvSpPr>
        <p:spPr>
          <a:xfrm>
            <a:off x="636331" y="412914"/>
            <a:ext cx="4955059" cy="843821"/>
          </a:xfrm>
          <a:prstGeom prst="rect">
            <a:avLst/>
          </a:prstGeom>
          <a:noFill/>
          <a:effectLst/>
        </p:spPr>
        <p:txBody>
          <a:bodyPr wrap="square" rtlCol="0">
            <a:spAutoFit/>
          </a:bodyPr>
          <a:lstStyle/>
          <a:p>
            <a:pPr>
              <a:spcBef>
                <a:spcPts val="140"/>
              </a:spcBef>
            </a:pPr>
            <a:r>
              <a:rPr lang="ja-JP" altLang="en-US" sz="2400" b="1">
                <a:solidFill>
                  <a:schemeClr val="bg1"/>
                </a:solidFill>
                <a:latin typeface="DIN Alternate" panose="020B0500000000000000" pitchFamily="34" charset="0"/>
                <a:ea typeface="Hiragino Sans W7" panose="020B0400000000000000" pitchFamily="34" charset="-128"/>
              </a:rPr>
              <a:t>ブランドリフト調査</a:t>
            </a:r>
            <a:r>
              <a:rPr lang="en-US" altLang="ja-JP" sz="2400" b="1" dirty="0">
                <a:solidFill>
                  <a:schemeClr val="bg1"/>
                </a:solidFill>
                <a:latin typeface="DIN Alternate" panose="020B0500000000000000" pitchFamily="34" charset="0"/>
                <a:ea typeface="Hiragino Sans W7" panose="020B0400000000000000" pitchFamily="34" charset="-128"/>
              </a:rPr>
              <a:t> </a:t>
            </a:r>
            <a:r>
              <a:rPr lang="en-US" altLang="ja-JP" b="1" dirty="0">
                <a:solidFill>
                  <a:schemeClr val="bg1"/>
                </a:solidFill>
                <a:latin typeface="DIN Alternate" panose="020B0500000000000000" pitchFamily="34" charset="0"/>
                <a:ea typeface="Hiragino Sans W7" panose="020B0400000000000000" pitchFamily="34" charset="-128"/>
              </a:rPr>
              <a:t>=</a:t>
            </a:r>
            <a:r>
              <a:rPr lang="ja-JP" altLang="en-US" b="1">
                <a:solidFill>
                  <a:schemeClr val="bg1"/>
                </a:solidFill>
                <a:latin typeface="DIN Alternate" panose="020B0500000000000000" pitchFamily="34" charset="0"/>
                <a:ea typeface="Hiragino Sans W7" panose="020B0400000000000000" pitchFamily="34" charset="-128"/>
              </a:rPr>
              <a:t>調査概要</a:t>
            </a:r>
            <a:r>
              <a:rPr lang="en-US" altLang="ja-JP" b="1" dirty="0">
                <a:solidFill>
                  <a:schemeClr val="bg1"/>
                </a:solidFill>
                <a:latin typeface="DIN Alternate" panose="020B0500000000000000" pitchFamily="34" charset="0"/>
                <a:ea typeface="Hiragino Sans W7" panose="020B0400000000000000" pitchFamily="34" charset="-128"/>
              </a:rPr>
              <a:t>=</a:t>
            </a:r>
            <a:endParaRPr lang="ja-JP" altLang="en-US" b="1">
              <a:solidFill>
                <a:schemeClr val="bg1"/>
              </a:solidFill>
              <a:latin typeface="DIN Alternate" panose="020B0500000000000000" pitchFamily="34" charset="0"/>
              <a:ea typeface="Hiragino Sans W7" panose="020B0400000000000000" pitchFamily="34" charset="-128"/>
            </a:endParaRPr>
          </a:p>
          <a:p>
            <a:pPr>
              <a:spcBef>
                <a:spcPts val="140"/>
              </a:spcBef>
            </a:pPr>
            <a:endParaRPr lang="ja-JP" altLang="en-US" sz="2400" b="1">
              <a:solidFill>
                <a:schemeClr val="bg1"/>
              </a:solidFill>
              <a:latin typeface="DIN Alternate" panose="020B0500000000000000" pitchFamily="34" charset="0"/>
              <a:ea typeface="Hiragino Sans W7" panose="020B0400000000000000" pitchFamily="34" charset="-128"/>
            </a:endParaRPr>
          </a:p>
        </p:txBody>
      </p:sp>
      <p:sp>
        <p:nvSpPr>
          <p:cNvPr id="10" name="スライド番号プレースホルダ 3">
            <a:extLst>
              <a:ext uri="{FF2B5EF4-FFF2-40B4-BE49-F238E27FC236}">
                <a16:creationId xmlns:a16="http://schemas.microsoft.com/office/drawing/2014/main" id="{AC4D0DDD-5EAB-4EBC-5A83-61E9999CB512}"/>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algn="r">
              <a:defRPr/>
            </a:pPr>
            <a:r>
              <a:rPr lang="en-US" altLang="ja-JP" sz="1100" dirty="0">
                <a:solidFill>
                  <a:schemeClr val="bg1"/>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chemeClr val="bg1"/>
                </a:solidFill>
                <a:latin typeface="DIN Alternate" panose="020B0500000000000000" pitchFamily="34" charset="0"/>
                <a:ea typeface="Hiragino Sans W1" panose="020B0300000000000000" pitchFamily="34" charset="-128"/>
              </a:rPr>
              <a:pPr algn="r">
                <a:defRPr/>
              </a:pPr>
              <a:t>40</a:t>
            </a:fld>
            <a:endParaRPr lang="en-US" altLang="ja-JP" sz="1100" dirty="0">
              <a:solidFill>
                <a:schemeClr val="bg1"/>
              </a:solidFill>
              <a:latin typeface="DIN Alternate" panose="020B0500000000000000" pitchFamily="34" charset="0"/>
              <a:ea typeface="Hiragino Sans W1" panose="020B0300000000000000" pitchFamily="34" charset="-128"/>
            </a:endParaRPr>
          </a:p>
        </p:txBody>
      </p:sp>
      <p:sp>
        <p:nvSpPr>
          <p:cNvPr id="4" name="正方形/長方形 3">
            <a:extLst>
              <a:ext uri="{FF2B5EF4-FFF2-40B4-BE49-F238E27FC236}">
                <a16:creationId xmlns:a16="http://schemas.microsoft.com/office/drawing/2014/main" id="{63A27861-2EDD-4236-2B83-83E470EEDC34}"/>
              </a:ext>
            </a:extLst>
          </p:cNvPr>
          <p:cNvSpPr/>
          <p:nvPr/>
        </p:nvSpPr>
        <p:spPr>
          <a:xfrm>
            <a:off x="8270239" y="6442414"/>
            <a:ext cx="3344571" cy="298480"/>
          </a:xfrm>
          <a:prstGeom prst="rect">
            <a:avLst/>
          </a:prstGeom>
        </p:spPr>
        <p:txBody>
          <a:bodyPr wrap="square">
            <a:sp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schemeClr val="bg1"/>
                </a:solidFill>
                <a:effectLst/>
                <a:uLnTx/>
                <a:uFillTx/>
                <a:latin typeface="DIN Alternate" panose="020B0500000000000000" pitchFamily="34" charset="0"/>
                <a:ea typeface="Hiragino Sans W3" panose="020B0400000000000000" pitchFamily="34" charset="-128"/>
                <a:cs typeface="+mn-cs"/>
              </a:rPr>
              <a:t>© News Technology Co., Ltd. </a:t>
            </a:r>
            <a:r>
              <a:rPr kumimoji="1" lang="ja-JP" altLang="en-US" sz="1000" b="0" i="0" u="none" strike="noStrike" kern="1200" cap="none" spc="0" normalizeH="0" baseline="0" noProof="0">
                <a:ln>
                  <a:noFill/>
                </a:ln>
                <a:solidFill>
                  <a:schemeClr val="bg1"/>
                </a:solidFill>
                <a:effectLst/>
                <a:uLnTx/>
                <a:uFillTx/>
                <a:latin typeface="DIN Alternate" panose="020B0500000000000000" pitchFamily="34" charset="0"/>
                <a:ea typeface="Hiragino Sans W1" panose="020B0300000000000000" pitchFamily="34" charset="-128"/>
                <a:cs typeface="+mn-cs"/>
              </a:rPr>
              <a:t>│</a:t>
            </a:r>
            <a:endParaRPr kumimoji="1" lang="ja-JP" altLang="en-US" sz="900" b="0" i="0" u="none" strike="noStrike" kern="1200" cap="none" spc="0" normalizeH="0" baseline="0" noProof="0">
              <a:ln>
                <a:noFill/>
              </a:ln>
              <a:solidFill>
                <a:schemeClr val="bg1"/>
              </a:solidFill>
              <a:effectLst/>
              <a:uLnTx/>
              <a:uFillTx/>
              <a:latin typeface="DIN Alternate" panose="020B0500000000000000" pitchFamily="34" charset="0"/>
              <a:ea typeface="Hiragino Sans W3" panose="020B0400000000000000" pitchFamily="34" charset="-128"/>
              <a:cs typeface="+mn-cs"/>
            </a:endParaRPr>
          </a:p>
        </p:txBody>
      </p:sp>
    </p:spTree>
    <p:extLst>
      <p:ext uri="{BB962C8B-B14F-4D97-AF65-F5344CB8AC3E}">
        <p14:creationId xmlns:p14="http://schemas.microsoft.com/office/powerpoint/2010/main" val="321857229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7EC27D2B-5A6B-984D-BE19-0BC7F804CF7B}"/>
              </a:ext>
            </a:extLst>
          </p:cNvPr>
          <p:cNvPicPr>
            <a:picLocks noChangeAspect="1"/>
          </p:cNvPicPr>
          <p:nvPr/>
        </p:nvPicPr>
        <p:blipFill>
          <a:blip r:embed="rId2"/>
          <a:stretch>
            <a:fillRect/>
          </a:stretch>
        </p:blipFill>
        <p:spPr>
          <a:xfrm>
            <a:off x="0" y="0"/>
            <a:ext cx="12192000" cy="6858000"/>
          </a:xfrm>
          <a:prstGeom prst="rect">
            <a:avLst/>
          </a:prstGeom>
        </p:spPr>
      </p:pic>
      <p:pic>
        <p:nvPicPr>
          <p:cNvPr id="16" name="図 15" descr="テキスト&#10;&#10;自動的に生成された説明">
            <a:extLst>
              <a:ext uri="{FF2B5EF4-FFF2-40B4-BE49-F238E27FC236}">
                <a16:creationId xmlns:a16="http://schemas.microsoft.com/office/drawing/2014/main" id="{0427A82D-ABE5-D441-85BD-2CBA1EAEBFE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16200000">
            <a:off x="-225716" y="6026259"/>
            <a:ext cx="998858" cy="317072"/>
          </a:xfrm>
          <a:prstGeom prst="rect">
            <a:avLst/>
          </a:prstGeom>
        </p:spPr>
      </p:pic>
      <p:sp>
        <p:nvSpPr>
          <p:cNvPr id="22" name="正方形/長方形 21">
            <a:extLst>
              <a:ext uri="{FF2B5EF4-FFF2-40B4-BE49-F238E27FC236}">
                <a16:creationId xmlns:a16="http://schemas.microsoft.com/office/drawing/2014/main" id="{C918364B-442B-B34E-A757-B212FF24AD59}"/>
              </a:ext>
            </a:extLst>
          </p:cNvPr>
          <p:cNvSpPr/>
          <p:nvPr/>
        </p:nvSpPr>
        <p:spPr>
          <a:xfrm>
            <a:off x="408743" y="1807812"/>
            <a:ext cx="6527800" cy="2568011"/>
          </a:xfrm>
          <a:prstGeom prst="rect">
            <a:avLst/>
          </a:prstGeom>
        </p:spPr>
        <p:txBody>
          <a:bodyPr wrap="square">
            <a:spAutoFit/>
          </a:bodyPr>
          <a:lstStyle/>
          <a:p>
            <a:pPr>
              <a:lnSpc>
                <a:spcPts val="9500"/>
              </a:lnSpc>
            </a:pPr>
            <a:r>
              <a:rPr lang="en-US" altLang="ja-JP" sz="11500" b="1" spc="200" dirty="0">
                <a:ln w="19050">
                  <a:solidFill>
                    <a:schemeClr val="bg1"/>
                  </a:solidFill>
                </a:ln>
                <a:noFill/>
                <a:latin typeface="DIN Alternate" panose="020B0500000000000000" pitchFamily="34" charset="0"/>
                <a:ea typeface="Hiragino Sans W6" panose="020B0400000000000000" pitchFamily="34" charset="-128"/>
              </a:rPr>
              <a:t>TIEUP</a:t>
            </a:r>
          </a:p>
          <a:p>
            <a:pPr>
              <a:lnSpc>
                <a:spcPts val="9500"/>
              </a:lnSpc>
            </a:pPr>
            <a:r>
              <a:rPr lang="en-US" altLang="ja-JP" sz="11500" b="1" spc="200" dirty="0">
                <a:ln w="19050">
                  <a:solidFill>
                    <a:schemeClr val="bg1"/>
                  </a:solidFill>
                </a:ln>
                <a:noFill/>
                <a:latin typeface="DIN Alternate" panose="020B0500000000000000" pitchFamily="34" charset="0"/>
                <a:ea typeface="Hiragino Sans W6" panose="020B0400000000000000" pitchFamily="34" charset="-128"/>
              </a:rPr>
              <a:t>MENU</a:t>
            </a:r>
          </a:p>
        </p:txBody>
      </p:sp>
      <p:cxnSp>
        <p:nvCxnSpPr>
          <p:cNvPr id="3" name="直線矢印コネクタ 2">
            <a:extLst>
              <a:ext uri="{FF2B5EF4-FFF2-40B4-BE49-F238E27FC236}">
                <a16:creationId xmlns:a16="http://schemas.microsoft.com/office/drawing/2014/main" id="{2DD06C60-BA9A-504B-8632-476534F6C210}"/>
              </a:ext>
            </a:extLst>
          </p:cNvPr>
          <p:cNvCxnSpPr/>
          <p:nvPr/>
        </p:nvCxnSpPr>
        <p:spPr>
          <a:xfrm>
            <a:off x="13224510" y="2308243"/>
            <a:ext cx="914400" cy="914400"/>
          </a:xfrm>
          <a:prstGeom prst="straightConnector1">
            <a:avLst/>
          </a:prstGeom>
          <a:ln>
            <a:noFill/>
            <a:tailEnd type="triangle"/>
          </a:ln>
        </p:spPr>
        <p:style>
          <a:lnRef idx="1">
            <a:schemeClr val="accent1"/>
          </a:lnRef>
          <a:fillRef idx="0">
            <a:schemeClr val="accent1"/>
          </a:fillRef>
          <a:effectRef idx="0">
            <a:schemeClr val="accent1"/>
          </a:effectRef>
          <a:fontRef idx="minor">
            <a:schemeClr val="tx1"/>
          </a:fontRef>
        </p:style>
      </p:cxnSp>
      <p:sp>
        <p:nvSpPr>
          <p:cNvPr id="2" name="スライド番号プレースホルダ 3">
            <a:extLst>
              <a:ext uri="{FF2B5EF4-FFF2-40B4-BE49-F238E27FC236}">
                <a16:creationId xmlns:a16="http://schemas.microsoft.com/office/drawing/2014/main" id="{0EA2923D-8174-FD00-24E1-20B2A60C147C}"/>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algn="r">
              <a:defRPr/>
            </a:pPr>
            <a:r>
              <a:rPr lang="en-US" altLang="ja-JP" sz="1100" dirty="0">
                <a:solidFill>
                  <a:schemeClr val="bg1"/>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chemeClr val="bg1"/>
                </a:solidFill>
                <a:latin typeface="DIN Alternate" panose="020B0500000000000000" pitchFamily="34" charset="0"/>
                <a:ea typeface="Hiragino Sans W1" panose="020B0300000000000000" pitchFamily="34" charset="-128"/>
              </a:rPr>
              <a:pPr algn="r">
                <a:defRPr/>
              </a:pPr>
              <a:t>41</a:t>
            </a:fld>
            <a:endParaRPr lang="en-US" altLang="ja-JP" sz="1100" dirty="0">
              <a:solidFill>
                <a:schemeClr val="bg1"/>
              </a:solidFill>
              <a:latin typeface="DIN Alternate" panose="020B0500000000000000" pitchFamily="34" charset="0"/>
              <a:ea typeface="Hiragino Sans W1" panose="020B0300000000000000" pitchFamily="34" charset="-128"/>
            </a:endParaRPr>
          </a:p>
        </p:txBody>
      </p:sp>
      <p:sp>
        <p:nvSpPr>
          <p:cNvPr id="7" name="正方形/長方形 6">
            <a:extLst>
              <a:ext uri="{FF2B5EF4-FFF2-40B4-BE49-F238E27FC236}">
                <a16:creationId xmlns:a16="http://schemas.microsoft.com/office/drawing/2014/main" id="{D8658E3B-BA8C-D6DA-E480-72A1C1696A37}"/>
              </a:ext>
            </a:extLst>
          </p:cNvPr>
          <p:cNvSpPr/>
          <p:nvPr/>
        </p:nvSpPr>
        <p:spPr>
          <a:xfrm>
            <a:off x="8270239" y="6442414"/>
            <a:ext cx="3344571" cy="298480"/>
          </a:xfrm>
          <a:prstGeom prst="rect">
            <a:avLst/>
          </a:prstGeom>
        </p:spPr>
        <p:txBody>
          <a:bodyPr wrap="square">
            <a:sp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schemeClr val="bg1"/>
                </a:solidFill>
                <a:effectLst/>
                <a:uLnTx/>
                <a:uFillTx/>
                <a:latin typeface="DIN Alternate" panose="020B0500000000000000" pitchFamily="34" charset="0"/>
                <a:ea typeface="Hiragino Sans W3" panose="020B0400000000000000" pitchFamily="34" charset="-128"/>
                <a:cs typeface="+mn-cs"/>
              </a:rPr>
              <a:t>© News Technology Co., Ltd. </a:t>
            </a:r>
            <a:r>
              <a:rPr kumimoji="1" lang="ja-JP" altLang="en-US" sz="1000" b="0" i="0" u="none" strike="noStrike" kern="1200" cap="none" spc="0" normalizeH="0" baseline="0" noProof="0">
                <a:ln>
                  <a:noFill/>
                </a:ln>
                <a:solidFill>
                  <a:schemeClr val="bg1"/>
                </a:solidFill>
                <a:effectLst/>
                <a:uLnTx/>
                <a:uFillTx/>
                <a:latin typeface="DIN Alternate" panose="020B0500000000000000" pitchFamily="34" charset="0"/>
                <a:ea typeface="Hiragino Sans W1" panose="020B0300000000000000" pitchFamily="34" charset="-128"/>
                <a:cs typeface="+mn-cs"/>
              </a:rPr>
              <a:t>│</a:t>
            </a:r>
            <a:endParaRPr kumimoji="1" lang="ja-JP" altLang="en-US" sz="900" b="0" i="0" u="none" strike="noStrike" kern="1200" cap="none" spc="0" normalizeH="0" baseline="0" noProof="0">
              <a:ln>
                <a:noFill/>
              </a:ln>
              <a:solidFill>
                <a:schemeClr val="bg1"/>
              </a:solidFill>
              <a:effectLst/>
              <a:uLnTx/>
              <a:uFillTx/>
              <a:latin typeface="DIN Alternate" panose="020B0500000000000000" pitchFamily="34" charset="0"/>
              <a:ea typeface="Hiragino Sans W3" panose="020B0400000000000000" pitchFamily="34" charset="-128"/>
              <a:cs typeface="+mn-cs"/>
            </a:endParaRPr>
          </a:p>
        </p:txBody>
      </p:sp>
    </p:spTree>
    <p:extLst>
      <p:ext uri="{BB962C8B-B14F-4D97-AF65-F5344CB8AC3E}">
        <p14:creationId xmlns:p14="http://schemas.microsoft.com/office/powerpoint/2010/main" val="133016090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028D7CD3-7E3B-3DDE-1B67-27E650EC359E}"/>
              </a:ext>
            </a:extLst>
          </p:cNvPr>
          <p:cNvPicPr>
            <a:picLocks noChangeAspect="1"/>
          </p:cNvPicPr>
          <p:nvPr/>
        </p:nvPicPr>
        <p:blipFill>
          <a:blip r:embed="rId3"/>
          <a:stretch>
            <a:fillRect/>
          </a:stretch>
        </p:blipFill>
        <p:spPr>
          <a:xfrm>
            <a:off x="-1" y="-1"/>
            <a:ext cx="5375896" cy="6861600"/>
          </a:xfrm>
          <a:prstGeom prst="rect">
            <a:avLst/>
          </a:prstGeom>
        </p:spPr>
      </p:pic>
      <p:pic>
        <p:nvPicPr>
          <p:cNvPr id="2" name="図 1">
            <a:extLst>
              <a:ext uri="{FF2B5EF4-FFF2-40B4-BE49-F238E27FC236}">
                <a16:creationId xmlns:a16="http://schemas.microsoft.com/office/drawing/2014/main" id="{BCA79F16-CBF1-C822-4036-5DBF12DA56FD}"/>
              </a:ext>
            </a:extLst>
          </p:cNvPr>
          <p:cNvPicPr>
            <a:picLocks noChangeAspect="1"/>
          </p:cNvPicPr>
          <p:nvPr/>
        </p:nvPicPr>
        <p:blipFill>
          <a:blip r:embed="rId4"/>
          <a:stretch>
            <a:fillRect/>
          </a:stretch>
        </p:blipFill>
        <p:spPr>
          <a:xfrm>
            <a:off x="573701" y="2766391"/>
            <a:ext cx="3349794" cy="1407695"/>
          </a:xfrm>
          <a:prstGeom prst="rect">
            <a:avLst/>
          </a:prstGeom>
        </p:spPr>
      </p:pic>
      <p:sp>
        <p:nvSpPr>
          <p:cNvPr id="8" name="テキスト ボックス 7">
            <a:extLst>
              <a:ext uri="{FF2B5EF4-FFF2-40B4-BE49-F238E27FC236}">
                <a16:creationId xmlns:a16="http://schemas.microsoft.com/office/drawing/2014/main" id="{0A88B514-626F-ECD1-A11E-326F8EF1DD47}"/>
              </a:ext>
            </a:extLst>
          </p:cNvPr>
          <p:cNvSpPr txBox="1"/>
          <p:nvPr/>
        </p:nvSpPr>
        <p:spPr>
          <a:xfrm>
            <a:off x="112176" y="264744"/>
            <a:ext cx="6093618" cy="2557688"/>
          </a:xfrm>
          <a:prstGeom prst="rect">
            <a:avLst/>
          </a:prstGeom>
          <a:noFill/>
        </p:spPr>
        <p:txBody>
          <a:bodyPr wrap="square">
            <a:spAutoFit/>
          </a:bodyPr>
          <a:lstStyle/>
          <a:p>
            <a:pPr>
              <a:lnSpc>
                <a:spcPts val="9500"/>
              </a:lnSpc>
            </a:pPr>
            <a:r>
              <a:rPr lang="en-US" altLang="ja-JP" sz="9600" b="1" spc="200" dirty="0">
                <a:ln w="31750">
                  <a:solidFill>
                    <a:schemeClr val="bg1">
                      <a:alpha val="20000"/>
                    </a:schemeClr>
                  </a:solidFill>
                </a:ln>
                <a:noFill/>
                <a:latin typeface="DIN Alternate" panose="020B0500000000000000" pitchFamily="34" charset="0"/>
                <a:ea typeface="Hiragino Sans W6" panose="020B0400000000000000" pitchFamily="34" charset="-128"/>
              </a:rPr>
              <a:t>MEDIA</a:t>
            </a:r>
          </a:p>
          <a:p>
            <a:pPr>
              <a:lnSpc>
                <a:spcPts val="9500"/>
              </a:lnSpc>
            </a:pPr>
            <a:r>
              <a:rPr lang="en-US" altLang="ja-JP" sz="9600" b="1" spc="200" dirty="0">
                <a:ln w="31750">
                  <a:solidFill>
                    <a:schemeClr val="bg1">
                      <a:alpha val="20000"/>
                    </a:schemeClr>
                  </a:solidFill>
                </a:ln>
                <a:noFill/>
                <a:latin typeface="DIN Alternate" panose="020B0500000000000000" pitchFamily="34" charset="0"/>
                <a:ea typeface="Hiragino Sans W6" panose="020B0400000000000000" pitchFamily="34" charset="-128"/>
              </a:rPr>
              <a:t>TIEU P</a:t>
            </a:r>
            <a:endParaRPr lang="ja-JP" altLang="en-US"/>
          </a:p>
        </p:txBody>
      </p:sp>
      <p:sp>
        <p:nvSpPr>
          <p:cNvPr id="10" name="テキスト ボックス 9">
            <a:extLst>
              <a:ext uri="{FF2B5EF4-FFF2-40B4-BE49-F238E27FC236}">
                <a16:creationId xmlns:a16="http://schemas.microsoft.com/office/drawing/2014/main" id="{A5D9252F-B88D-84CE-7BE3-9E6DEB2FA265}"/>
              </a:ext>
            </a:extLst>
          </p:cNvPr>
          <p:cNvSpPr txBox="1"/>
          <p:nvPr/>
        </p:nvSpPr>
        <p:spPr>
          <a:xfrm>
            <a:off x="702512" y="93097"/>
            <a:ext cx="6518398" cy="707886"/>
          </a:xfrm>
          <a:prstGeom prst="rect">
            <a:avLst/>
          </a:prstGeom>
          <a:noFill/>
          <a:effectLst/>
        </p:spPr>
        <p:txBody>
          <a:bodyPr wrap="square" rtlCol="0">
            <a:spAutoFit/>
          </a:bodyPr>
          <a:lstStyle/>
          <a:p>
            <a:r>
              <a:rPr lang="ja-JP" altLang="en-US" sz="3600" b="1">
                <a:solidFill>
                  <a:schemeClr val="bg1"/>
                </a:solidFill>
                <a:latin typeface="DIN Alternate" panose="020B0500000000000000" pitchFamily="34" charset="0"/>
                <a:ea typeface="Hiragino Sans W6" panose="020B0400000000000000" pitchFamily="34" charset="-128"/>
              </a:rPr>
              <a:t>新</a:t>
            </a:r>
            <a:r>
              <a:rPr lang="en-US" altLang="ja-JP" sz="4000" b="1" dirty="0">
                <a:solidFill>
                  <a:schemeClr val="bg1"/>
                </a:solidFill>
                <a:latin typeface="DIN Alternate" panose="020B0500000000000000" pitchFamily="34" charset="0"/>
                <a:ea typeface="Hiragino Sans W6" panose="020B0400000000000000" pitchFamily="34" charset="-128"/>
              </a:rPr>
              <a:t>R25</a:t>
            </a:r>
            <a:endParaRPr lang="en-US" altLang="ja-JP" sz="3600" b="1" dirty="0">
              <a:solidFill>
                <a:schemeClr val="bg1"/>
              </a:solidFill>
              <a:latin typeface="DIN Alternate" panose="020B0500000000000000" pitchFamily="34" charset="0"/>
              <a:ea typeface="Hiragino Sans W6" panose="020B0400000000000000" pitchFamily="34" charset="-128"/>
            </a:endParaRPr>
          </a:p>
        </p:txBody>
      </p:sp>
      <p:sp>
        <p:nvSpPr>
          <p:cNvPr id="11" name="テキスト ボックス 10">
            <a:extLst>
              <a:ext uri="{FF2B5EF4-FFF2-40B4-BE49-F238E27FC236}">
                <a16:creationId xmlns:a16="http://schemas.microsoft.com/office/drawing/2014/main" id="{787095FD-2C78-00AA-5B69-61B4FA4A8D1E}"/>
              </a:ext>
            </a:extLst>
          </p:cNvPr>
          <p:cNvSpPr txBox="1"/>
          <p:nvPr/>
        </p:nvSpPr>
        <p:spPr>
          <a:xfrm>
            <a:off x="719420" y="592009"/>
            <a:ext cx="3613419" cy="456472"/>
          </a:xfrm>
          <a:prstGeom prst="rect">
            <a:avLst/>
          </a:prstGeom>
          <a:noFill/>
          <a:effectLst/>
        </p:spPr>
        <p:txBody>
          <a:bodyPr wrap="square" rtlCol="0">
            <a:spAutoFit/>
          </a:bodyPr>
          <a:lstStyle/>
          <a:p>
            <a:pPr>
              <a:lnSpc>
                <a:spcPct val="150000"/>
              </a:lnSpc>
            </a:pPr>
            <a:r>
              <a:rPr lang="ja-JP" altLang="en-US">
                <a:solidFill>
                  <a:schemeClr val="bg1"/>
                </a:solidFill>
                <a:latin typeface="Hiragino Kaku Gothic ProN W3" panose="020B0300000000000000" pitchFamily="34" charset="-128"/>
                <a:ea typeface="Hiragino Kaku Gothic ProN W3" panose="020B0300000000000000" pitchFamily="34" charset="-128"/>
              </a:rPr>
              <a:t>特別タイアッププラン</a:t>
            </a:r>
          </a:p>
        </p:txBody>
      </p:sp>
      <p:pic>
        <p:nvPicPr>
          <p:cNvPr id="12" name="図 11" descr="テキスト&#10;&#10;自動的に生成された説明">
            <a:extLst>
              <a:ext uri="{FF2B5EF4-FFF2-40B4-BE49-F238E27FC236}">
                <a16:creationId xmlns:a16="http://schemas.microsoft.com/office/drawing/2014/main" id="{158D1FA1-A875-731F-1624-90A8B3F86D28}"/>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rot="16200000">
            <a:off x="-225716" y="6026259"/>
            <a:ext cx="998858" cy="317072"/>
          </a:xfrm>
          <a:prstGeom prst="rect">
            <a:avLst/>
          </a:prstGeom>
        </p:spPr>
      </p:pic>
      <p:sp>
        <p:nvSpPr>
          <p:cNvPr id="5" name="テキスト ボックス 4">
            <a:extLst>
              <a:ext uri="{FF2B5EF4-FFF2-40B4-BE49-F238E27FC236}">
                <a16:creationId xmlns:a16="http://schemas.microsoft.com/office/drawing/2014/main" id="{ED954478-4719-59C2-7226-BD201AA3009B}"/>
              </a:ext>
            </a:extLst>
          </p:cNvPr>
          <p:cNvSpPr txBox="1"/>
          <p:nvPr/>
        </p:nvSpPr>
        <p:spPr>
          <a:xfrm>
            <a:off x="2023042" y="3547642"/>
            <a:ext cx="3191003" cy="931024"/>
          </a:xfrm>
          <a:prstGeom prst="rect">
            <a:avLst/>
          </a:prstGeom>
          <a:noFill/>
          <a:effectLst/>
        </p:spPr>
        <p:txBody>
          <a:bodyPr wrap="square" rtlCol="0">
            <a:spAutoFit/>
          </a:bodyPr>
          <a:lstStyle/>
          <a:p>
            <a:pPr>
              <a:spcBef>
                <a:spcPts val="150"/>
              </a:spcBef>
              <a:tabLst>
                <a:tab pos="1420813" algn="l"/>
              </a:tabLst>
            </a:pPr>
            <a:r>
              <a:rPr kumimoji="1" lang="ja-JP" altLang="en-US" sz="1100">
                <a:solidFill>
                  <a:schemeClr val="bg1"/>
                </a:solidFill>
                <a:latin typeface="Hiragino Sans W5" panose="020B0400000000000000" pitchFamily="34" charset="-128"/>
                <a:ea typeface="Hiragino Sans W5" panose="020B0400000000000000" pitchFamily="34" charset="-128"/>
              </a:rPr>
              <a:t>企画</a:t>
            </a:r>
            <a:r>
              <a:rPr kumimoji="1" lang="en-US" altLang="ja-JP" sz="1100" dirty="0">
                <a:solidFill>
                  <a:schemeClr val="bg1"/>
                </a:solidFill>
                <a:latin typeface="Hiragino Sans W5" panose="020B0400000000000000" pitchFamily="34" charset="-128"/>
                <a:ea typeface="Hiragino Sans W5" panose="020B0400000000000000" pitchFamily="34" charset="-128"/>
              </a:rPr>
              <a:t>①</a:t>
            </a:r>
          </a:p>
          <a:p>
            <a:pPr>
              <a:spcBef>
                <a:spcPts val="150"/>
              </a:spcBef>
              <a:tabLst>
                <a:tab pos="1420813" algn="l"/>
              </a:tabLst>
            </a:pPr>
            <a:r>
              <a:rPr lang="ja-JP" altLang="en-US" sz="1100">
                <a:solidFill>
                  <a:schemeClr val="bg1"/>
                </a:solidFill>
                <a:latin typeface="Hiragino Sans W5" panose="020B0400000000000000" pitchFamily="34" charset="-128"/>
                <a:ea typeface="Hiragino Sans W5" panose="020B0400000000000000" pitchFamily="34" charset="-128"/>
              </a:rPr>
              <a:t>ライト：</a:t>
            </a:r>
            <a:r>
              <a:rPr lang="en-US" altLang="ja-JP" sz="1100" dirty="0">
                <a:solidFill>
                  <a:schemeClr val="bg1"/>
                </a:solidFill>
                <a:latin typeface="Hiragino Sans W5" panose="020B0400000000000000" pitchFamily="34" charset="-128"/>
                <a:ea typeface="Hiragino Sans W5" panose="020B0400000000000000" pitchFamily="34" charset="-128"/>
              </a:rPr>
              <a:t>520</a:t>
            </a:r>
            <a:r>
              <a:rPr lang="ja-JP" altLang="en-US" sz="1100">
                <a:solidFill>
                  <a:schemeClr val="bg1"/>
                </a:solidFill>
                <a:latin typeface="Hiragino Sans W5" panose="020B0400000000000000" pitchFamily="34" charset="-128"/>
                <a:ea typeface="Hiragino Sans W5" panose="020B0400000000000000" pitchFamily="34" charset="-128"/>
              </a:rPr>
              <a:t>万円</a:t>
            </a:r>
            <a:r>
              <a:rPr lang="en-US" altLang="ja-JP" sz="1100" dirty="0">
                <a:solidFill>
                  <a:schemeClr val="bg1"/>
                </a:solidFill>
                <a:latin typeface="Hiragino Sans W5" panose="020B0400000000000000" pitchFamily="34" charset="-128"/>
                <a:ea typeface="Hiragino Sans W5" panose="020B0400000000000000" pitchFamily="34" charset="-128"/>
              </a:rPr>
              <a:t> </a:t>
            </a:r>
            <a:r>
              <a:rPr lang="ja-JP" altLang="en-US" sz="1100">
                <a:solidFill>
                  <a:schemeClr val="bg1"/>
                </a:solidFill>
                <a:latin typeface="Hiragino Sans W5" panose="020B0400000000000000" pitchFamily="34" charset="-128"/>
                <a:ea typeface="Hiragino Sans W5" panose="020B0400000000000000" pitchFamily="34" charset="-128"/>
              </a:rPr>
              <a:t>｜</a:t>
            </a:r>
            <a:r>
              <a:rPr lang="en-US" altLang="ja-JP" sz="1100" dirty="0">
                <a:solidFill>
                  <a:schemeClr val="bg1"/>
                </a:solidFill>
                <a:latin typeface="Hiragino Sans W5" panose="020B0400000000000000" pitchFamily="34" charset="-128"/>
                <a:ea typeface="Hiragino Sans W5" panose="020B0400000000000000" pitchFamily="34" charset="-128"/>
              </a:rPr>
              <a:t> </a:t>
            </a:r>
            <a:r>
              <a:rPr lang="ja-JP" altLang="en-US" sz="1100">
                <a:solidFill>
                  <a:schemeClr val="bg1"/>
                </a:solidFill>
                <a:latin typeface="Hiragino Sans W5" panose="020B0400000000000000" pitchFamily="34" charset="-128"/>
                <a:ea typeface="Hiragino Sans W5" panose="020B0400000000000000" pitchFamily="34" charset="-128"/>
              </a:rPr>
              <a:t>スタンダード：</a:t>
            </a:r>
            <a:r>
              <a:rPr lang="en-US" altLang="ja-JP" sz="1100" dirty="0">
                <a:solidFill>
                  <a:schemeClr val="bg1"/>
                </a:solidFill>
                <a:latin typeface="Hiragino Sans W5" panose="020B0400000000000000" pitchFamily="34" charset="-128"/>
                <a:ea typeface="Hiragino Sans W5" panose="020B0400000000000000" pitchFamily="34" charset="-128"/>
              </a:rPr>
              <a:t>950</a:t>
            </a:r>
            <a:r>
              <a:rPr lang="ja-JP" altLang="en-US" sz="1100">
                <a:solidFill>
                  <a:schemeClr val="bg1"/>
                </a:solidFill>
                <a:latin typeface="Hiragino Sans W5" panose="020B0400000000000000" pitchFamily="34" charset="-128"/>
                <a:ea typeface="Hiragino Sans W5" panose="020B0400000000000000" pitchFamily="34" charset="-128"/>
              </a:rPr>
              <a:t>万円</a:t>
            </a:r>
            <a:endParaRPr kumimoji="1" lang="en-US" altLang="ja-JP" sz="1100" dirty="0">
              <a:solidFill>
                <a:schemeClr val="bg1"/>
              </a:solidFill>
              <a:latin typeface="Hiragino Sans W5" panose="020B0400000000000000" pitchFamily="34" charset="-128"/>
              <a:ea typeface="Hiragino Sans W5" panose="020B0400000000000000" pitchFamily="34" charset="-128"/>
            </a:endParaRPr>
          </a:p>
          <a:p>
            <a:pPr>
              <a:lnSpc>
                <a:spcPct val="150000"/>
              </a:lnSpc>
              <a:spcBef>
                <a:spcPts val="150"/>
              </a:spcBef>
              <a:tabLst>
                <a:tab pos="1420813" algn="l"/>
              </a:tabLst>
            </a:pPr>
            <a:r>
              <a:rPr kumimoji="1" lang="ja-JP" altLang="en-US" sz="1100">
                <a:solidFill>
                  <a:schemeClr val="bg1"/>
                </a:solidFill>
                <a:latin typeface="Hiragino Sans W5" panose="020B0400000000000000" pitchFamily="34" charset="-128"/>
                <a:ea typeface="Hiragino Sans W5" panose="020B0400000000000000" pitchFamily="34" charset="-128"/>
              </a:rPr>
              <a:t>企画</a:t>
            </a:r>
            <a:r>
              <a:rPr lang="en-US" altLang="ja-JP" sz="1100" dirty="0">
                <a:solidFill>
                  <a:schemeClr val="bg1"/>
                </a:solidFill>
                <a:latin typeface="Hiragino Sans W5" panose="020B0400000000000000" pitchFamily="34" charset="-128"/>
                <a:ea typeface="Hiragino Sans W5" panose="020B0400000000000000" pitchFamily="34" charset="-128"/>
              </a:rPr>
              <a:t>②</a:t>
            </a:r>
          </a:p>
          <a:p>
            <a:pPr>
              <a:spcBef>
                <a:spcPts val="150"/>
              </a:spcBef>
              <a:tabLst>
                <a:tab pos="1420813" algn="l"/>
              </a:tabLst>
            </a:pPr>
            <a:r>
              <a:rPr lang="ja-JP" altLang="en-US" sz="1100">
                <a:solidFill>
                  <a:schemeClr val="bg1"/>
                </a:solidFill>
                <a:latin typeface="Hiragino Sans W5" panose="020B0400000000000000" pitchFamily="34" charset="-128"/>
                <a:ea typeface="Hiragino Sans W5" panose="020B0400000000000000" pitchFamily="34" charset="-128"/>
              </a:rPr>
              <a:t>ライト：</a:t>
            </a:r>
            <a:r>
              <a:rPr lang="en-US" altLang="ja-JP" sz="1100" dirty="0">
                <a:solidFill>
                  <a:schemeClr val="bg1"/>
                </a:solidFill>
                <a:latin typeface="Hiragino Sans W5" panose="020B0400000000000000" pitchFamily="34" charset="-128"/>
                <a:ea typeface="Hiragino Sans W5" panose="020B0400000000000000" pitchFamily="34" charset="-128"/>
              </a:rPr>
              <a:t>670</a:t>
            </a:r>
            <a:r>
              <a:rPr lang="ja-JP" altLang="en-US" sz="1100">
                <a:solidFill>
                  <a:schemeClr val="bg1"/>
                </a:solidFill>
                <a:latin typeface="Hiragino Sans W5" panose="020B0400000000000000" pitchFamily="34" charset="-128"/>
                <a:ea typeface="Hiragino Sans W5" panose="020B0400000000000000" pitchFamily="34" charset="-128"/>
              </a:rPr>
              <a:t>万円</a:t>
            </a:r>
            <a:r>
              <a:rPr lang="en-US" altLang="ja-JP" sz="1100" dirty="0">
                <a:solidFill>
                  <a:schemeClr val="bg1"/>
                </a:solidFill>
                <a:latin typeface="Hiragino Sans W5" panose="020B0400000000000000" pitchFamily="34" charset="-128"/>
                <a:ea typeface="Hiragino Sans W5" panose="020B0400000000000000" pitchFamily="34" charset="-128"/>
              </a:rPr>
              <a:t> </a:t>
            </a:r>
            <a:r>
              <a:rPr lang="ja-JP" altLang="en-US" sz="1100">
                <a:solidFill>
                  <a:schemeClr val="bg1"/>
                </a:solidFill>
                <a:latin typeface="Hiragino Sans W5" panose="020B0400000000000000" pitchFamily="34" charset="-128"/>
                <a:ea typeface="Hiragino Sans W5" panose="020B0400000000000000" pitchFamily="34" charset="-128"/>
              </a:rPr>
              <a:t>｜</a:t>
            </a:r>
            <a:r>
              <a:rPr lang="en-US" altLang="ja-JP" sz="1100" dirty="0">
                <a:solidFill>
                  <a:schemeClr val="bg1"/>
                </a:solidFill>
                <a:latin typeface="Hiragino Sans W5" panose="020B0400000000000000" pitchFamily="34" charset="-128"/>
                <a:ea typeface="Hiragino Sans W5" panose="020B0400000000000000" pitchFamily="34" charset="-128"/>
              </a:rPr>
              <a:t> </a:t>
            </a:r>
            <a:r>
              <a:rPr lang="ja-JP" altLang="en-US" sz="1100">
                <a:solidFill>
                  <a:schemeClr val="bg1"/>
                </a:solidFill>
                <a:latin typeface="Hiragino Sans W5" panose="020B0400000000000000" pitchFamily="34" charset="-128"/>
                <a:ea typeface="Hiragino Sans W5" panose="020B0400000000000000" pitchFamily="34" charset="-128"/>
              </a:rPr>
              <a:t>スタンダード：</a:t>
            </a:r>
            <a:r>
              <a:rPr lang="en-US" altLang="ja-JP" sz="1100" dirty="0">
                <a:solidFill>
                  <a:schemeClr val="bg1"/>
                </a:solidFill>
                <a:latin typeface="Hiragino Sans W5" panose="020B0400000000000000" pitchFamily="34" charset="-128"/>
                <a:ea typeface="Hiragino Sans W5" panose="020B0400000000000000" pitchFamily="34" charset="-128"/>
              </a:rPr>
              <a:t>1100</a:t>
            </a:r>
            <a:r>
              <a:rPr lang="ja-JP" altLang="en-US" sz="1100">
                <a:solidFill>
                  <a:schemeClr val="bg1"/>
                </a:solidFill>
                <a:latin typeface="Hiragino Sans W5" panose="020B0400000000000000" pitchFamily="34" charset="-128"/>
                <a:ea typeface="Hiragino Sans W5" panose="020B0400000000000000" pitchFamily="34" charset="-128"/>
              </a:rPr>
              <a:t>万円</a:t>
            </a:r>
            <a:endParaRPr lang="en-US" altLang="ja-JP" sz="1100" dirty="0">
              <a:solidFill>
                <a:schemeClr val="bg1"/>
              </a:solidFill>
              <a:latin typeface="Hiragino Sans W5" panose="020B0400000000000000" pitchFamily="34" charset="-128"/>
              <a:ea typeface="Hiragino Sans W5" panose="020B0400000000000000" pitchFamily="34" charset="-128"/>
            </a:endParaRPr>
          </a:p>
        </p:txBody>
      </p:sp>
      <p:sp>
        <p:nvSpPr>
          <p:cNvPr id="19" name="テキスト ボックス 18">
            <a:extLst>
              <a:ext uri="{FF2B5EF4-FFF2-40B4-BE49-F238E27FC236}">
                <a16:creationId xmlns:a16="http://schemas.microsoft.com/office/drawing/2014/main" id="{BBF58F12-EBA2-0C00-A20F-C443286E4974}"/>
              </a:ext>
            </a:extLst>
          </p:cNvPr>
          <p:cNvSpPr txBox="1"/>
          <p:nvPr/>
        </p:nvSpPr>
        <p:spPr>
          <a:xfrm>
            <a:off x="760279" y="2979173"/>
            <a:ext cx="1246629" cy="261610"/>
          </a:xfrm>
          <a:prstGeom prst="rect">
            <a:avLst/>
          </a:prstGeom>
          <a:noFill/>
        </p:spPr>
        <p:txBody>
          <a:bodyPr wrap="square" rtlCol="0">
            <a:spAutoFit/>
          </a:bodyPr>
          <a:lstStyle/>
          <a:p>
            <a:pPr algn="dist"/>
            <a:r>
              <a:rPr kumimoji="1" lang="ja-JP" altLang="en-US" sz="1100">
                <a:solidFill>
                  <a:schemeClr val="bg1"/>
                </a:solidFill>
                <a:latin typeface="Hiragino Sans W5" panose="020B0400000000000000" pitchFamily="34" charset="-128"/>
                <a:ea typeface="Hiragino Sans W5" panose="020B0400000000000000" pitchFamily="34" charset="-128"/>
              </a:rPr>
              <a:t>タイアップ媒体</a:t>
            </a:r>
          </a:p>
        </p:txBody>
      </p:sp>
      <p:sp>
        <p:nvSpPr>
          <p:cNvPr id="35" name="テキスト ボックス 34">
            <a:extLst>
              <a:ext uri="{FF2B5EF4-FFF2-40B4-BE49-F238E27FC236}">
                <a16:creationId xmlns:a16="http://schemas.microsoft.com/office/drawing/2014/main" id="{6CB5C03B-E92D-02B0-60D1-5CF6BE91E730}"/>
              </a:ext>
            </a:extLst>
          </p:cNvPr>
          <p:cNvSpPr txBox="1"/>
          <p:nvPr/>
        </p:nvSpPr>
        <p:spPr>
          <a:xfrm>
            <a:off x="1970813" y="3033984"/>
            <a:ext cx="141064" cy="169277"/>
          </a:xfrm>
          <a:prstGeom prst="rect">
            <a:avLst/>
          </a:prstGeom>
          <a:noFill/>
        </p:spPr>
        <p:txBody>
          <a:bodyPr wrap="none" lIns="0" tIns="0" rIns="0" bIns="0" rtlCol="0">
            <a:spAutoFit/>
          </a:bodyPr>
          <a:lstStyle/>
          <a:p>
            <a:r>
              <a:rPr kumimoji="1" lang="ja-JP" altLang="en-US" sz="1100" b="1">
                <a:solidFill>
                  <a:schemeClr val="bg1"/>
                </a:solidFill>
                <a:latin typeface="Hiragino Sans W6" panose="020B0400000000000000" pitchFamily="34" charset="-128"/>
                <a:ea typeface="Hiragino Sans W6" panose="020B0400000000000000" pitchFamily="34" charset="-128"/>
              </a:rPr>
              <a:t>：</a:t>
            </a:r>
          </a:p>
        </p:txBody>
      </p:sp>
      <p:sp>
        <p:nvSpPr>
          <p:cNvPr id="23" name="テキスト ボックス 22">
            <a:extLst>
              <a:ext uri="{FF2B5EF4-FFF2-40B4-BE49-F238E27FC236}">
                <a16:creationId xmlns:a16="http://schemas.microsoft.com/office/drawing/2014/main" id="{9E7FFBF3-D206-AB16-7D48-43748BC8BCCE}"/>
              </a:ext>
            </a:extLst>
          </p:cNvPr>
          <p:cNvSpPr txBox="1"/>
          <p:nvPr/>
        </p:nvSpPr>
        <p:spPr>
          <a:xfrm>
            <a:off x="760279" y="3557155"/>
            <a:ext cx="1255315" cy="261610"/>
          </a:xfrm>
          <a:prstGeom prst="rect">
            <a:avLst/>
          </a:prstGeom>
          <a:noFill/>
        </p:spPr>
        <p:txBody>
          <a:bodyPr wrap="square" rtlCol="0">
            <a:spAutoFit/>
          </a:bodyPr>
          <a:lstStyle/>
          <a:p>
            <a:pPr algn="dist"/>
            <a:r>
              <a:rPr kumimoji="1" lang="ja-JP" altLang="en-US" sz="1100">
                <a:solidFill>
                  <a:schemeClr val="bg1"/>
                </a:solidFill>
                <a:latin typeface="Hiragino Sans W5" panose="020B0400000000000000" pitchFamily="34" charset="-128"/>
                <a:ea typeface="Hiragino Sans W5" panose="020B0400000000000000" pitchFamily="34" charset="-128"/>
              </a:rPr>
              <a:t>料金</a:t>
            </a:r>
          </a:p>
        </p:txBody>
      </p:sp>
      <p:sp>
        <p:nvSpPr>
          <p:cNvPr id="34" name="テキスト ボックス 33">
            <a:extLst>
              <a:ext uri="{FF2B5EF4-FFF2-40B4-BE49-F238E27FC236}">
                <a16:creationId xmlns:a16="http://schemas.microsoft.com/office/drawing/2014/main" id="{92E17140-634A-9341-FA10-D8C10E3D6608}"/>
              </a:ext>
            </a:extLst>
          </p:cNvPr>
          <p:cNvSpPr txBox="1"/>
          <p:nvPr/>
        </p:nvSpPr>
        <p:spPr>
          <a:xfrm>
            <a:off x="1970813" y="4549473"/>
            <a:ext cx="141064" cy="169277"/>
          </a:xfrm>
          <a:prstGeom prst="rect">
            <a:avLst/>
          </a:prstGeom>
          <a:noFill/>
        </p:spPr>
        <p:txBody>
          <a:bodyPr wrap="none" lIns="0" tIns="0" rIns="0" bIns="0" rtlCol="0">
            <a:spAutoFit/>
          </a:bodyPr>
          <a:lstStyle/>
          <a:p>
            <a:r>
              <a:rPr kumimoji="1" lang="ja-JP" altLang="en-US" sz="1100" b="1">
                <a:solidFill>
                  <a:schemeClr val="bg1"/>
                </a:solidFill>
                <a:latin typeface="Hiragino Sans W6" panose="020B0400000000000000" pitchFamily="34" charset="-128"/>
                <a:ea typeface="Hiragino Sans W6" panose="020B0400000000000000" pitchFamily="34" charset="-128"/>
              </a:rPr>
              <a:t>：</a:t>
            </a:r>
          </a:p>
        </p:txBody>
      </p:sp>
      <p:sp>
        <p:nvSpPr>
          <p:cNvPr id="48" name="テキスト ボックス 47">
            <a:extLst>
              <a:ext uri="{FF2B5EF4-FFF2-40B4-BE49-F238E27FC236}">
                <a16:creationId xmlns:a16="http://schemas.microsoft.com/office/drawing/2014/main" id="{4C730A1E-6699-B238-9406-CE02D501AC2D}"/>
              </a:ext>
            </a:extLst>
          </p:cNvPr>
          <p:cNvSpPr txBox="1"/>
          <p:nvPr/>
        </p:nvSpPr>
        <p:spPr>
          <a:xfrm>
            <a:off x="2110132" y="4492919"/>
            <a:ext cx="3323161" cy="174471"/>
          </a:xfrm>
          <a:prstGeom prst="rect">
            <a:avLst/>
          </a:prstGeom>
          <a:noFill/>
        </p:spPr>
        <p:txBody>
          <a:bodyPr wrap="square" lIns="0" tIns="0" rIns="0" bIns="0" rtlCol="0">
            <a:spAutoFit/>
          </a:bodyPr>
          <a:lstStyle/>
          <a:p>
            <a:pPr>
              <a:lnSpc>
                <a:spcPct val="110000"/>
              </a:lnSpc>
            </a:pPr>
            <a:r>
              <a:rPr kumimoji="1" lang="ja-JP" altLang="en-US" sz="1100">
                <a:solidFill>
                  <a:schemeClr val="bg1"/>
                </a:solidFill>
                <a:latin typeface="Hiragino Sans W5" panose="020B0400000000000000" pitchFamily="34" charset="-128"/>
                <a:ea typeface="Hiragino Sans W5" panose="020B0400000000000000" pitchFamily="34" charset="-128"/>
              </a:rPr>
              <a:t>ライト</a:t>
            </a:r>
            <a:r>
              <a:rPr kumimoji="1" lang="en-US" altLang="ja-JP" sz="1100" dirty="0">
                <a:solidFill>
                  <a:schemeClr val="bg1"/>
                </a:solidFill>
                <a:latin typeface="Hiragino Sans W5" panose="020B0400000000000000" pitchFamily="34" charset="-128"/>
                <a:ea typeface="Hiragino Sans W5" panose="020B0400000000000000" pitchFamily="34" charset="-128"/>
              </a:rPr>
              <a:t>	BREAK</a:t>
            </a:r>
            <a:r>
              <a:rPr kumimoji="1" lang="ja-JP" altLang="en-US" sz="1100">
                <a:solidFill>
                  <a:schemeClr val="bg1"/>
                </a:solidFill>
                <a:latin typeface="Hiragino Sans W5" panose="020B0400000000000000" pitchFamily="34" charset="-128"/>
                <a:ea typeface="Hiragino Sans W5" panose="020B0400000000000000" pitchFamily="34" charset="-128"/>
              </a:rPr>
              <a:t>用動画</a:t>
            </a:r>
            <a:r>
              <a:rPr lang="en-US" altLang="ja-JP" sz="1100" dirty="0">
                <a:solidFill>
                  <a:schemeClr val="bg1"/>
                </a:solidFill>
                <a:latin typeface="Hiragino Sans W5" panose="020B0400000000000000" pitchFamily="34" charset="-128"/>
                <a:ea typeface="Hiragino Sans W5" panose="020B0400000000000000" pitchFamily="34" charset="-128"/>
              </a:rPr>
              <a:t>(</a:t>
            </a:r>
            <a:r>
              <a:rPr kumimoji="1" lang="en-US" altLang="ja-JP" sz="1100" dirty="0">
                <a:solidFill>
                  <a:schemeClr val="bg1"/>
                </a:solidFill>
                <a:latin typeface="Hiragino Sans W5" panose="020B0400000000000000" pitchFamily="34" charset="-128"/>
                <a:ea typeface="Hiragino Sans W5" panose="020B0400000000000000" pitchFamily="34" charset="-128"/>
              </a:rPr>
              <a:t>30</a:t>
            </a:r>
            <a:r>
              <a:rPr kumimoji="1" lang="ja-JP" altLang="en-US" sz="1100">
                <a:solidFill>
                  <a:schemeClr val="bg1"/>
                </a:solidFill>
                <a:latin typeface="Hiragino Sans W5" panose="020B0400000000000000" pitchFamily="34" charset="-128"/>
                <a:ea typeface="Hiragino Sans W5" panose="020B0400000000000000" pitchFamily="34" charset="-128"/>
              </a:rPr>
              <a:t>秒</a:t>
            </a:r>
            <a:r>
              <a:rPr kumimoji="1" lang="en-US" altLang="ja-JP" sz="1100" dirty="0">
                <a:solidFill>
                  <a:schemeClr val="bg1"/>
                </a:solidFill>
                <a:latin typeface="Hiragino Sans W5" panose="020B0400000000000000" pitchFamily="34" charset="-128"/>
                <a:ea typeface="Hiragino Sans W5" panose="020B0400000000000000" pitchFamily="34" charset="-128"/>
              </a:rPr>
              <a:t>)</a:t>
            </a:r>
            <a:r>
              <a:rPr kumimoji="1" lang="ja-JP" altLang="en-US" sz="1100">
                <a:solidFill>
                  <a:schemeClr val="bg1"/>
                </a:solidFill>
                <a:latin typeface="Hiragino Sans W5" panose="020B0400000000000000" pitchFamily="34" charset="-128"/>
                <a:ea typeface="Hiragino Sans W5" panose="020B0400000000000000" pitchFamily="34" charset="-128"/>
              </a:rPr>
              <a:t>　　</a:t>
            </a:r>
            <a:r>
              <a:rPr kumimoji="1" lang="en-US" altLang="ja-JP" sz="1100" dirty="0">
                <a:solidFill>
                  <a:schemeClr val="bg1"/>
                </a:solidFill>
                <a:latin typeface="Hiragino Sans W5" panose="020B0400000000000000" pitchFamily="34" charset="-128"/>
                <a:ea typeface="Hiragino Sans W5" panose="020B0400000000000000" pitchFamily="34" charset="-128"/>
              </a:rPr>
              <a:t>	 1</a:t>
            </a:r>
            <a:r>
              <a:rPr kumimoji="1" lang="ja-JP" altLang="en-US" sz="1100">
                <a:solidFill>
                  <a:schemeClr val="bg1"/>
                </a:solidFill>
                <a:latin typeface="Hiragino Sans W5" panose="020B0400000000000000" pitchFamily="34" charset="-128"/>
                <a:ea typeface="Hiragino Sans W5" panose="020B0400000000000000" pitchFamily="34" charset="-128"/>
              </a:rPr>
              <a:t>本</a:t>
            </a:r>
            <a:endParaRPr kumimoji="1" lang="en-US" altLang="ja-JP" sz="1100" dirty="0">
              <a:solidFill>
                <a:schemeClr val="bg1"/>
              </a:solidFill>
              <a:latin typeface="Hiragino Sans W5" panose="020B0400000000000000" pitchFamily="34" charset="-128"/>
              <a:ea typeface="Hiragino Sans W5" panose="020B0400000000000000" pitchFamily="34" charset="-128"/>
            </a:endParaRPr>
          </a:p>
        </p:txBody>
      </p:sp>
      <p:sp>
        <p:nvSpPr>
          <p:cNvPr id="55" name="テキスト ボックス 54">
            <a:extLst>
              <a:ext uri="{FF2B5EF4-FFF2-40B4-BE49-F238E27FC236}">
                <a16:creationId xmlns:a16="http://schemas.microsoft.com/office/drawing/2014/main" id="{28B19587-3583-FF51-D488-72345442EE04}"/>
              </a:ext>
            </a:extLst>
          </p:cNvPr>
          <p:cNvSpPr txBox="1"/>
          <p:nvPr/>
        </p:nvSpPr>
        <p:spPr>
          <a:xfrm>
            <a:off x="760279" y="3258851"/>
            <a:ext cx="1255846" cy="261610"/>
          </a:xfrm>
          <a:prstGeom prst="rect">
            <a:avLst/>
          </a:prstGeom>
          <a:noFill/>
        </p:spPr>
        <p:txBody>
          <a:bodyPr wrap="square" rtlCol="0">
            <a:spAutoFit/>
          </a:bodyPr>
          <a:lstStyle/>
          <a:p>
            <a:pPr algn="dist"/>
            <a:r>
              <a:rPr kumimoji="1" lang="ja-JP" altLang="en-US" sz="1100">
                <a:solidFill>
                  <a:schemeClr val="bg1"/>
                </a:solidFill>
                <a:latin typeface="Hiragino Sans W5" panose="020B0400000000000000" pitchFamily="34" charset="-128"/>
                <a:ea typeface="Hiragino Sans W5" panose="020B0400000000000000" pitchFamily="34" charset="-128"/>
              </a:rPr>
              <a:t>掲載期間</a:t>
            </a:r>
          </a:p>
        </p:txBody>
      </p:sp>
      <p:sp>
        <p:nvSpPr>
          <p:cNvPr id="85" name="テキスト ボックス 84">
            <a:extLst>
              <a:ext uri="{FF2B5EF4-FFF2-40B4-BE49-F238E27FC236}">
                <a16:creationId xmlns:a16="http://schemas.microsoft.com/office/drawing/2014/main" id="{8B7555C9-6EEE-4B91-E22F-2475A4C121E2}"/>
              </a:ext>
            </a:extLst>
          </p:cNvPr>
          <p:cNvSpPr txBox="1"/>
          <p:nvPr/>
        </p:nvSpPr>
        <p:spPr>
          <a:xfrm>
            <a:off x="1970813" y="3298440"/>
            <a:ext cx="141064" cy="169277"/>
          </a:xfrm>
          <a:prstGeom prst="rect">
            <a:avLst/>
          </a:prstGeom>
          <a:noFill/>
        </p:spPr>
        <p:txBody>
          <a:bodyPr wrap="none" lIns="0" tIns="0" rIns="0" bIns="0" rtlCol="0">
            <a:spAutoFit/>
          </a:bodyPr>
          <a:lstStyle/>
          <a:p>
            <a:r>
              <a:rPr kumimoji="1" lang="ja-JP" altLang="en-US" sz="1100" b="1">
                <a:solidFill>
                  <a:schemeClr val="bg1"/>
                </a:solidFill>
                <a:latin typeface="Hiragino Sans W6" panose="020B0400000000000000" pitchFamily="34" charset="-128"/>
                <a:ea typeface="Hiragino Sans W6" panose="020B0400000000000000" pitchFamily="34" charset="-128"/>
              </a:rPr>
              <a:t>：</a:t>
            </a:r>
          </a:p>
        </p:txBody>
      </p:sp>
      <p:sp>
        <p:nvSpPr>
          <p:cNvPr id="90" name="テキスト ボックス 89">
            <a:extLst>
              <a:ext uri="{FF2B5EF4-FFF2-40B4-BE49-F238E27FC236}">
                <a16:creationId xmlns:a16="http://schemas.microsoft.com/office/drawing/2014/main" id="{766D8F15-CDBC-C662-6E31-56A6D3B87BC8}"/>
              </a:ext>
            </a:extLst>
          </p:cNvPr>
          <p:cNvSpPr txBox="1"/>
          <p:nvPr/>
        </p:nvSpPr>
        <p:spPr>
          <a:xfrm>
            <a:off x="2110132" y="3308379"/>
            <a:ext cx="2448000" cy="174471"/>
          </a:xfrm>
          <a:prstGeom prst="rect">
            <a:avLst/>
          </a:prstGeom>
          <a:noFill/>
        </p:spPr>
        <p:txBody>
          <a:bodyPr wrap="square" lIns="0" tIns="0" rIns="0" bIns="0" rtlCol="0">
            <a:spAutoFit/>
          </a:bodyPr>
          <a:lstStyle/>
          <a:p>
            <a:pPr>
              <a:lnSpc>
                <a:spcPct val="110000"/>
              </a:lnSpc>
            </a:pPr>
            <a:r>
              <a:rPr lang="ja-JP" altLang="en-US" sz="1100">
                <a:solidFill>
                  <a:schemeClr val="bg1"/>
                </a:solidFill>
                <a:latin typeface="Hiragino Sans W5" panose="020B0400000000000000" pitchFamily="34" charset="-128"/>
                <a:ea typeface="Hiragino Sans W5" panose="020B0400000000000000" pitchFamily="34" charset="-128"/>
              </a:rPr>
              <a:t>ライト</a:t>
            </a:r>
            <a:r>
              <a:rPr lang="en-US" altLang="ja-JP" sz="1100" dirty="0">
                <a:solidFill>
                  <a:schemeClr val="bg1"/>
                </a:solidFill>
                <a:latin typeface="Hiragino Sans W5" panose="020B0400000000000000" pitchFamily="34" charset="-128"/>
                <a:ea typeface="Hiragino Sans W5" panose="020B0400000000000000" pitchFamily="34" charset="-128"/>
              </a:rPr>
              <a:t>(2</a:t>
            </a:r>
            <a:r>
              <a:rPr lang="ja-JP" altLang="en-US" sz="1100">
                <a:solidFill>
                  <a:schemeClr val="bg1"/>
                </a:solidFill>
                <a:latin typeface="Hiragino Sans W5" panose="020B0400000000000000" pitchFamily="34" charset="-128"/>
                <a:ea typeface="Hiragino Sans W5" panose="020B0400000000000000" pitchFamily="34" charset="-128"/>
              </a:rPr>
              <a:t>週間</a:t>
            </a:r>
            <a:r>
              <a:rPr lang="en-US" altLang="ja-JP" sz="1100" dirty="0">
                <a:solidFill>
                  <a:schemeClr val="bg1"/>
                </a:solidFill>
                <a:latin typeface="Hiragino Sans W5" panose="020B0400000000000000" pitchFamily="34" charset="-128"/>
                <a:ea typeface="Hiragino Sans W5" panose="020B0400000000000000" pitchFamily="34" charset="-128"/>
              </a:rPr>
              <a:t>) | </a:t>
            </a:r>
            <a:r>
              <a:rPr lang="ja-JP" altLang="en-US" sz="1100">
                <a:solidFill>
                  <a:schemeClr val="bg1"/>
                </a:solidFill>
                <a:latin typeface="Hiragino Sans W5" panose="020B0400000000000000" pitchFamily="34" charset="-128"/>
                <a:ea typeface="Hiragino Sans W5" panose="020B0400000000000000" pitchFamily="34" charset="-128"/>
              </a:rPr>
              <a:t>スタンダード</a:t>
            </a:r>
            <a:r>
              <a:rPr lang="en-US" altLang="ja-JP" sz="1100" dirty="0">
                <a:solidFill>
                  <a:schemeClr val="bg1"/>
                </a:solidFill>
                <a:latin typeface="Hiragino Sans W5" panose="020B0400000000000000" pitchFamily="34" charset="-128"/>
                <a:ea typeface="Hiragino Sans W5" panose="020B0400000000000000" pitchFamily="34" charset="-128"/>
              </a:rPr>
              <a:t>(4</a:t>
            </a:r>
            <a:r>
              <a:rPr lang="ja-JP" altLang="en-US" sz="1100">
                <a:solidFill>
                  <a:schemeClr val="bg1"/>
                </a:solidFill>
                <a:latin typeface="Hiragino Sans W5" panose="020B0400000000000000" pitchFamily="34" charset="-128"/>
                <a:ea typeface="Hiragino Sans W5" panose="020B0400000000000000" pitchFamily="34" charset="-128"/>
              </a:rPr>
              <a:t>週間</a:t>
            </a:r>
            <a:r>
              <a:rPr lang="en-US" altLang="ja-JP" sz="1100" dirty="0">
                <a:solidFill>
                  <a:schemeClr val="bg1"/>
                </a:solidFill>
                <a:latin typeface="Hiragino Sans W5" panose="020B0400000000000000" pitchFamily="34" charset="-128"/>
                <a:ea typeface="Hiragino Sans W5" panose="020B0400000000000000" pitchFamily="34" charset="-128"/>
              </a:rPr>
              <a:t>)</a:t>
            </a:r>
            <a:endParaRPr kumimoji="1" lang="ja-JP" altLang="en-US" sz="1100">
              <a:solidFill>
                <a:schemeClr val="bg1"/>
              </a:solidFill>
              <a:latin typeface="Hiragino Sans W5" panose="020B0400000000000000" pitchFamily="34" charset="-128"/>
              <a:ea typeface="Hiragino Sans W5" panose="020B0400000000000000" pitchFamily="34" charset="-128"/>
            </a:endParaRPr>
          </a:p>
        </p:txBody>
      </p:sp>
      <p:sp>
        <p:nvSpPr>
          <p:cNvPr id="139" name="テキスト ボックス 138">
            <a:extLst>
              <a:ext uri="{FF2B5EF4-FFF2-40B4-BE49-F238E27FC236}">
                <a16:creationId xmlns:a16="http://schemas.microsoft.com/office/drawing/2014/main" id="{EF9C8B25-D368-FB1E-F545-694DFAA718BC}"/>
              </a:ext>
            </a:extLst>
          </p:cNvPr>
          <p:cNvSpPr txBox="1"/>
          <p:nvPr/>
        </p:nvSpPr>
        <p:spPr>
          <a:xfrm>
            <a:off x="1970813" y="3607527"/>
            <a:ext cx="141064" cy="169277"/>
          </a:xfrm>
          <a:prstGeom prst="rect">
            <a:avLst/>
          </a:prstGeom>
          <a:noFill/>
        </p:spPr>
        <p:txBody>
          <a:bodyPr wrap="none" lIns="0" tIns="0" rIns="0" bIns="0" rtlCol="0">
            <a:spAutoFit/>
          </a:bodyPr>
          <a:lstStyle/>
          <a:p>
            <a:r>
              <a:rPr kumimoji="1" lang="ja-JP" altLang="en-US" sz="1100" b="1">
                <a:solidFill>
                  <a:schemeClr val="bg1"/>
                </a:solidFill>
                <a:latin typeface="Hiragino Sans W6" panose="020B0400000000000000" pitchFamily="34" charset="-128"/>
                <a:ea typeface="Hiragino Sans W6" panose="020B0400000000000000" pitchFamily="34" charset="-128"/>
              </a:rPr>
              <a:t>：</a:t>
            </a:r>
          </a:p>
        </p:txBody>
      </p:sp>
      <p:sp>
        <p:nvSpPr>
          <p:cNvPr id="141" name="テキスト ボックス 140">
            <a:extLst>
              <a:ext uri="{FF2B5EF4-FFF2-40B4-BE49-F238E27FC236}">
                <a16:creationId xmlns:a16="http://schemas.microsoft.com/office/drawing/2014/main" id="{5E3CAA17-4F60-FCA5-6B44-AE5F0BB9F7FB}"/>
              </a:ext>
            </a:extLst>
          </p:cNvPr>
          <p:cNvSpPr txBox="1"/>
          <p:nvPr/>
        </p:nvSpPr>
        <p:spPr>
          <a:xfrm>
            <a:off x="667689" y="1210116"/>
            <a:ext cx="4876996" cy="1361911"/>
          </a:xfrm>
          <a:prstGeom prst="rect">
            <a:avLst/>
          </a:prstGeom>
          <a:noFill/>
          <a:effectLst/>
        </p:spPr>
        <p:txBody>
          <a:bodyPr wrap="square" rtlCol="0">
            <a:spAutoFit/>
          </a:bodyPr>
          <a:lstStyle/>
          <a:p>
            <a:pPr>
              <a:spcBef>
                <a:spcPts val="140"/>
              </a:spcBef>
            </a:pPr>
            <a:r>
              <a:rPr lang="ja-JP" altLang="en-US" sz="2000" spc="300">
                <a:solidFill>
                  <a:schemeClr val="bg1"/>
                </a:solidFill>
                <a:latin typeface="Hiragino Sans W5" panose="020B0400000000000000" pitchFamily="34" charset="-128"/>
                <a:ea typeface="Hiragino Sans W5" panose="020B0400000000000000" pitchFamily="34" charset="-128"/>
              </a:rPr>
              <a:t>ビジネスバラエティメディア</a:t>
            </a:r>
            <a:endParaRPr lang="en-US" altLang="ja-JP" sz="2000" spc="300" dirty="0">
              <a:solidFill>
                <a:schemeClr val="bg1"/>
              </a:solidFill>
              <a:latin typeface="Hiragino Sans W5" panose="020B0400000000000000" pitchFamily="34" charset="-128"/>
              <a:ea typeface="Hiragino Sans W5" panose="020B0400000000000000" pitchFamily="34" charset="-128"/>
            </a:endParaRPr>
          </a:p>
          <a:p>
            <a:pPr>
              <a:spcBef>
                <a:spcPts val="140"/>
              </a:spcBef>
            </a:pPr>
            <a:r>
              <a:rPr lang="ja-JP" altLang="en-US" sz="2000" spc="300">
                <a:solidFill>
                  <a:schemeClr val="bg1"/>
                </a:solidFill>
                <a:latin typeface="Hiragino Sans W5" panose="020B0400000000000000" pitchFamily="34" charset="-128"/>
                <a:ea typeface="Hiragino Sans W5" panose="020B0400000000000000" pitchFamily="34" charset="-128"/>
              </a:rPr>
              <a:t>新</a:t>
            </a:r>
            <a:r>
              <a:rPr lang="en-US" altLang="ja-JP" sz="2000" spc="300" dirty="0">
                <a:solidFill>
                  <a:schemeClr val="bg1"/>
                </a:solidFill>
                <a:latin typeface="Hiragino Sans W5" panose="020B0400000000000000" pitchFamily="34" charset="-128"/>
                <a:ea typeface="Hiragino Sans W5" panose="020B0400000000000000" pitchFamily="34" charset="-128"/>
              </a:rPr>
              <a:t>R25</a:t>
            </a:r>
            <a:r>
              <a:rPr lang="ja-JP" altLang="en-US" sz="2000" spc="300">
                <a:solidFill>
                  <a:schemeClr val="bg1"/>
                </a:solidFill>
                <a:latin typeface="Hiragino Sans W5" panose="020B0400000000000000" pitchFamily="34" charset="-128"/>
                <a:ea typeface="Hiragino Sans W5" panose="020B0400000000000000" pitchFamily="34" charset="-128"/>
              </a:rPr>
              <a:t>タイアッププラン</a:t>
            </a:r>
            <a:endParaRPr lang="en-US" altLang="ja-JP" sz="2000" spc="300" dirty="0">
              <a:solidFill>
                <a:schemeClr val="bg1"/>
              </a:solidFill>
              <a:latin typeface="Hiragino Sans W5" panose="020B0400000000000000" pitchFamily="34" charset="-128"/>
              <a:ea typeface="Hiragino Sans W5" panose="020B0400000000000000" pitchFamily="34" charset="-128"/>
            </a:endParaRPr>
          </a:p>
          <a:p>
            <a:pPr>
              <a:spcBef>
                <a:spcPts val="140"/>
              </a:spcBef>
            </a:pPr>
            <a:r>
              <a:rPr lang="ja-JP" altLang="en-US" sz="2000" spc="300">
                <a:solidFill>
                  <a:schemeClr val="bg1"/>
                </a:solidFill>
                <a:latin typeface="Hiragino Sans W5" panose="020B0400000000000000" pitchFamily="34" charset="-128"/>
                <a:ea typeface="Hiragino Sans W5" panose="020B0400000000000000" pitchFamily="34" charset="-128"/>
              </a:rPr>
              <a:t>商品</a:t>
            </a:r>
            <a:r>
              <a:rPr lang="en-US" altLang="ja-JP" sz="2000" spc="300" dirty="0">
                <a:solidFill>
                  <a:schemeClr val="bg1"/>
                </a:solidFill>
                <a:latin typeface="Hiragino Sans W5" panose="020B0400000000000000" pitchFamily="34" charset="-128"/>
                <a:ea typeface="Hiragino Sans W5" panose="020B0400000000000000" pitchFamily="34" charset="-128"/>
              </a:rPr>
              <a:t>/</a:t>
            </a:r>
            <a:r>
              <a:rPr lang="ja-JP" altLang="en-US" sz="2000" spc="300">
                <a:solidFill>
                  <a:schemeClr val="bg1"/>
                </a:solidFill>
                <a:latin typeface="Hiragino Sans W5" panose="020B0400000000000000" pitchFamily="34" charset="-128"/>
                <a:ea typeface="Hiragino Sans W5" panose="020B0400000000000000" pitchFamily="34" charset="-128"/>
              </a:rPr>
              <a:t>サービス</a:t>
            </a:r>
            <a:r>
              <a:rPr lang="en-US" altLang="ja-JP" sz="2000" spc="300" dirty="0">
                <a:solidFill>
                  <a:schemeClr val="bg1"/>
                </a:solidFill>
                <a:latin typeface="Hiragino Sans W5" panose="020B0400000000000000" pitchFamily="34" charset="-128"/>
                <a:ea typeface="Hiragino Sans W5" panose="020B0400000000000000" pitchFamily="34" charset="-128"/>
              </a:rPr>
              <a:t>/</a:t>
            </a:r>
            <a:r>
              <a:rPr lang="ja-JP" altLang="en-US" sz="2000" spc="300">
                <a:solidFill>
                  <a:schemeClr val="bg1"/>
                </a:solidFill>
                <a:latin typeface="Hiragino Sans W5" panose="020B0400000000000000" pitchFamily="34" charset="-128"/>
                <a:ea typeface="Hiragino Sans W5" panose="020B0400000000000000" pitchFamily="34" charset="-128"/>
              </a:rPr>
              <a:t>企業を</a:t>
            </a:r>
            <a:endParaRPr lang="en-US" altLang="ja-JP" sz="2000" spc="300" dirty="0">
              <a:solidFill>
                <a:schemeClr val="bg1"/>
              </a:solidFill>
              <a:latin typeface="Hiragino Sans W5" panose="020B0400000000000000" pitchFamily="34" charset="-128"/>
              <a:ea typeface="Hiragino Sans W5" panose="020B0400000000000000" pitchFamily="34" charset="-128"/>
            </a:endParaRPr>
          </a:p>
          <a:p>
            <a:pPr>
              <a:spcBef>
                <a:spcPts val="140"/>
              </a:spcBef>
            </a:pPr>
            <a:r>
              <a:rPr lang="ja-JP" altLang="en-US" sz="2000" spc="300">
                <a:solidFill>
                  <a:schemeClr val="bg1"/>
                </a:solidFill>
                <a:latin typeface="Hiragino Sans W5" panose="020B0400000000000000" pitchFamily="34" charset="-128"/>
                <a:ea typeface="Hiragino Sans W5" panose="020B0400000000000000" pitchFamily="34" charset="-128"/>
              </a:rPr>
              <a:t>効果的に訴求</a:t>
            </a:r>
          </a:p>
        </p:txBody>
      </p:sp>
      <p:sp>
        <p:nvSpPr>
          <p:cNvPr id="36" name="テキスト ボックス 35">
            <a:extLst>
              <a:ext uri="{FF2B5EF4-FFF2-40B4-BE49-F238E27FC236}">
                <a16:creationId xmlns:a16="http://schemas.microsoft.com/office/drawing/2014/main" id="{548FCBF5-2192-5A31-4583-A976CC7F0540}"/>
              </a:ext>
            </a:extLst>
          </p:cNvPr>
          <p:cNvSpPr txBox="1"/>
          <p:nvPr/>
        </p:nvSpPr>
        <p:spPr>
          <a:xfrm>
            <a:off x="2110132" y="4727748"/>
            <a:ext cx="3227572" cy="360676"/>
          </a:xfrm>
          <a:prstGeom prst="rect">
            <a:avLst/>
          </a:prstGeom>
          <a:noFill/>
        </p:spPr>
        <p:txBody>
          <a:bodyPr wrap="square" lIns="0" tIns="0" rIns="0" bIns="0" rtlCol="0">
            <a:spAutoFit/>
          </a:bodyPr>
          <a:lstStyle/>
          <a:p>
            <a:pPr>
              <a:lnSpc>
                <a:spcPct val="110000"/>
              </a:lnSpc>
            </a:pPr>
            <a:r>
              <a:rPr kumimoji="1" lang="ja-JP" altLang="en-US" sz="1100">
                <a:solidFill>
                  <a:schemeClr val="bg1"/>
                </a:solidFill>
                <a:latin typeface="Hiragino Sans W5" panose="020B0400000000000000" pitchFamily="34" charset="-128"/>
                <a:ea typeface="Hiragino Sans W5" panose="020B0400000000000000" pitchFamily="34" charset="-128"/>
              </a:rPr>
              <a:t>スタンダード</a:t>
            </a:r>
            <a:r>
              <a:rPr kumimoji="1" lang="en-US" altLang="ja-JP" sz="1100" dirty="0">
                <a:solidFill>
                  <a:schemeClr val="bg1"/>
                </a:solidFill>
                <a:latin typeface="Hiragino Sans W5" panose="020B0400000000000000" pitchFamily="34" charset="-128"/>
                <a:ea typeface="Hiragino Sans W5" panose="020B0400000000000000" pitchFamily="34" charset="-128"/>
              </a:rPr>
              <a:t>	BREAK</a:t>
            </a:r>
            <a:r>
              <a:rPr kumimoji="1" lang="ja-JP" altLang="en-US" sz="1100">
                <a:solidFill>
                  <a:schemeClr val="bg1"/>
                </a:solidFill>
                <a:latin typeface="Hiragino Sans W5" panose="020B0400000000000000" pitchFamily="34" charset="-128"/>
                <a:ea typeface="Hiragino Sans W5" panose="020B0400000000000000" pitchFamily="34" charset="-128"/>
              </a:rPr>
              <a:t>用動画</a:t>
            </a:r>
            <a:r>
              <a:rPr lang="en-US" altLang="ja-JP" sz="1100" dirty="0">
                <a:solidFill>
                  <a:schemeClr val="bg1"/>
                </a:solidFill>
                <a:latin typeface="Hiragino Sans W5" panose="020B0400000000000000" pitchFamily="34" charset="-128"/>
                <a:ea typeface="Hiragino Sans W5" panose="020B0400000000000000" pitchFamily="34" charset="-128"/>
              </a:rPr>
              <a:t>(</a:t>
            </a:r>
            <a:r>
              <a:rPr kumimoji="1" lang="en-US" altLang="ja-JP" sz="1100" dirty="0">
                <a:solidFill>
                  <a:schemeClr val="bg1"/>
                </a:solidFill>
                <a:latin typeface="Hiragino Sans W5" panose="020B0400000000000000" pitchFamily="34" charset="-128"/>
                <a:ea typeface="Hiragino Sans W5" panose="020B0400000000000000" pitchFamily="34" charset="-128"/>
              </a:rPr>
              <a:t>30</a:t>
            </a:r>
            <a:r>
              <a:rPr kumimoji="1" lang="ja-JP" altLang="en-US" sz="1100">
                <a:solidFill>
                  <a:schemeClr val="bg1"/>
                </a:solidFill>
                <a:latin typeface="Hiragino Sans W5" panose="020B0400000000000000" pitchFamily="34" charset="-128"/>
                <a:ea typeface="Hiragino Sans W5" panose="020B0400000000000000" pitchFamily="34" charset="-128"/>
              </a:rPr>
              <a:t>秒</a:t>
            </a:r>
            <a:r>
              <a:rPr kumimoji="1" lang="en-US" altLang="ja-JP" sz="1100" dirty="0">
                <a:solidFill>
                  <a:schemeClr val="bg1"/>
                </a:solidFill>
                <a:latin typeface="Hiragino Sans W5" panose="020B0400000000000000" pitchFamily="34" charset="-128"/>
                <a:ea typeface="Hiragino Sans W5" panose="020B0400000000000000" pitchFamily="34" charset="-128"/>
              </a:rPr>
              <a:t>) </a:t>
            </a:r>
            <a:r>
              <a:rPr lang="en-US" altLang="ja-JP" sz="1100" dirty="0">
                <a:solidFill>
                  <a:schemeClr val="bg1"/>
                </a:solidFill>
                <a:latin typeface="Hiragino Sans W5" panose="020B0400000000000000" pitchFamily="34" charset="-128"/>
                <a:ea typeface="Hiragino Sans W5" panose="020B0400000000000000" pitchFamily="34" charset="-128"/>
              </a:rPr>
              <a:t>2</a:t>
            </a:r>
            <a:r>
              <a:rPr kumimoji="1" lang="ja-JP" altLang="en-US" sz="1100">
                <a:solidFill>
                  <a:schemeClr val="bg1"/>
                </a:solidFill>
                <a:latin typeface="Hiragino Sans W5" panose="020B0400000000000000" pitchFamily="34" charset="-128"/>
                <a:ea typeface="Hiragino Sans W5" panose="020B0400000000000000" pitchFamily="34" charset="-128"/>
              </a:rPr>
              <a:t>本</a:t>
            </a:r>
            <a:endParaRPr kumimoji="1" lang="en-US" altLang="ja-JP" sz="1100" dirty="0">
              <a:solidFill>
                <a:schemeClr val="bg1"/>
              </a:solidFill>
              <a:latin typeface="Hiragino Sans W5" panose="020B0400000000000000" pitchFamily="34" charset="-128"/>
              <a:ea typeface="Hiragino Sans W5" panose="020B0400000000000000" pitchFamily="34" charset="-128"/>
            </a:endParaRPr>
          </a:p>
          <a:p>
            <a:pPr>
              <a:lnSpc>
                <a:spcPct val="110000"/>
              </a:lnSpc>
            </a:pPr>
            <a:r>
              <a:rPr kumimoji="1" lang="en-US" altLang="ja-JP" sz="1100" dirty="0">
                <a:solidFill>
                  <a:schemeClr val="bg1"/>
                </a:solidFill>
                <a:latin typeface="Hiragino Sans W5" panose="020B0400000000000000" pitchFamily="34" charset="-128"/>
                <a:ea typeface="Hiragino Sans W5" panose="020B0400000000000000" pitchFamily="34" charset="-128"/>
              </a:rPr>
              <a:t>YouTube</a:t>
            </a:r>
            <a:r>
              <a:rPr kumimoji="1" lang="ja-JP" altLang="en-US" sz="1100">
                <a:solidFill>
                  <a:schemeClr val="bg1"/>
                </a:solidFill>
                <a:latin typeface="Hiragino Sans W5" panose="020B0400000000000000" pitchFamily="34" charset="-128"/>
                <a:ea typeface="Hiragino Sans W5" panose="020B0400000000000000" pitchFamily="34" charset="-128"/>
              </a:rPr>
              <a:t>用</a:t>
            </a:r>
            <a:r>
              <a:rPr lang="ja-JP" altLang="en-US" sz="1100">
                <a:solidFill>
                  <a:schemeClr val="bg1"/>
                </a:solidFill>
                <a:latin typeface="Hiragino Sans W5" panose="020B0400000000000000" pitchFamily="34" charset="-128"/>
                <a:ea typeface="Hiragino Sans W5" panose="020B0400000000000000" pitchFamily="34" charset="-128"/>
              </a:rPr>
              <a:t>動画</a:t>
            </a:r>
            <a:r>
              <a:rPr lang="en-US" altLang="ja-JP" sz="1100" dirty="0">
                <a:solidFill>
                  <a:schemeClr val="bg1"/>
                </a:solidFill>
                <a:latin typeface="Hiragino Sans W5" panose="020B0400000000000000" pitchFamily="34" charset="-128"/>
                <a:ea typeface="Hiragino Sans W5" panose="020B0400000000000000" pitchFamily="34" charset="-128"/>
              </a:rPr>
              <a:t>(</a:t>
            </a:r>
            <a:r>
              <a:rPr kumimoji="1" lang="en-US" altLang="ja-JP" sz="1100" dirty="0">
                <a:solidFill>
                  <a:schemeClr val="bg1"/>
                </a:solidFill>
                <a:latin typeface="Hiragino Sans W5" panose="020B0400000000000000" pitchFamily="34" charset="-128"/>
                <a:ea typeface="Hiragino Sans W5" panose="020B0400000000000000" pitchFamily="34" charset="-128"/>
              </a:rPr>
              <a:t>60</a:t>
            </a:r>
            <a:r>
              <a:rPr kumimoji="1" lang="ja-JP" altLang="en-US" sz="1100">
                <a:solidFill>
                  <a:schemeClr val="bg1"/>
                </a:solidFill>
                <a:latin typeface="Hiragino Sans W5" panose="020B0400000000000000" pitchFamily="34" charset="-128"/>
                <a:ea typeface="Hiragino Sans W5" panose="020B0400000000000000" pitchFamily="34" charset="-128"/>
              </a:rPr>
              <a:t>秒</a:t>
            </a:r>
            <a:r>
              <a:rPr kumimoji="1" lang="en-US" altLang="ja-JP" sz="1100" dirty="0">
                <a:solidFill>
                  <a:schemeClr val="bg1"/>
                </a:solidFill>
                <a:latin typeface="Hiragino Sans W5" panose="020B0400000000000000" pitchFamily="34" charset="-128"/>
                <a:ea typeface="Hiragino Sans W5" panose="020B0400000000000000" pitchFamily="34" charset="-128"/>
              </a:rPr>
              <a:t>)</a:t>
            </a:r>
            <a:r>
              <a:rPr lang="ja-JP" altLang="en-US" sz="1100">
                <a:solidFill>
                  <a:schemeClr val="bg1"/>
                </a:solidFill>
                <a:latin typeface="Hiragino Sans W5" panose="020B0400000000000000" pitchFamily="34" charset="-128"/>
                <a:ea typeface="Hiragino Sans W5" panose="020B0400000000000000" pitchFamily="34" charset="-128"/>
              </a:rPr>
              <a:t>　</a:t>
            </a:r>
            <a:r>
              <a:rPr lang="en-US" altLang="ja-JP" sz="1100" dirty="0">
                <a:solidFill>
                  <a:schemeClr val="bg1"/>
                </a:solidFill>
                <a:latin typeface="Hiragino Sans W5" panose="020B0400000000000000" pitchFamily="34" charset="-128"/>
                <a:ea typeface="Hiragino Sans W5" panose="020B0400000000000000" pitchFamily="34" charset="-128"/>
              </a:rPr>
              <a:t>		 1</a:t>
            </a:r>
            <a:r>
              <a:rPr lang="ja-JP" altLang="en-US" sz="1100">
                <a:solidFill>
                  <a:schemeClr val="bg1"/>
                </a:solidFill>
                <a:latin typeface="Hiragino Sans W5" panose="020B0400000000000000" pitchFamily="34" charset="-128"/>
                <a:ea typeface="Hiragino Sans W5" panose="020B0400000000000000" pitchFamily="34" charset="-128"/>
              </a:rPr>
              <a:t>本</a:t>
            </a:r>
            <a:endParaRPr kumimoji="1" lang="en-US" altLang="ja-JP" sz="1100" dirty="0">
              <a:solidFill>
                <a:schemeClr val="bg1"/>
              </a:solidFill>
              <a:latin typeface="Hiragino Sans W5" panose="020B0400000000000000" pitchFamily="34" charset="-128"/>
              <a:ea typeface="Hiragino Sans W5" panose="020B0400000000000000" pitchFamily="34" charset="-128"/>
            </a:endParaRPr>
          </a:p>
        </p:txBody>
      </p:sp>
      <p:sp>
        <p:nvSpPr>
          <p:cNvPr id="9" name="テキスト ボックス 8">
            <a:extLst>
              <a:ext uri="{FF2B5EF4-FFF2-40B4-BE49-F238E27FC236}">
                <a16:creationId xmlns:a16="http://schemas.microsoft.com/office/drawing/2014/main" id="{55080A19-0C4E-C50A-9A96-30B9F3563B0F}"/>
              </a:ext>
            </a:extLst>
          </p:cNvPr>
          <p:cNvSpPr txBox="1"/>
          <p:nvPr/>
        </p:nvSpPr>
        <p:spPr>
          <a:xfrm>
            <a:off x="760279" y="4500677"/>
            <a:ext cx="1255315" cy="261610"/>
          </a:xfrm>
          <a:prstGeom prst="rect">
            <a:avLst/>
          </a:prstGeom>
          <a:noFill/>
        </p:spPr>
        <p:txBody>
          <a:bodyPr wrap="square" rtlCol="0">
            <a:spAutoFit/>
          </a:bodyPr>
          <a:lstStyle/>
          <a:p>
            <a:pPr algn="dist"/>
            <a:r>
              <a:rPr lang="ja-JP" altLang="en-US" sz="1100">
                <a:solidFill>
                  <a:schemeClr val="bg1"/>
                </a:solidFill>
                <a:latin typeface="Hiragino Sans W5" panose="020B0400000000000000" pitchFamily="34" charset="-128"/>
                <a:ea typeface="Hiragino Sans W5" panose="020B0400000000000000" pitchFamily="34" charset="-128"/>
              </a:rPr>
              <a:t>制作　</a:t>
            </a:r>
            <a:endParaRPr kumimoji="1" lang="ja-JP" altLang="en-US" sz="1100">
              <a:solidFill>
                <a:schemeClr val="bg1"/>
              </a:solidFill>
              <a:latin typeface="Hiragino Sans W5" panose="020B0400000000000000" pitchFamily="34" charset="-128"/>
              <a:ea typeface="Hiragino Sans W5" panose="020B0400000000000000" pitchFamily="34" charset="-128"/>
            </a:endParaRPr>
          </a:p>
        </p:txBody>
      </p:sp>
      <p:sp>
        <p:nvSpPr>
          <p:cNvPr id="14" name="テキスト ボックス 13">
            <a:extLst>
              <a:ext uri="{FF2B5EF4-FFF2-40B4-BE49-F238E27FC236}">
                <a16:creationId xmlns:a16="http://schemas.microsoft.com/office/drawing/2014/main" id="{491141C4-504E-E765-BDB8-F8B55528898A}"/>
              </a:ext>
            </a:extLst>
          </p:cNvPr>
          <p:cNvSpPr txBox="1"/>
          <p:nvPr/>
        </p:nvSpPr>
        <p:spPr>
          <a:xfrm>
            <a:off x="2110132" y="5135375"/>
            <a:ext cx="3107592" cy="411459"/>
          </a:xfrm>
          <a:prstGeom prst="rect">
            <a:avLst/>
          </a:prstGeom>
          <a:noFill/>
        </p:spPr>
        <p:txBody>
          <a:bodyPr wrap="square" lIns="0" tIns="0" rIns="0" bIns="0" rtlCol="0">
            <a:spAutoFit/>
          </a:bodyPr>
          <a:lstStyle/>
          <a:p>
            <a:pPr>
              <a:lnSpc>
                <a:spcPct val="110000"/>
              </a:lnSpc>
            </a:pPr>
            <a:r>
              <a:rPr kumimoji="1" lang="en-US" altLang="ja-JP" sz="1100" dirty="0">
                <a:solidFill>
                  <a:schemeClr val="bg1"/>
                </a:solidFill>
                <a:latin typeface="Hiragino Sans W5" panose="020B0400000000000000" pitchFamily="34" charset="-128"/>
                <a:ea typeface="Hiragino Sans W5" panose="020B0400000000000000" pitchFamily="34" charset="-128"/>
              </a:rPr>
              <a:t>①</a:t>
            </a:r>
            <a:r>
              <a:rPr kumimoji="1" lang="ja-JP" altLang="en-US" sz="1100">
                <a:solidFill>
                  <a:schemeClr val="bg1"/>
                </a:solidFill>
                <a:latin typeface="Hiragino Sans W5" panose="020B0400000000000000" pitchFamily="34" charset="-128"/>
                <a:ea typeface="Hiragino Sans W5" panose="020B0400000000000000" pitchFamily="34" charset="-128"/>
              </a:rPr>
              <a:t>出張！企業インタビュー</a:t>
            </a:r>
            <a:endParaRPr kumimoji="1" lang="en-US" altLang="ja-JP" sz="1100" dirty="0">
              <a:solidFill>
                <a:schemeClr val="bg1"/>
              </a:solidFill>
              <a:latin typeface="Hiragino Sans W5" panose="020B0400000000000000" pitchFamily="34" charset="-128"/>
              <a:ea typeface="Hiragino Sans W5" panose="020B0400000000000000" pitchFamily="34" charset="-128"/>
            </a:endParaRPr>
          </a:p>
          <a:p>
            <a:pPr>
              <a:lnSpc>
                <a:spcPct val="150000"/>
              </a:lnSpc>
            </a:pPr>
            <a:r>
              <a:rPr lang="en-US" altLang="ja-JP" sz="1100" dirty="0">
                <a:solidFill>
                  <a:schemeClr val="bg1"/>
                </a:solidFill>
                <a:latin typeface="Hiragino Sans W5" panose="020B0400000000000000" pitchFamily="34" charset="-128"/>
                <a:ea typeface="Hiragino Sans W5" panose="020B0400000000000000" pitchFamily="34" charset="-128"/>
              </a:rPr>
              <a:t>②</a:t>
            </a:r>
            <a:r>
              <a:rPr lang="ja-JP" altLang="en-US" sz="1100">
                <a:solidFill>
                  <a:schemeClr val="bg1"/>
                </a:solidFill>
                <a:latin typeface="Hiragino Sans W5" panose="020B0400000000000000" pitchFamily="34" charset="-128"/>
                <a:ea typeface="Hiragino Sans W5" panose="020B0400000000000000" pitchFamily="34" charset="-128"/>
              </a:rPr>
              <a:t>ビジネスパーソンインタビュー</a:t>
            </a:r>
            <a:endParaRPr lang="en-US" altLang="ja-JP" sz="1100" dirty="0">
              <a:solidFill>
                <a:schemeClr val="bg1"/>
              </a:solidFill>
              <a:latin typeface="Hiragino Sans W5" panose="020B0400000000000000" pitchFamily="34" charset="-128"/>
              <a:ea typeface="Hiragino Sans W5" panose="020B0400000000000000" pitchFamily="34" charset="-128"/>
            </a:endParaRPr>
          </a:p>
        </p:txBody>
      </p:sp>
      <p:sp>
        <p:nvSpPr>
          <p:cNvPr id="16" name="テキスト ボックス 15">
            <a:extLst>
              <a:ext uri="{FF2B5EF4-FFF2-40B4-BE49-F238E27FC236}">
                <a16:creationId xmlns:a16="http://schemas.microsoft.com/office/drawing/2014/main" id="{D8BB0335-74F5-392D-48A9-A6CBBBE2A24A}"/>
              </a:ext>
            </a:extLst>
          </p:cNvPr>
          <p:cNvSpPr txBox="1"/>
          <p:nvPr/>
        </p:nvSpPr>
        <p:spPr>
          <a:xfrm>
            <a:off x="760279" y="6063332"/>
            <a:ext cx="1246629" cy="261610"/>
          </a:xfrm>
          <a:prstGeom prst="rect">
            <a:avLst/>
          </a:prstGeom>
          <a:noFill/>
        </p:spPr>
        <p:txBody>
          <a:bodyPr wrap="square" rtlCol="0">
            <a:spAutoFit/>
          </a:bodyPr>
          <a:lstStyle/>
          <a:p>
            <a:pPr algn="dist"/>
            <a:r>
              <a:rPr kumimoji="1" lang="ja-JP" altLang="en-US" sz="1100">
                <a:solidFill>
                  <a:schemeClr val="bg1"/>
                </a:solidFill>
                <a:latin typeface="Hiragino Sans W5" panose="020B0400000000000000" pitchFamily="34" charset="-128"/>
                <a:ea typeface="Hiragino Sans W5" panose="020B0400000000000000" pitchFamily="34" charset="-128"/>
              </a:rPr>
              <a:t>二次利用</a:t>
            </a:r>
          </a:p>
        </p:txBody>
      </p:sp>
      <p:sp>
        <p:nvSpPr>
          <p:cNvPr id="24" name="テキスト ボックス 23">
            <a:extLst>
              <a:ext uri="{FF2B5EF4-FFF2-40B4-BE49-F238E27FC236}">
                <a16:creationId xmlns:a16="http://schemas.microsoft.com/office/drawing/2014/main" id="{32B87B10-3F1B-8EF2-D777-295903AEEC2D}"/>
              </a:ext>
            </a:extLst>
          </p:cNvPr>
          <p:cNvSpPr txBox="1"/>
          <p:nvPr/>
        </p:nvSpPr>
        <p:spPr>
          <a:xfrm>
            <a:off x="1970813" y="6140996"/>
            <a:ext cx="141064" cy="169277"/>
          </a:xfrm>
          <a:prstGeom prst="rect">
            <a:avLst/>
          </a:prstGeom>
          <a:noFill/>
        </p:spPr>
        <p:txBody>
          <a:bodyPr wrap="none" lIns="0" tIns="0" rIns="0" bIns="0" rtlCol="0">
            <a:spAutoFit/>
          </a:bodyPr>
          <a:lstStyle/>
          <a:p>
            <a:r>
              <a:rPr kumimoji="1" lang="ja-JP" altLang="en-US" sz="1100" b="1">
                <a:solidFill>
                  <a:schemeClr val="bg1"/>
                </a:solidFill>
                <a:latin typeface="Hiragino Sans W6" panose="020B0400000000000000" pitchFamily="34" charset="-128"/>
                <a:ea typeface="Hiragino Sans W6" panose="020B0400000000000000" pitchFamily="34" charset="-128"/>
              </a:rPr>
              <a:t>：</a:t>
            </a:r>
          </a:p>
        </p:txBody>
      </p:sp>
      <p:sp>
        <p:nvSpPr>
          <p:cNvPr id="27" name="テキスト ボックス 26">
            <a:extLst>
              <a:ext uri="{FF2B5EF4-FFF2-40B4-BE49-F238E27FC236}">
                <a16:creationId xmlns:a16="http://schemas.microsoft.com/office/drawing/2014/main" id="{B4CCA509-69FF-0F7E-407C-BE0E0AED4FEA}"/>
              </a:ext>
            </a:extLst>
          </p:cNvPr>
          <p:cNvSpPr txBox="1"/>
          <p:nvPr/>
        </p:nvSpPr>
        <p:spPr>
          <a:xfrm>
            <a:off x="2110132" y="6107971"/>
            <a:ext cx="3015003" cy="364908"/>
          </a:xfrm>
          <a:prstGeom prst="rect">
            <a:avLst/>
          </a:prstGeom>
          <a:noFill/>
        </p:spPr>
        <p:txBody>
          <a:bodyPr wrap="square" lIns="0" tIns="0" rIns="0" bIns="0" rtlCol="0">
            <a:spAutoFit/>
          </a:bodyPr>
          <a:lstStyle/>
          <a:p>
            <a:pPr>
              <a:lnSpc>
                <a:spcPct val="110000"/>
              </a:lnSpc>
            </a:pPr>
            <a:r>
              <a:rPr kumimoji="1" lang="ja-JP" altLang="en-US" sz="1100">
                <a:solidFill>
                  <a:schemeClr val="bg1"/>
                </a:solidFill>
                <a:latin typeface="Hiragino Sans W5" panose="020B0400000000000000" pitchFamily="34" charset="-128"/>
                <a:ea typeface="Hiragino Sans W5" panose="020B0400000000000000" pitchFamily="34" charset="-128"/>
              </a:rPr>
              <a:t>可能（初回</a:t>
            </a:r>
            <a:r>
              <a:rPr kumimoji="1" lang="en-US" altLang="ja-JP" sz="1100" dirty="0">
                <a:solidFill>
                  <a:schemeClr val="bg1"/>
                </a:solidFill>
                <a:latin typeface="Hiragino Sans W5" panose="020B0400000000000000" pitchFamily="34" charset="-128"/>
                <a:ea typeface="Hiragino Sans W5" panose="020B0400000000000000" pitchFamily="34" charset="-128"/>
              </a:rPr>
              <a:t>1</a:t>
            </a:r>
            <a:r>
              <a:rPr kumimoji="1" lang="ja-JP" altLang="en-US" sz="1100">
                <a:solidFill>
                  <a:schemeClr val="bg1"/>
                </a:solidFill>
                <a:latin typeface="Hiragino Sans W5" panose="020B0400000000000000" pitchFamily="34" charset="-128"/>
                <a:ea typeface="Hiragino Sans W5" panose="020B0400000000000000" pitchFamily="34" charset="-128"/>
              </a:rPr>
              <a:t>クール無償）</a:t>
            </a:r>
            <a:endParaRPr kumimoji="1" lang="en-US" altLang="ja-JP" sz="1100" dirty="0">
              <a:solidFill>
                <a:schemeClr val="bg1"/>
              </a:solidFill>
              <a:latin typeface="Hiragino Sans W5" panose="020B0400000000000000" pitchFamily="34" charset="-128"/>
              <a:ea typeface="Hiragino Sans W5" panose="020B0400000000000000" pitchFamily="34" charset="-128"/>
            </a:endParaRPr>
          </a:p>
          <a:p>
            <a:pPr>
              <a:lnSpc>
                <a:spcPct val="110000"/>
              </a:lnSpc>
            </a:pPr>
            <a:r>
              <a:rPr kumimoji="1" lang="en-US" altLang="ja-JP" sz="1100" dirty="0">
                <a:solidFill>
                  <a:schemeClr val="bg1"/>
                </a:solidFill>
                <a:latin typeface="Hiragino Sans W5" panose="020B0400000000000000" pitchFamily="34" charset="-128"/>
                <a:ea typeface="Hiragino Sans W5" panose="020B0400000000000000" pitchFamily="34" charset="-128"/>
              </a:rPr>
              <a:t>※</a:t>
            </a:r>
            <a:r>
              <a:rPr kumimoji="1" lang="ja-JP" altLang="en-US" sz="1100">
                <a:solidFill>
                  <a:schemeClr val="bg1"/>
                </a:solidFill>
                <a:latin typeface="Hiragino Sans W5" panose="020B0400000000000000" pitchFamily="34" charset="-128"/>
                <a:ea typeface="Hiragino Sans W5" panose="020B0400000000000000" pitchFamily="34" charset="-128"/>
              </a:rPr>
              <a:t>企画</a:t>
            </a:r>
            <a:r>
              <a:rPr kumimoji="1" lang="en-US" altLang="ja-JP" sz="1100" dirty="0">
                <a:solidFill>
                  <a:schemeClr val="bg1"/>
                </a:solidFill>
                <a:latin typeface="Hiragino Sans W5" panose="020B0400000000000000" pitchFamily="34" charset="-128"/>
                <a:ea typeface="Hiragino Sans W5" panose="020B0400000000000000" pitchFamily="34" charset="-128"/>
              </a:rPr>
              <a:t>②</a:t>
            </a:r>
            <a:r>
              <a:rPr kumimoji="1" lang="ja-JP" altLang="en-US" sz="1100">
                <a:solidFill>
                  <a:schemeClr val="bg1"/>
                </a:solidFill>
                <a:latin typeface="Hiragino Sans W5" panose="020B0400000000000000" pitchFamily="34" charset="-128"/>
                <a:ea typeface="Hiragino Sans W5" panose="020B0400000000000000" pitchFamily="34" charset="-128"/>
              </a:rPr>
              <a:t>はキャスティングにより別途ご相談</a:t>
            </a:r>
            <a:endParaRPr kumimoji="1" lang="en-US" altLang="ja-JP" sz="1100" dirty="0">
              <a:solidFill>
                <a:schemeClr val="bg1"/>
              </a:solidFill>
              <a:latin typeface="Hiragino Sans W5" panose="020B0400000000000000" pitchFamily="34" charset="-128"/>
              <a:ea typeface="Hiragino Sans W5" panose="020B0400000000000000" pitchFamily="34" charset="-128"/>
            </a:endParaRPr>
          </a:p>
        </p:txBody>
      </p:sp>
      <p:sp>
        <p:nvSpPr>
          <p:cNvPr id="30" name="テキスト ボックス 29">
            <a:extLst>
              <a:ext uri="{FF2B5EF4-FFF2-40B4-BE49-F238E27FC236}">
                <a16:creationId xmlns:a16="http://schemas.microsoft.com/office/drawing/2014/main" id="{13970EF5-1E08-23D9-9140-A908D5EB1CE7}"/>
              </a:ext>
            </a:extLst>
          </p:cNvPr>
          <p:cNvSpPr txBox="1"/>
          <p:nvPr/>
        </p:nvSpPr>
        <p:spPr>
          <a:xfrm>
            <a:off x="1970813" y="5155077"/>
            <a:ext cx="141064" cy="169277"/>
          </a:xfrm>
          <a:prstGeom prst="rect">
            <a:avLst/>
          </a:prstGeom>
          <a:noFill/>
        </p:spPr>
        <p:txBody>
          <a:bodyPr wrap="none" lIns="0" tIns="0" rIns="0" bIns="0" rtlCol="0">
            <a:spAutoFit/>
          </a:bodyPr>
          <a:lstStyle/>
          <a:p>
            <a:r>
              <a:rPr kumimoji="1" lang="ja-JP" altLang="en-US" sz="1100" b="1">
                <a:solidFill>
                  <a:schemeClr val="bg1"/>
                </a:solidFill>
                <a:latin typeface="Hiragino Sans W6" panose="020B0400000000000000" pitchFamily="34" charset="-128"/>
                <a:ea typeface="Hiragino Sans W6" panose="020B0400000000000000" pitchFamily="34" charset="-128"/>
              </a:rPr>
              <a:t>：</a:t>
            </a:r>
          </a:p>
        </p:txBody>
      </p:sp>
      <p:sp>
        <p:nvSpPr>
          <p:cNvPr id="33" name="テキスト ボックス 32">
            <a:extLst>
              <a:ext uri="{FF2B5EF4-FFF2-40B4-BE49-F238E27FC236}">
                <a16:creationId xmlns:a16="http://schemas.microsoft.com/office/drawing/2014/main" id="{E0374E1A-805F-98A2-B8C6-BD9BB1A80432}"/>
              </a:ext>
            </a:extLst>
          </p:cNvPr>
          <p:cNvSpPr txBox="1"/>
          <p:nvPr/>
        </p:nvSpPr>
        <p:spPr>
          <a:xfrm>
            <a:off x="760279" y="5106285"/>
            <a:ext cx="1255315" cy="261610"/>
          </a:xfrm>
          <a:prstGeom prst="rect">
            <a:avLst/>
          </a:prstGeom>
          <a:noFill/>
        </p:spPr>
        <p:txBody>
          <a:bodyPr wrap="square" rtlCol="0">
            <a:spAutoFit/>
          </a:bodyPr>
          <a:lstStyle/>
          <a:p>
            <a:pPr algn="dist"/>
            <a:r>
              <a:rPr kumimoji="1" lang="ja-JP" altLang="en-US" sz="1100">
                <a:solidFill>
                  <a:schemeClr val="bg1"/>
                </a:solidFill>
                <a:latin typeface="Hiragino Sans W5" panose="020B0400000000000000" pitchFamily="34" charset="-128"/>
                <a:ea typeface="Hiragino Sans W5" panose="020B0400000000000000" pitchFamily="34" charset="-128"/>
              </a:rPr>
              <a:t>実施内容</a:t>
            </a:r>
          </a:p>
        </p:txBody>
      </p:sp>
      <p:sp>
        <p:nvSpPr>
          <p:cNvPr id="13" name="テキスト ボックス 12">
            <a:extLst>
              <a:ext uri="{FF2B5EF4-FFF2-40B4-BE49-F238E27FC236}">
                <a16:creationId xmlns:a16="http://schemas.microsoft.com/office/drawing/2014/main" id="{031F827D-9125-5113-FCB6-BF74E99B0AE4}"/>
              </a:ext>
            </a:extLst>
          </p:cNvPr>
          <p:cNvSpPr txBox="1"/>
          <p:nvPr/>
        </p:nvSpPr>
        <p:spPr>
          <a:xfrm>
            <a:off x="753365" y="6506570"/>
            <a:ext cx="4387090" cy="254172"/>
          </a:xfrm>
          <a:prstGeom prst="rect">
            <a:avLst/>
          </a:prstGeom>
          <a:noFill/>
          <a:effectLst/>
        </p:spPr>
        <p:txBody>
          <a:bodyPr wrap="square" rtlCol="0">
            <a:spAutoFit/>
          </a:bodyPr>
          <a:lstStyle/>
          <a:p>
            <a:pPr>
              <a:lnSpc>
                <a:spcPct val="150000"/>
              </a:lnSpc>
              <a:spcBef>
                <a:spcPts val="150"/>
              </a:spcBef>
              <a:tabLst>
                <a:tab pos="1420813" algn="l"/>
              </a:tabLst>
            </a:pPr>
            <a:r>
              <a:rPr lang="en-US" altLang="ja-JP" sz="800" dirty="0">
                <a:solidFill>
                  <a:schemeClr val="bg1"/>
                </a:solidFill>
                <a:latin typeface="Hiragino Sans W3" panose="020B0400000000000000" pitchFamily="34" charset="-128"/>
                <a:ea typeface="Hiragino Sans W3" panose="020B0400000000000000" pitchFamily="34" charset="-128"/>
              </a:rPr>
              <a:t>※</a:t>
            </a:r>
            <a:r>
              <a:rPr lang="ja-JP" altLang="en-US" sz="800">
                <a:solidFill>
                  <a:schemeClr val="bg1"/>
                </a:solidFill>
                <a:latin typeface="Hiragino Sans W3" panose="020B0400000000000000" pitchFamily="34" charset="-128"/>
                <a:ea typeface="Hiragino Sans W3" panose="020B0400000000000000" pitchFamily="34" charset="-128"/>
              </a:rPr>
              <a:t>詳細は営業担当までお問い合わせください。</a:t>
            </a:r>
            <a:endParaRPr kumimoji="1" lang="ja-JP" altLang="en-US" sz="800">
              <a:solidFill>
                <a:schemeClr val="bg1"/>
              </a:solidFill>
              <a:latin typeface="Hiragino Sans W3" panose="020B0400000000000000" pitchFamily="34" charset="-128"/>
              <a:ea typeface="Hiragino Sans W3" panose="020B0400000000000000" pitchFamily="34" charset="-128"/>
            </a:endParaRPr>
          </a:p>
        </p:txBody>
      </p:sp>
      <p:sp>
        <p:nvSpPr>
          <p:cNvPr id="20" name="テキスト ボックス 19">
            <a:extLst>
              <a:ext uri="{FF2B5EF4-FFF2-40B4-BE49-F238E27FC236}">
                <a16:creationId xmlns:a16="http://schemas.microsoft.com/office/drawing/2014/main" id="{559DDF24-4456-55D7-D5E4-8BC693E85B40}"/>
              </a:ext>
            </a:extLst>
          </p:cNvPr>
          <p:cNvSpPr txBox="1"/>
          <p:nvPr/>
        </p:nvSpPr>
        <p:spPr>
          <a:xfrm>
            <a:off x="760279" y="5538973"/>
            <a:ext cx="1237943" cy="261610"/>
          </a:xfrm>
          <a:prstGeom prst="rect">
            <a:avLst/>
          </a:prstGeom>
          <a:noFill/>
        </p:spPr>
        <p:txBody>
          <a:bodyPr wrap="square" rtlCol="0">
            <a:spAutoFit/>
          </a:bodyPr>
          <a:lstStyle/>
          <a:p>
            <a:pPr algn="dist"/>
            <a:r>
              <a:rPr kumimoji="1" lang="ja-JP" altLang="en-US" sz="1100">
                <a:solidFill>
                  <a:schemeClr val="bg1"/>
                </a:solidFill>
                <a:latin typeface="Hiragino Sans W5" panose="020B0400000000000000" pitchFamily="34" charset="-128"/>
                <a:ea typeface="Hiragino Sans W5" panose="020B0400000000000000" pitchFamily="34" charset="-128"/>
              </a:rPr>
              <a:t>申込期限</a:t>
            </a:r>
          </a:p>
        </p:txBody>
      </p:sp>
      <p:sp>
        <p:nvSpPr>
          <p:cNvPr id="32" name="テキスト ボックス 31">
            <a:extLst>
              <a:ext uri="{FF2B5EF4-FFF2-40B4-BE49-F238E27FC236}">
                <a16:creationId xmlns:a16="http://schemas.microsoft.com/office/drawing/2014/main" id="{155DDE4C-A8E3-552D-9DC2-DBAA1E01C425}"/>
              </a:ext>
            </a:extLst>
          </p:cNvPr>
          <p:cNvSpPr txBox="1"/>
          <p:nvPr/>
        </p:nvSpPr>
        <p:spPr>
          <a:xfrm>
            <a:off x="1970813" y="5587104"/>
            <a:ext cx="141064" cy="169277"/>
          </a:xfrm>
          <a:prstGeom prst="rect">
            <a:avLst/>
          </a:prstGeom>
          <a:noFill/>
        </p:spPr>
        <p:txBody>
          <a:bodyPr wrap="none" lIns="0" tIns="0" rIns="0" bIns="0" rtlCol="0">
            <a:spAutoFit/>
          </a:bodyPr>
          <a:lstStyle/>
          <a:p>
            <a:r>
              <a:rPr kumimoji="1" lang="ja-JP" altLang="en-US" sz="1100" b="1">
                <a:solidFill>
                  <a:schemeClr val="bg1"/>
                </a:solidFill>
                <a:latin typeface="Hiragino Sans W6" panose="020B0400000000000000" pitchFamily="34" charset="-128"/>
                <a:ea typeface="Hiragino Sans W6" panose="020B0400000000000000" pitchFamily="34" charset="-128"/>
              </a:rPr>
              <a:t>：</a:t>
            </a:r>
          </a:p>
        </p:txBody>
      </p:sp>
      <p:sp>
        <p:nvSpPr>
          <p:cNvPr id="44" name="テキスト ボックス 43">
            <a:extLst>
              <a:ext uri="{FF2B5EF4-FFF2-40B4-BE49-F238E27FC236}">
                <a16:creationId xmlns:a16="http://schemas.microsoft.com/office/drawing/2014/main" id="{91FD0496-7F70-B871-AE58-83855B296831}"/>
              </a:ext>
            </a:extLst>
          </p:cNvPr>
          <p:cNvSpPr txBox="1"/>
          <p:nvPr/>
        </p:nvSpPr>
        <p:spPr>
          <a:xfrm>
            <a:off x="2110132" y="5580525"/>
            <a:ext cx="3232045" cy="173317"/>
          </a:xfrm>
          <a:prstGeom prst="rect">
            <a:avLst/>
          </a:prstGeom>
          <a:noFill/>
        </p:spPr>
        <p:txBody>
          <a:bodyPr wrap="square" lIns="0" tIns="0" rIns="0" bIns="0" rtlCol="0">
            <a:spAutoFit/>
          </a:bodyPr>
          <a:lstStyle/>
          <a:p>
            <a:pPr>
              <a:lnSpc>
                <a:spcPct val="110000"/>
              </a:lnSpc>
            </a:pPr>
            <a:r>
              <a:rPr kumimoji="1" lang="ja-JP" altLang="en-US" sz="1100">
                <a:solidFill>
                  <a:schemeClr val="bg1"/>
                </a:solidFill>
                <a:latin typeface="Hiragino Sans W5" panose="020B0400000000000000" pitchFamily="34" charset="-128"/>
                <a:ea typeface="Hiragino Sans W5" panose="020B0400000000000000" pitchFamily="34" charset="-128"/>
              </a:rPr>
              <a:t>放映開始の</a:t>
            </a:r>
            <a:r>
              <a:rPr lang="en-US" altLang="ja-JP" sz="1100" dirty="0">
                <a:solidFill>
                  <a:schemeClr val="bg1"/>
                </a:solidFill>
                <a:latin typeface="Hiragino Sans W5" panose="020B0400000000000000" pitchFamily="34" charset="-128"/>
                <a:ea typeface="Hiragino Sans W5" panose="020B0400000000000000" pitchFamily="34" charset="-128"/>
              </a:rPr>
              <a:t>30</a:t>
            </a:r>
            <a:r>
              <a:rPr kumimoji="1" lang="ja-JP" altLang="en-US" sz="1100">
                <a:solidFill>
                  <a:schemeClr val="bg1"/>
                </a:solidFill>
                <a:latin typeface="Hiragino Sans W5" panose="020B0400000000000000" pitchFamily="34" charset="-128"/>
                <a:ea typeface="Hiragino Sans W5" panose="020B0400000000000000" pitchFamily="34" charset="-128"/>
              </a:rPr>
              <a:t>営業日前まで</a:t>
            </a:r>
            <a:r>
              <a:rPr kumimoji="1" lang="en-US" altLang="ja-JP" sz="1100" dirty="0">
                <a:solidFill>
                  <a:schemeClr val="bg1"/>
                </a:solidFill>
                <a:latin typeface="Hiragino Sans W5" panose="020B0400000000000000" pitchFamily="34" charset="-128"/>
                <a:ea typeface="Hiragino Sans W5" panose="020B0400000000000000" pitchFamily="34" charset="-128"/>
              </a:rPr>
              <a:t> ※</a:t>
            </a:r>
            <a:r>
              <a:rPr kumimoji="1" lang="ja-JP" altLang="en-US" sz="1100">
                <a:solidFill>
                  <a:schemeClr val="bg1"/>
                </a:solidFill>
                <a:latin typeface="Hiragino Sans W5" panose="020B0400000000000000" pitchFamily="34" charset="-128"/>
                <a:ea typeface="Hiragino Sans W5" panose="020B0400000000000000" pitchFamily="34" charset="-128"/>
              </a:rPr>
              <a:t>相談可</a:t>
            </a:r>
          </a:p>
        </p:txBody>
      </p:sp>
      <p:sp>
        <p:nvSpPr>
          <p:cNvPr id="45" name="テキスト ボックス 44">
            <a:extLst>
              <a:ext uri="{FF2B5EF4-FFF2-40B4-BE49-F238E27FC236}">
                <a16:creationId xmlns:a16="http://schemas.microsoft.com/office/drawing/2014/main" id="{411E1AF7-1EA9-01BB-9F0A-943108E037AB}"/>
              </a:ext>
            </a:extLst>
          </p:cNvPr>
          <p:cNvSpPr txBox="1"/>
          <p:nvPr/>
        </p:nvSpPr>
        <p:spPr>
          <a:xfrm>
            <a:off x="760279" y="5797374"/>
            <a:ext cx="1237943" cy="261610"/>
          </a:xfrm>
          <a:prstGeom prst="rect">
            <a:avLst/>
          </a:prstGeom>
          <a:noFill/>
        </p:spPr>
        <p:txBody>
          <a:bodyPr wrap="square" rtlCol="0">
            <a:spAutoFit/>
          </a:bodyPr>
          <a:lstStyle/>
          <a:p>
            <a:pPr algn="dist"/>
            <a:r>
              <a:rPr kumimoji="1" lang="ja-JP" altLang="en-US" sz="1100">
                <a:solidFill>
                  <a:schemeClr val="bg1"/>
                </a:solidFill>
                <a:latin typeface="Hiragino Sans W5" panose="020B0400000000000000" pitchFamily="34" charset="-128"/>
                <a:ea typeface="Hiragino Sans W5" panose="020B0400000000000000" pitchFamily="34" charset="-128"/>
              </a:rPr>
              <a:t>備考</a:t>
            </a:r>
          </a:p>
        </p:txBody>
      </p:sp>
      <p:sp>
        <p:nvSpPr>
          <p:cNvPr id="46" name="テキスト ボックス 45">
            <a:extLst>
              <a:ext uri="{FF2B5EF4-FFF2-40B4-BE49-F238E27FC236}">
                <a16:creationId xmlns:a16="http://schemas.microsoft.com/office/drawing/2014/main" id="{E3B394D3-F195-1E9C-0D1D-139C8EBBFC70}"/>
              </a:ext>
            </a:extLst>
          </p:cNvPr>
          <p:cNvSpPr txBox="1"/>
          <p:nvPr/>
        </p:nvSpPr>
        <p:spPr>
          <a:xfrm>
            <a:off x="1970813" y="5845505"/>
            <a:ext cx="141064" cy="169277"/>
          </a:xfrm>
          <a:prstGeom prst="rect">
            <a:avLst/>
          </a:prstGeom>
          <a:noFill/>
        </p:spPr>
        <p:txBody>
          <a:bodyPr wrap="none" lIns="0" tIns="0" rIns="0" bIns="0" rtlCol="0">
            <a:spAutoFit/>
          </a:bodyPr>
          <a:lstStyle/>
          <a:p>
            <a:r>
              <a:rPr kumimoji="1" lang="ja-JP" altLang="en-US" sz="1100" b="1">
                <a:solidFill>
                  <a:schemeClr val="bg1"/>
                </a:solidFill>
                <a:latin typeface="Hiragino Sans W6" panose="020B0400000000000000" pitchFamily="34" charset="-128"/>
                <a:ea typeface="Hiragino Sans W6" panose="020B0400000000000000" pitchFamily="34" charset="-128"/>
              </a:rPr>
              <a:t>：</a:t>
            </a:r>
          </a:p>
        </p:txBody>
      </p:sp>
      <p:sp>
        <p:nvSpPr>
          <p:cNvPr id="47" name="テキスト ボックス 46">
            <a:extLst>
              <a:ext uri="{FF2B5EF4-FFF2-40B4-BE49-F238E27FC236}">
                <a16:creationId xmlns:a16="http://schemas.microsoft.com/office/drawing/2014/main" id="{2BB2B6C1-72F8-3E36-A0FB-2375B668C217}"/>
              </a:ext>
            </a:extLst>
          </p:cNvPr>
          <p:cNvSpPr txBox="1"/>
          <p:nvPr/>
        </p:nvSpPr>
        <p:spPr>
          <a:xfrm>
            <a:off x="2110132" y="5838926"/>
            <a:ext cx="2976903" cy="173253"/>
          </a:xfrm>
          <a:prstGeom prst="rect">
            <a:avLst/>
          </a:prstGeom>
          <a:noFill/>
        </p:spPr>
        <p:txBody>
          <a:bodyPr wrap="square" lIns="0" tIns="0" rIns="0" bIns="0" rtlCol="0">
            <a:spAutoFit/>
          </a:bodyPr>
          <a:lstStyle/>
          <a:p>
            <a:pPr>
              <a:lnSpc>
                <a:spcPct val="110000"/>
              </a:lnSpc>
            </a:pPr>
            <a:r>
              <a:rPr lang="ja-JP" altLang="en-US" sz="1100">
                <a:solidFill>
                  <a:schemeClr val="bg1"/>
                </a:solidFill>
                <a:latin typeface="Hiragino Sans W5" panose="020B0400000000000000" pitchFamily="34" charset="-128"/>
                <a:ea typeface="Hiragino Sans W5" panose="020B0400000000000000" pitchFamily="34" charset="-128"/>
              </a:rPr>
              <a:t>企画</a:t>
            </a:r>
            <a:r>
              <a:rPr lang="en-US" altLang="ja-JP" sz="1100" dirty="0">
                <a:solidFill>
                  <a:schemeClr val="bg1"/>
                </a:solidFill>
                <a:latin typeface="Hiragino Sans W5" panose="020B0400000000000000" pitchFamily="34" charset="-128"/>
                <a:ea typeface="Hiragino Sans W5" panose="020B0400000000000000" pitchFamily="34" charset="-128"/>
              </a:rPr>
              <a:t>②</a:t>
            </a:r>
            <a:r>
              <a:rPr lang="ja-JP" altLang="en-US" sz="1100">
                <a:solidFill>
                  <a:schemeClr val="bg1"/>
                </a:solidFill>
                <a:latin typeface="Hiragino Sans W5" panose="020B0400000000000000" pitchFamily="34" charset="-128"/>
                <a:ea typeface="Hiragino Sans W5" panose="020B0400000000000000" pitchFamily="34" charset="-128"/>
              </a:rPr>
              <a:t>のキャスティングに関しては別途ご相談</a:t>
            </a:r>
          </a:p>
        </p:txBody>
      </p:sp>
      <p:pic>
        <p:nvPicPr>
          <p:cNvPr id="6" name="Google Shape;131;p17">
            <a:extLst>
              <a:ext uri="{FF2B5EF4-FFF2-40B4-BE49-F238E27FC236}">
                <a16:creationId xmlns:a16="http://schemas.microsoft.com/office/drawing/2014/main" id="{1F8E285F-BA2F-42EA-321F-A80F71A08AA7}"/>
              </a:ext>
            </a:extLst>
          </p:cNvPr>
          <p:cNvPicPr preferRelativeResize="0"/>
          <p:nvPr/>
        </p:nvPicPr>
        <p:blipFill>
          <a:blip r:embed="rId6">
            <a:alphaModFix/>
          </a:blip>
          <a:stretch>
            <a:fillRect/>
          </a:stretch>
        </p:blipFill>
        <p:spPr>
          <a:xfrm>
            <a:off x="2110132" y="2977623"/>
            <a:ext cx="794355" cy="259487"/>
          </a:xfrm>
          <a:prstGeom prst="rect">
            <a:avLst/>
          </a:prstGeom>
          <a:noFill/>
          <a:ln>
            <a:noFill/>
          </a:ln>
        </p:spPr>
      </p:pic>
      <p:pic>
        <p:nvPicPr>
          <p:cNvPr id="7" name="図 6" descr="鏡のある部屋&#10;&#10;中程度の精度で自動的に生成された説明">
            <a:extLst>
              <a:ext uri="{FF2B5EF4-FFF2-40B4-BE49-F238E27FC236}">
                <a16:creationId xmlns:a16="http://schemas.microsoft.com/office/drawing/2014/main" id="{C2079044-5FAE-8A2E-5BA2-9821CCA9556E}"/>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5375895" y="-25916"/>
            <a:ext cx="6816105" cy="6883918"/>
          </a:xfrm>
          <a:prstGeom prst="rect">
            <a:avLst/>
          </a:prstGeom>
        </p:spPr>
      </p:pic>
      <p:sp>
        <p:nvSpPr>
          <p:cNvPr id="15" name="スライド番号プレースホルダ 3">
            <a:extLst>
              <a:ext uri="{FF2B5EF4-FFF2-40B4-BE49-F238E27FC236}">
                <a16:creationId xmlns:a16="http://schemas.microsoft.com/office/drawing/2014/main" id="{89C05FF3-9981-E830-41DD-B01C8CBE1954}"/>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algn="r">
              <a:defRPr/>
            </a:pPr>
            <a:r>
              <a:rPr lang="en-US" altLang="ja-JP" sz="1100" dirty="0">
                <a:solidFill>
                  <a:schemeClr val="bg1"/>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chemeClr val="bg1"/>
                </a:solidFill>
                <a:latin typeface="DIN Alternate" panose="020B0500000000000000" pitchFamily="34" charset="0"/>
                <a:ea typeface="Hiragino Sans W1" panose="020B0300000000000000" pitchFamily="34" charset="-128"/>
              </a:rPr>
              <a:pPr algn="r">
                <a:defRPr/>
              </a:pPr>
              <a:t>42</a:t>
            </a:fld>
            <a:endParaRPr lang="en-US" altLang="ja-JP" sz="1100" dirty="0">
              <a:solidFill>
                <a:schemeClr val="bg1"/>
              </a:solidFill>
              <a:latin typeface="DIN Alternate" panose="020B0500000000000000" pitchFamily="34" charset="0"/>
              <a:ea typeface="Hiragino Sans W1" panose="020B0300000000000000" pitchFamily="34" charset="-128"/>
            </a:endParaRPr>
          </a:p>
        </p:txBody>
      </p:sp>
      <p:sp>
        <p:nvSpPr>
          <p:cNvPr id="17" name="正方形/長方形 16">
            <a:extLst>
              <a:ext uri="{FF2B5EF4-FFF2-40B4-BE49-F238E27FC236}">
                <a16:creationId xmlns:a16="http://schemas.microsoft.com/office/drawing/2014/main" id="{5494F38E-63A6-4FF1-E62B-AD03B88788B7}"/>
              </a:ext>
            </a:extLst>
          </p:cNvPr>
          <p:cNvSpPr/>
          <p:nvPr/>
        </p:nvSpPr>
        <p:spPr>
          <a:xfrm>
            <a:off x="8270239" y="6442414"/>
            <a:ext cx="3344571" cy="298480"/>
          </a:xfrm>
          <a:prstGeom prst="rect">
            <a:avLst/>
          </a:prstGeom>
        </p:spPr>
        <p:txBody>
          <a:bodyPr wrap="square">
            <a:sp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schemeClr val="bg1"/>
                </a:solidFill>
                <a:effectLst/>
                <a:uLnTx/>
                <a:uFillTx/>
                <a:latin typeface="DIN Alternate" panose="020B0500000000000000" pitchFamily="34" charset="0"/>
                <a:ea typeface="Hiragino Sans W3" panose="020B0400000000000000" pitchFamily="34" charset="-128"/>
                <a:cs typeface="+mn-cs"/>
              </a:rPr>
              <a:t>© News Technology Co., Ltd. </a:t>
            </a:r>
            <a:r>
              <a:rPr kumimoji="1" lang="ja-JP" altLang="en-US" sz="1000" b="0" i="0" u="none" strike="noStrike" kern="1200" cap="none" spc="0" normalizeH="0" baseline="0" noProof="0">
                <a:ln>
                  <a:noFill/>
                </a:ln>
                <a:solidFill>
                  <a:schemeClr val="bg1"/>
                </a:solidFill>
                <a:effectLst/>
                <a:uLnTx/>
                <a:uFillTx/>
                <a:latin typeface="DIN Alternate" panose="020B0500000000000000" pitchFamily="34" charset="0"/>
                <a:ea typeface="Hiragino Sans W1" panose="020B0300000000000000" pitchFamily="34" charset="-128"/>
                <a:cs typeface="+mn-cs"/>
              </a:rPr>
              <a:t>│</a:t>
            </a:r>
            <a:endParaRPr kumimoji="1" lang="ja-JP" altLang="en-US" sz="900" b="0" i="0" u="none" strike="noStrike" kern="1200" cap="none" spc="0" normalizeH="0" baseline="0" noProof="0">
              <a:ln>
                <a:noFill/>
              </a:ln>
              <a:solidFill>
                <a:schemeClr val="bg1"/>
              </a:solidFill>
              <a:effectLst/>
              <a:uLnTx/>
              <a:uFillTx/>
              <a:latin typeface="DIN Alternate" panose="020B0500000000000000" pitchFamily="34" charset="0"/>
              <a:ea typeface="Hiragino Sans W3" panose="020B0400000000000000" pitchFamily="34" charset="-128"/>
              <a:cs typeface="+mn-cs"/>
            </a:endParaRPr>
          </a:p>
        </p:txBody>
      </p:sp>
      <p:pic>
        <p:nvPicPr>
          <p:cNvPr id="26" name="図 25">
            <a:extLst>
              <a:ext uri="{FF2B5EF4-FFF2-40B4-BE49-F238E27FC236}">
                <a16:creationId xmlns:a16="http://schemas.microsoft.com/office/drawing/2014/main" id="{444382BC-0528-B154-88A0-5C4F86DE94A2}"/>
              </a:ext>
            </a:extLst>
          </p:cNvPr>
          <p:cNvPicPr>
            <a:picLocks/>
          </p:cNvPicPr>
          <p:nvPr/>
        </p:nvPicPr>
        <p:blipFill>
          <a:blip r:embed="rId8"/>
          <a:stretch>
            <a:fillRect/>
          </a:stretch>
        </p:blipFill>
        <p:spPr>
          <a:xfrm>
            <a:off x="6954285" y="2194672"/>
            <a:ext cx="3567600" cy="2001600"/>
          </a:xfrm>
          <a:prstGeom prst="rect">
            <a:avLst/>
          </a:prstGeom>
        </p:spPr>
      </p:pic>
    </p:spTree>
    <p:extLst>
      <p:ext uri="{BB962C8B-B14F-4D97-AF65-F5344CB8AC3E}">
        <p14:creationId xmlns:p14="http://schemas.microsoft.com/office/powerpoint/2010/main" val="371113706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図 44">
            <a:extLst>
              <a:ext uri="{FF2B5EF4-FFF2-40B4-BE49-F238E27FC236}">
                <a16:creationId xmlns:a16="http://schemas.microsoft.com/office/drawing/2014/main" id="{E851D48C-BAD1-A85D-D049-7400E4EA2BE4}"/>
              </a:ext>
            </a:extLst>
          </p:cNvPr>
          <p:cNvPicPr>
            <a:picLocks noChangeAspect="1"/>
          </p:cNvPicPr>
          <p:nvPr/>
        </p:nvPicPr>
        <p:blipFill>
          <a:blip r:embed="rId3"/>
          <a:stretch>
            <a:fillRect/>
          </a:stretch>
        </p:blipFill>
        <p:spPr>
          <a:xfrm>
            <a:off x="-1" y="-1"/>
            <a:ext cx="5375896" cy="6861600"/>
          </a:xfrm>
          <a:prstGeom prst="rect">
            <a:avLst/>
          </a:prstGeom>
        </p:spPr>
      </p:pic>
      <p:pic>
        <p:nvPicPr>
          <p:cNvPr id="14" name="図 13">
            <a:extLst>
              <a:ext uri="{FF2B5EF4-FFF2-40B4-BE49-F238E27FC236}">
                <a16:creationId xmlns:a16="http://schemas.microsoft.com/office/drawing/2014/main" id="{2FFF1003-A551-6643-552D-37FF1DDF6884}"/>
              </a:ext>
            </a:extLst>
          </p:cNvPr>
          <p:cNvPicPr>
            <a:picLocks noChangeAspect="1"/>
          </p:cNvPicPr>
          <p:nvPr/>
        </p:nvPicPr>
        <p:blipFill>
          <a:blip r:embed="rId4"/>
          <a:stretch>
            <a:fillRect/>
          </a:stretch>
        </p:blipFill>
        <p:spPr>
          <a:xfrm>
            <a:off x="573701" y="2766391"/>
            <a:ext cx="3349794" cy="1407695"/>
          </a:xfrm>
          <a:prstGeom prst="rect">
            <a:avLst/>
          </a:prstGeom>
        </p:spPr>
      </p:pic>
      <p:sp>
        <p:nvSpPr>
          <p:cNvPr id="8" name="テキスト ボックス 7">
            <a:extLst>
              <a:ext uri="{FF2B5EF4-FFF2-40B4-BE49-F238E27FC236}">
                <a16:creationId xmlns:a16="http://schemas.microsoft.com/office/drawing/2014/main" id="{0A88B514-626F-ECD1-A11E-326F8EF1DD47}"/>
              </a:ext>
            </a:extLst>
          </p:cNvPr>
          <p:cNvSpPr txBox="1"/>
          <p:nvPr/>
        </p:nvSpPr>
        <p:spPr>
          <a:xfrm>
            <a:off x="112176" y="264744"/>
            <a:ext cx="6093618" cy="2557688"/>
          </a:xfrm>
          <a:prstGeom prst="rect">
            <a:avLst/>
          </a:prstGeom>
          <a:noFill/>
        </p:spPr>
        <p:txBody>
          <a:bodyPr wrap="square">
            <a:spAutoFit/>
          </a:bodyPr>
          <a:lstStyle/>
          <a:p>
            <a:pPr>
              <a:lnSpc>
                <a:spcPts val="9500"/>
              </a:lnSpc>
            </a:pPr>
            <a:r>
              <a:rPr lang="en-US" altLang="ja-JP" sz="9600" b="1" spc="200" dirty="0">
                <a:ln w="31750">
                  <a:solidFill>
                    <a:schemeClr val="bg1">
                      <a:alpha val="20000"/>
                    </a:schemeClr>
                  </a:solidFill>
                </a:ln>
                <a:noFill/>
                <a:latin typeface="DIN Alternate" panose="020B0500000000000000" pitchFamily="34" charset="0"/>
                <a:ea typeface="Hiragino Sans W6" panose="020B0400000000000000" pitchFamily="34" charset="-128"/>
              </a:rPr>
              <a:t>MEDIA</a:t>
            </a:r>
          </a:p>
          <a:p>
            <a:pPr>
              <a:lnSpc>
                <a:spcPts val="9500"/>
              </a:lnSpc>
            </a:pPr>
            <a:r>
              <a:rPr lang="en-US" altLang="ja-JP" sz="9600" b="1" spc="200" dirty="0">
                <a:ln w="31750">
                  <a:solidFill>
                    <a:schemeClr val="bg1">
                      <a:alpha val="20000"/>
                    </a:schemeClr>
                  </a:solidFill>
                </a:ln>
                <a:noFill/>
                <a:latin typeface="DIN Alternate" panose="020B0500000000000000" pitchFamily="34" charset="0"/>
                <a:ea typeface="Hiragino Sans W6" panose="020B0400000000000000" pitchFamily="34" charset="-128"/>
              </a:rPr>
              <a:t>TIEU P</a:t>
            </a:r>
            <a:endParaRPr lang="ja-JP" altLang="en-US"/>
          </a:p>
        </p:txBody>
      </p:sp>
      <p:sp>
        <p:nvSpPr>
          <p:cNvPr id="10" name="テキスト ボックス 9">
            <a:extLst>
              <a:ext uri="{FF2B5EF4-FFF2-40B4-BE49-F238E27FC236}">
                <a16:creationId xmlns:a16="http://schemas.microsoft.com/office/drawing/2014/main" id="{A5D9252F-B88D-84CE-7BE3-9E6DEB2FA265}"/>
              </a:ext>
            </a:extLst>
          </p:cNvPr>
          <p:cNvSpPr txBox="1"/>
          <p:nvPr/>
        </p:nvSpPr>
        <p:spPr>
          <a:xfrm>
            <a:off x="702512" y="170587"/>
            <a:ext cx="6518398" cy="646331"/>
          </a:xfrm>
          <a:prstGeom prst="rect">
            <a:avLst/>
          </a:prstGeom>
          <a:noFill/>
          <a:effectLst/>
        </p:spPr>
        <p:txBody>
          <a:bodyPr wrap="square" rtlCol="0">
            <a:spAutoFit/>
          </a:bodyPr>
          <a:lstStyle/>
          <a:p>
            <a:r>
              <a:rPr lang="ja-JP" altLang="en-US" sz="3600" b="1">
                <a:solidFill>
                  <a:schemeClr val="bg1"/>
                </a:solidFill>
                <a:latin typeface="DIN Alternate" panose="020B0500000000000000" pitchFamily="34" charset="0"/>
                <a:ea typeface="Hiragino Sans W6" panose="020B0400000000000000" pitchFamily="34" charset="-128"/>
              </a:rPr>
              <a:t>ファミ通</a:t>
            </a:r>
            <a:endParaRPr lang="en-US" altLang="ja-JP" sz="3600" b="1" dirty="0">
              <a:solidFill>
                <a:schemeClr val="bg1"/>
              </a:solidFill>
              <a:latin typeface="DIN Alternate" panose="020B0500000000000000" pitchFamily="34" charset="0"/>
              <a:ea typeface="Hiragino Sans W6" panose="020B0400000000000000" pitchFamily="34" charset="-128"/>
            </a:endParaRPr>
          </a:p>
        </p:txBody>
      </p:sp>
      <p:sp>
        <p:nvSpPr>
          <p:cNvPr id="11" name="テキスト ボックス 10">
            <a:extLst>
              <a:ext uri="{FF2B5EF4-FFF2-40B4-BE49-F238E27FC236}">
                <a16:creationId xmlns:a16="http://schemas.microsoft.com/office/drawing/2014/main" id="{787095FD-2C78-00AA-5B69-61B4FA4A8D1E}"/>
              </a:ext>
            </a:extLst>
          </p:cNvPr>
          <p:cNvSpPr txBox="1"/>
          <p:nvPr/>
        </p:nvSpPr>
        <p:spPr>
          <a:xfrm>
            <a:off x="719420" y="592009"/>
            <a:ext cx="3613419" cy="456472"/>
          </a:xfrm>
          <a:prstGeom prst="rect">
            <a:avLst/>
          </a:prstGeom>
          <a:noFill/>
          <a:effectLst/>
        </p:spPr>
        <p:txBody>
          <a:bodyPr wrap="square" rtlCol="0">
            <a:spAutoFit/>
          </a:bodyPr>
          <a:lstStyle/>
          <a:p>
            <a:pPr>
              <a:lnSpc>
                <a:spcPct val="150000"/>
              </a:lnSpc>
            </a:pPr>
            <a:r>
              <a:rPr lang="ja-JP" altLang="en-US">
                <a:solidFill>
                  <a:schemeClr val="bg1"/>
                </a:solidFill>
                <a:latin typeface="Hiragino Kaku Gothic ProN W3" panose="020B0300000000000000" pitchFamily="34" charset="-128"/>
                <a:ea typeface="Hiragino Kaku Gothic ProN W3" panose="020B0300000000000000" pitchFamily="34" charset="-128"/>
              </a:rPr>
              <a:t>特別タイアッププラン</a:t>
            </a:r>
          </a:p>
        </p:txBody>
      </p:sp>
      <p:pic>
        <p:nvPicPr>
          <p:cNvPr id="12" name="図 11" descr="テキスト&#10;&#10;自動的に生成された説明">
            <a:extLst>
              <a:ext uri="{FF2B5EF4-FFF2-40B4-BE49-F238E27FC236}">
                <a16:creationId xmlns:a16="http://schemas.microsoft.com/office/drawing/2014/main" id="{158D1FA1-A875-731F-1624-90A8B3F86D28}"/>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rot="16200000">
            <a:off x="-225716" y="6026259"/>
            <a:ext cx="998858" cy="317072"/>
          </a:xfrm>
          <a:prstGeom prst="rect">
            <a:avLst/>
          </a:prstGeom>
        </p:spPr>
      </p:pic>
      <p:sp>
        <p:nvSpPr>
          <p:cNvPr id="48" name="テキスト ボックス 47">
            <a:extLst>
              <a:ext uri="{FF2B5EF4-FFF2-40B4-BE49-F238E27FC236}">
                <a16:creationId xmlns:a16="http://schemas.microsoft.com/office/drawing/2014/main" id="{4C730A1E-6699-B238-9406-CE02D501AC2D}"/>
              </a:ext>
            </a:extLst>
          </p:cNvPr>
          <p:cNvSpPr txBox="1"/>
          <p:nvPr/>
        </p:nvSpPr>
        <p:spPr>
          <a:xfrm>
            <a:off x="2143850" y="4021212"/>
            <a:ext cx="3323161" cy="178703"/>
          </a:xfrm>
          <a:prstGeom prst="rect">
            <a:avLst/>
          </a:prstGeom>
          <a:noFill/>
        </p:spPr>
        <p:txBody>
          <a:bodyPr wrap="square" lIns="0" tIns="0" rIns="0" bIns="0" rtlCol="0">
            <a:spAutoFit/>
          </a:bodyPr>
          <a:lstStyle/>
          <a:p>
            <a:pPr>
              <a:lnSpc>
                <a:spcPct val="110000"/>
              </a:lnSpc>
            </a:pPr>
            <a:r>
              <a:rPr kumimoji="1" lang="en-US" altLang="ja-JP" sz="1100" dirty="0">
                <a:solidFill>
                  <a:schemeClr val="bg1"/>
                </a:solidFill>
                <a:latin typeface="Hiragino Sans W5" panose="020B0400000000000000" pitchFamily="34" charset="-128"/>
                <a:ea typeface="Hiragino Sans W5" panose="020B0400000000000000" pitchFamily="34" charset="-128"/>
              </a:rPr>
              <a:t>BREAK</a:t>
            </a:r>
            <a:r>
              <a:rPr kumimoji="1" lang="ja-JP" altLang="en-US" sz="1100">
                <a:solidFill>
                  <a:schemeClr val="bg1"/>
                </a:solidFill>
                <a:latin typeface="Hiragino Sans W5" panose="020B0400000000000000" pitchFamily="34" charset="-128"/>
                <a:ea typeface="Hiragino Sans W5" panose="020B0400000000000000" pitchFamily="34" charset="-128"/>
              </a:rPr>
              <a:t>用動画（</a:t>
            </a:r>
            <a:r>
              <a:rPr kumimoji="1" lang="en-US" altLang="ja-JP" sz="1100" dirty="0">
                <a:solidFill>
                  <a:schemeClr val="bg1"/>
                </a:solidFill>
                <a:latin typeface="Hiragino Sans W5" panose="020B0400000000000000" pitchFamily="34" charset="-128"/>
                <a:ea typeface="Hiragino Sans W5" panose="020B0400000000000000" pitchFamily="34" charset="-128"/>
              </a:rPr>
              <a:t>30</a:t>
            </a:r>
            <a:r>
              <a:rPr kumimoji="1" lang="ja-JP" altLang="en-US" sz="1100">
                <a:solidFill>
                  <a:schemeClr val="bg1"/>
                </a:solidFill>
                <a:latin typeface="Hiragino Sans W5" panose="020B0400000000000000" pitchFamily="34" charset="-128"/>
                <a:ea typeface="Hiragino Sans W5" panose="020B0400000000000000" pitchFamily="34" charset="-128"/>
              </a:rPr>
              <a:t>秒）</a:t>
            </a:r>
            <a:r>
              <a:rPr kumimoji="1" lang="en-US" altLang="ja-JP" sz="1100" dirty="0">
                <a:solidFill>
                  <a:schemeClr val="bg1"/>
                </a:solidFill>
                <a:latin typeface="Hiragino Sans W5" panose="020B0400000000000000" pitchFamily="34" charset="-128"/>
                <a:ea typeface="Hiragino Sans W5" panose="020B0400000000000000" pitchFamily="34" charset="-128"/>
              </a:rPr>
              <a:t>	1</a:t>
            </a:r>
            <a:r>
              <a:rPr kumimoji="1" lang="ja-JP" altLang="en-US" sz="1100">
                <a:solidFill>
                  <a:schemeClr val="bg1"/>
                </a:solidFill>
                <a:latin typeface="Hiragino Sans W5" panose="020B0400000000000000" pitchFamily="34" charset="-128"/>
                <a:ea typeface="Hiragino Sans W5" panose="020B0400000000000000" pitchFamily="34" charset="-128"/>
              </a:rPr>
              <a:t>本</a:t>
            </a:r>
            <a:endParaRPr kumimoji="1" lang="en-US" altLang="ja-JP" sz="1100" dirty="0">
              <a:solidFill>
                <a:schemeClr val="bg1"/>
              </a:solidFill>
              <a:latin typeface="Hiragino Sans W5" panose="020B0400000000000000" pitchFamily="34" charset="-128"/>
              <a:ea typeface="Hiragino Sans W5" panose="020B0400000000000000" pitchFamily="34" charset="-128"/>
            </a:endParaRPr>
          </a:p>
        </p:txBody>
      </p:sp>
      <p:sp>
        <p:nvSpPr>
          <p:cNvPr id="50" name="テキスト ボックス 49">
            <a:extLst>
              <a:ext uri="{FF2B5EF4-FFF2-40B4-BE49-F238E27FC236}">
                <a16:creationId xmlns:a16="http://schemas.microsoft.com/office/drawing/2014/main" id="{BBAACD7E-9B92-87F4-372D-1D25D241832A}"/>
              </a:ext>
            </a:extLst>
          </p:cNvPr>
          <p:cNvSpPr txBox="1"/>
          <p:nvPr/>
        </p:nvSpPr>
        <p:spPr>
          <a:xfrm>
            <a:off x="2143850" y="4268032"/>
            <a:ext cx="3323161" cy="174471"/>
          </a:xfrm>
          <a:prstGeom prst="rect">
            <a:avLst/>
          </a:prstGeom>
          <a:noFill/>
        </p:spPr>
        <p:txBody>
          <a:bodyPr wrap="square" lIns="0" tIns="0" rIns="0" bIns="0" rtlCol="0">
            <a:spAutoFit/>
          </a:bodyPr>
          <a:lstStyle/>
          <a:p>
            <a:pPr>
              <a:lnSpc>
                <a:spcPct val="110000"/>
              </a:lnSpc>
            </a:pPr>
            <a:r>
              <a:rPr lang="ja-JP" altLang="en-US" sz="1100">
                <a:solidFill>
                  <a:schemeClr val="bg1"/>
                </a:solidFill>
                <a:latin typeface="Hiragino Sans W5" panose="020B0400000000000000" pitchFamily="34" charset="-128"/>
                <a:ea typeface="Hiragino Sans W5" panose="020B0400000000000000" pitchFamily="34" charset="-128"/>
              </a:rPr>
              <a:t>ファミ通編集部によるゲーム紹介</a:t>
            </a:r>
            <a:r>
              <a:rPr lang="en-US" altLang="ja-JP" sz="1100" dirty="0">
                <a:solidFill>
                  <a:schemeClr val="bg1"/>
                </a:solidFill>
                <a:latin typeface="Hiragino Sans W5" panose="020B0400000000000000" pitchFamily="34" charset="-128"/>
                <a:ea typeface="Hiragino Sans W5" panose="020B0400000000000000" pitchFamily="34" charset="-128"/>
              </a:rPr>
              <a:t>/</a:t>
            </a:r>
            <a:r>
              <a:rPr lang="ja-JP" altLang="en-US" sz="1100">
                <a:solidFill>
                  <a:schemeClr val="bg1"/>
                </a:solidFill>
                <a:latin typeface="Hiragino Sans W5" panose="020B0400000000000000" pitchFamily="34" charset="-128"/>
                <a:ea typeface="Hiragino Sans W5" panose="020B0400000000000000" pitchFamily="34" charset="-128"/>
              </a:rPr>
              <a:t>プレイ</a:t>
            </a:r>
          </a:p>
        </p:txBody>
      </p:sp>
      <p:sp>
        <p:nvSpPr>
          <p:cNvPr id="54" name="テキスト ボックス 53">
            <a:extLst>
              <a:ext uri="{FF2B5EF4-FFF2-40B4-BE49-F238E27FC236}">
                <a16:creationId xmlns:a16="http://schemas.microsoft.com/office/drawing/2014/main" id="{337E15CE-EA2E-D4D5-6DEA-92AF9A8D5690}"/>
              </a:ext>
            </a:extLst>
          </p:cNvPr>
          <p:cNvSpPr txBox="1"/>
          <p:nvPr/>
        </p:nvSpPr>
        <p:spPr>
          <a:xfrm>
            <a:off x="2143850" y="4524183"/>
            <a:ext cx="3232045" cy="173317"/>
          </a:xfrm>
          <a:prstGeom prst="rect">
            <a:avLst/>
          </a:prstGeom>
          <a:noFill/>
        </p:spPr>
        <p:txBody>
          <a:bodyPr wrap="square" lIns="0" tIns="0" rIns="0" bIns="0" rtlCol="0">
            <a:spAutoFit/>
          </a:bodyPr>
          <a:lstStyle/>
          <a:p>
            <a:pPr>
              <a:lnSpc>
                <a:spcPct val="110000"/>
              </a:lnSpc>
            </a:pPr>
            <a:r>
              <a:rPr kumimoji="1" lang="ja-JP" altLang="en-US" sz="1100">
                <a:solidFill>
                  <a:schemeClr val="bg1"/>
                </a:solidFill>
                <a:latin typeface="Hiragino Sans W5" panose="020B0400000000000000" pitchFamily="34" charset="-128"/>
                <a:ea typeface="Hiragino Sans W5" panose="020B0400000000000000" pitchFamily="34" charset="-128"/>
              </a:rPr>
              <a:t>放映開始の</a:t>
            </a:r>
            <a:r>
              <a:rPr kumimoji="1" lang="en-US" altLang="ja-JP" sz="1100" dirty="0">
                <a:solidFill>
                  <a:schemeClr val="bg1"/>
                </a:solidFill>
                <a:latin typeface="Hiragino Sans W5" panose="020B0400000000000000" pitchFamily="34" charset="-128"/>
                <a:ea typeface="Hiragino Sans W5" panose="020B0400000000000000" pitchFamily="34" charset="-128"/>
              </a:rPr>
              <a:t>45</a:t>
            </a:r>
            <a:r>
              <a:rPr kumimoji="1" lang="ja-JP" altLang="en-US" sz="1100">
                <a:solidFill>
                  <a:schemeClr val="bg1"/>
                </a:solidFill>
                <a:latin typeface="Hiragino Sans W5" panose="020B0400000000000000" pitchFamily="34" charset="-128"/>
                <a:ea typeface="Hiragino Sans W5" panose="020B0400000000000000" pitchFamily="34" charset="-128"/>
              </a:rPr>
              <a:t>営業日前まで</a:t>
            </a:r>
          </a:p>
        </p:txBody>
      </p:sp>
      <p:sp>
        <p:nvSpPr>
          <p:cNvPr id="90" name="テキスト ボックス 89">
            <a:extLst>
              <a:ext uri="{FF2B5EF4-FFF2-40B4-BE49-F238E27FC236}">
                <a16:creationId xmlns:a16="http://schemas.microsoft.com/office/drawing/2014/main" id="{766D8F15-CDBC-C662-6E31-56A6D3B87BC8}"/>
              </a:ext>
            </a:extLst>
          </p:cNvPr>
          <p:cNvSpPr txBox="1"/>
          <p:nvPr/>
        </p:nvSpPr>
        <p:spPr>
          <a:xfrm>
            <a:off x="2143850" y="3296491"/>
            <a:ext cx="2448000" cy="174471"/>
          </a:xfrm>
          <a:prstGeom prst="rect">
            <a:avLst/>
          </a:prstGeom>
          <a:noFill/>
        </p:spPr>
        <p:txBody>
          <a:bodyPr wrap="square" lIns="0" tIns="0" rIns="0" bIns="0" rtlCol="0">
            <a:spAutoFit/>
          </a:bodyPr>
          <a:lstStyle/>
          <a:p>
            <a:pPr>
              <a:lnSpc>
                <a:spcPct val="110000"/>
              </a:lnSpc>
            </a:pPr>
            <a:r>
              <a:rPr lang="en-US" altLang="ja-JP" sz="1100" dirty="0">
                <a:solidFill>
                  <a:schemeClr val="bg1"/>
                </a:solidFill>
                <a:latin typeface="Hiragino Sans W5" panose="020B0400000000000000" pitchFamily="34" charset="-128"/>
                <a:ea typeface="Hiragino Sans W5" panose="020B0400000000000000" pitchFamily="34" charset="-128"/>
              </a:rPr>
              <a:t>2</a:t>
            </a:r>
            <a:r>
              <a:rPr kumimoji="1" lang="ja-JP" altLang="en-US" sz="1100">
                <a:solidFill>
                  <a:schemeClr val="bg1"/>
                </a:solidFill>
                <a:latin typeface="Hiragino Sans W5" panose="020B0400000000000000" pitchFamily="34" charset="-128"/>
                <a:ea typeface="Hiragino Sans W5" panose="020B0400000000000000" pitchFamily="34" charset="-128"/>
              </a:rPr>
              <a:t>週間</a:t>
            </a:r>
            <a:r>
              <a:rPr kumimoji="1" lang="en-US" altLang="ja-JP" sz="1100" dirty="0">
                <a:solidFill>
                  <a:schemeClr val="bg1"/>
                </a:solidFill>
                <a:latin typeface="Hiragino Sans W5" panose="020B0400000000000000" pitchFamily="34" charset="-128"/>
                <a:ea typeface="Hiragino Sans W5" panose="020B0400000000000000" pitchFamily="34" charset="-128"/>
              </a:rPr>
              <a:t> </a:t>
            </a:r>
            <a:r>
              <a:rPr kumimoji="1" lang="ja-JP" altLang="en-US" sz="1100">
                <a:solidFill>
                  <a:schemeClr val="bg1"/>
                </a:solidFill>
                <a:latin typeface="Hiragino Sans W5" panose="020B0400000000000000" pitchFamily="34" charset="-128"/>
                <a:ea typeface="Hiragino Sans W5" panose="020B0400000000000000" pitchFamily="34" charset="-128"/>
              </a:rPr>
              <a:t> </a:t>
            </a:r>
            <a:r>
              <a:rPr kumimoji="1" lang="en-US" altLang="ja-JP" sz="1100" dirty="0">
                <a:solidFill>
                  <a:schemeClr val="bg1"/>
                </a:solidFill>
                <a:latin typeface="Hiragino Sans W5" panose="020B0400000000000000" pitchFamily="34" charset="-128"/>
                <a:ea typeface="Hiragino Sans W5" panose="020B0400000000000000" pitchFamily="34" charset="-128"/>
              </a:rPr>
              <a:t>※BREAK</a:t>
            </a:r>
            <a:r>
              <a:rPr kumimoji="1" lang="ja-JP" altLang="en-US" sz="1100">
                <a:solidFill>
                  <a:schemeClr val="bg1"/>
                </a:solidFill>
                <a:latin typeface="Hiragino Sans W5" panose="020B0400000000000000" pitchFamily="34" charset="-128"/>
                <a:ea typeface="Hiragino Sans W5" panose="020B0400000000000000" pitchFamily="34" charset="-128"/>
              </a:rPr>
              <a:t>配信期間に準ずる　</a:t>
            </a:r>
          </a:p>
        </p:txBody>
      </p:sp>
      <p:sp>
        <p:nvSpPr>
          <p:cNvPr id="141" name="テキスト ボックス 140">
            <a:extLst>
              <a:ext uri="{FF2B5EF4-FFF2-40B4-BE49-F238E27FC236}">
                <a16:creationId xmlns:a16="http://schemas.microsoft.com/office/drawing/2014/main" id="{5E3CAA17-4F60-FCA5-6B44-AE5F0BB9F7FB}"/>
              </a:ext>
            </a:extLst>
          </p:cNvPr>
          <p:cNvSpPr txBox="1"/>
          <p:nvPr/>
        </p:nvSpPr>
        <p:spPr>
          <a:xfrm>
            <a:off x="667689" y="1210116"/>
            <a:ext cx="4876996" cy="1041311"/>
          </a:xfrm>
          <a:prstGeom prst="rect">
            <a:avLst/>
          </a:prstGeom>
          <a:noFill/>
          <a:effectLst/>
        </p:spPr>
        <p:txBody>
          <a:bodyPr wrap="square" rtlCol="0">
            <a:spAutoFit/>
          </a:bodyPr>
          <a:lstStyle/>
          <a:p>
            <a:pPr>
              <a:spcBef>
                <a:spcPts val="140"/>
              </a:spcBef>
            </a:pPr>
            <a:r>
              <a:rPr lang="ja-JP" altLang="en-US" sz="2000" spc="300">
                <a:solidFill>
                  <a:schemeClr val="bg1"/>
                </a:solidFill>
                <a:latin typeface="Hiragino Sans W5" panose="020B0400000000000000" pitchFamily="34" charset="-128"/>
                <a:ea typeface="Hiragino Sans W5" panose="020B0400000000000000" pitchFamily="34" charset="-128"/>
              </a:rPr>
              <a:t>日本最大級のゲームメディア</a:t>
            </a:r>
            <a:endParaRPr lang="en-US" altLang="ja-JP" sz="2000" spc="300" dirty="0">
              <a:solidFill>
                <a:schemeClr val="bg1"/>
              </a:solidFill>
              <a:latin typeface="Hiragino Sans W5" panose="020B0400000000000000" pitchFamily="34" charset="-128"/>
              <a:ea typeface="Hiragino Sans W5" panose="020B0400000000000000" pitchFamily="34" charset="-128"/>
            </a:endParaRPr>
          </a:p>
          <a:p>
            <a:pPr>
              <a:spcBef>
                <a:spcPts val="140"/>
              </a:spcBef>
            </a:pPr>
            <a:r>
              <a:rPr lang="ja-JP" altLang="en-US" sz="2000" spc="300">
                <a:solidFill>
                  <a:schemeClr val="bg1"/>
                </a:solidFill>
                <a:latin typeface="Hiragino Sans W5" panose="020B0400000000000000" pitchFamily="34" charset="-128"/>
                <a:ea typeface="Hiragino Sans W5" panose="020B0400000000000000" pitchFamily="34" charset="-128"/>
              </a:rPr>
              <a:t>「ファミ通」編集部による</a:t>
            </a:r>
            <a:endParaRPr lang="en-US" altLang="ja-JP" sz="2000" spc="300" dirty="0">
              <a:solidFill>
                <a:schemeClr val="bg1"/>
              </a:solidFill>
              <a:latin typeface="Hiragino Sans W5" panose="020B0400000000000000" pitchFamily="34" charset="-128"/>
              <a:ea typeface="Hiragino Sans W5" panose="020B0400000000000000" pitchFamily="34" charset="-128"/>
            </a:endParaRPr>
          </a:p>
          <a:p>
            <a:pPr>
              <a:spcBef>
                <a:spcPts val="140"/>
              </a:spcBef>
            </a:pPr>
            <a:r>
              <a:rPr lang="ja-JP" altLang="en-US" sz="2000" spc="300">
                <a:solidFill>
                  <a:schemeClr val="bg1"/>
                </a:solidFill>
                <a:latin typeface="Hiragino Sans W5" panose="020B0400000000000000" pitchFamily="34" charset="-128"/>
                <a:ea typeface="Hiragino Sans W5" panose="020B0400000000000000" pitchFamily="34" charset="-128"/>
              </a:rPr>
              <a:t>番組風動画制作付きパッケージ</a:t>
            </a:r>
          </a:p>
        </p:txBody>
      </p:sp>
      <p:sp>
        <p:nvSpPr>
          <p:cNvPr id="16" name="テキスト ボックス 15">
            <a:extLst>
              <a:ext uri="{FF2B5EF4-FFF2-40B4-BE49-F238E27FC236}">
                <a16:creationId xmlns:a16="http://schemas.microsoft.com/office/drawing/2014/main" id="{C64517BD-F67B-D222-01D1-82A0AB1DB7B3}"/>
              </a:ext>
            </a:extLst>
          </p:cNvPr>
          <p:cNvSpPr txBox="1"/>
          <p:nvPr/>
        </p:nvSpPr>
        <p:spPr>
          <a:xfrm>
            <a:off x="2138847" y="5594574"/>
            <a:ext cx="3061544" cy="359457"/>
          </a:xfrm>
          <a:prstGeom prst="rect">
            <a:avLst/>
          </a:prstGeom>
          <a:noFill/>
        </p:spPr>
        <p:txBody>
          <a:bodyPr wrap="square" lIns="0" tIns="0" rIns="0" bIns="0" rtlCol="0">
            <a:spAutoFit/>
          </a:bodyPr>
          <a:lstStyle/>
          <a:p>
            <a:pPr>
              <a:lnSpc>
                <a:spcPct val="110000"/>
              </a:lnSpc>
            </a:pPr>
            <a:r>
              <a:rPr kumimoji="1" lang="ja-JP" altLang="en-US" sz="1100">
                <a:solidFill>
                  <a:schemeClr val="bg1"/>
                </a:solidFill>
                <a:latin typeface="Hiragino Sans W5" panose="020B0400000000000000" pitchFamily="34" charset="-128"/>
                <a:ea typeface="Hiragino Sans W5" panose="020B0400000000000000" pitchFamily="34" charset="-128"/>
              </a:rPr>
              <a:t>利用可（二次利用費</a:t>
            </a:r>
            <a:r>
              <a:rPr kumimoji="1" lang="en-US" altLang="ja-JP" sz="1100" dirty="0">
                <a:solidFill>
                  <a:schemeClr val="bg1"/>
                </a:solidFill>
                <a:latin typeface="Hiragino Sans W5" panose="020B0400000000000000" pitchFamily="34" charset="-128"/>
                <a:ea typeface="Hiragino Sans W5" panose="020B0400000000000000" pitchFamily="34" charset="-128"/>
              </a:rPr>
              <a:t>40</a:t>
            </a:r>
            <a:r>
              <a:rPr kumimoji="1" lang="ja-JP" altLang="en-US" sz="1100">
                <a:solidFill>
                  <a:schemeClr val="bg1"/>
                </a:solidFill>
                <a:latin typeface="Hiragino Sans W5" panose="020B0400000000000000" pitchFamily="34" charset="-128"/>
                <a:ea typeface="Hiragino Sans W5" panose="020B0400000000000000" pitchFamily="34" charset="-128"/>
              </a:rPr>
              <a:t>万円</a:t>
            </a:r>
            <a:r>
              <a:rPr kumimoji="1" lang="en-US" altLang="ja-JP" sz="1100" dirty="0">
                <a:solidFill>
                  <a:schemeClr val="bg1"/>
                </a:solidFill>
                <a:latin typeface="Hiragino Sans W5" panose="020B0400000000000000" pitchFamily="34" charset="-128"/>
                <a:ea typeface="Hiragino Sans W5" panose="020B0400000000000000" pitchFamily="34" charset="-128"/>
              </a:rPr>
              <a:t>(N)〜</a:t>
            </a:r>
            <a:r>
              <a:rPr kumimoji="1" lang="ja-JP" altLang="en-US" sz="1100">
                <a:solidFill>
                  <a:schemeClr val="bg1"/>
                </a:solidFill>
                <a:latin typeface="Hiragino Sans W5" panose="020B0400000000000000" pitchFamily="34" charset="-128"/>
                <a:ea typeface="Hiragino Sans W5" panose="020B0400000000000000" pitchFamily="34" charset="-128"/>
              </a:rPr>
              <a:t>）</a:t>
            </a:r>
            <a:endParaRPr kumimoji="1" lang="en-US" altLang="ja-JP" sz="1100" dirty="0">
              <a:solidFill>
                <a:schemeClr val="bg1"/>
              </a:solidFill>
              <a:latin typeface="Hiragino Sans W5" panose="020B0400000000000000" pitchFamily="34" charset="-128"/>
              <a:ea typeface="Hiragino Sans W5" panose="020B0400000000000000" pitchFamily="34" charset="-128"/>
            </a:endParaRPr>
          </a:p>
          <a:p>
            <a:pPr>
              <a:lnSpc>
                <a:spcPct val="110000"/>
              </a:lnSpc>
            </a:pPr>
            <a:r>
              <a:rPr lang="en-US" altLang="ja-JP" sz="1100" dirty="0">
                <a:solidFill>
                  <a:schemeClr val="bg1"/>
                </a:solidFill>
                <a:latin typeface="Hiragino Sans W5" panose="020B0400000000000000" pitchFamily="34" charset="-128"/>
                <a:ea typeface="Hiragino Sans W5" panose="020B0400000000000000" pitchFamily="34" charset="-128"/>
              </a:rPr>
              <a:t>※</a:t>
            </a:r>
            <a:r>
              <a:rPr kumimoji="1" lang="ja-JP" altLang="en-US" sz="1100">
                <a:solidFill>
                  <a:schemeClr val="bg1"/>
                </a:solidFill>
                <a:latin typeface="Hiragino Sans W5" panose="020B0400000000000000" pitchFamily="34" charset="-128"/>
                <a:ea typeface="Hiragino Sans W5" panose="020B0400000000000000" pitchFamily="34" charset="-128"/>
              </a:rPr>
              <a:t>使用可能期間 </a:t>
            </a:r>
            <a:r>
              <a:rPr kumimoji="1" lang="en-US" altLang="ja-JP" sz="1100" dirty="0">
                <a:solidFill>
                  <a:schemeClr val="bg1"/>
                </a:solidFill>
                <a:latin typeface="Hiragino Sans W5" panose="020B0400000000000000" pitchFamily="34" charset="-128"/>
                <a:ea typeface="Hiragino Sans W5" panose="020B0400000000000000" pitchFamily="34" charset="-128"/>
              </a:rPr>
              <a:t>3</a:t>
            </a:r>
            <a:r>
              <a:rPr kumimoji="1" lang="ja-JP" altLang="en-US" sz="1100">
                <a:solidFill>
                  <a:schemeClr val="bg1"/>
                </a:solidFill>
                <a:latin typeface="Hiragino Sans W5" panose="020B0400000000000000" pitchFamily="34" charset="-128"/>
                <a:ea typeface="Hiragino Sans W5" panose="020B0400000000000000" pitchFamily="34" charset="-128"/>
              </a:rPr>
              <a:t>ヶ月</a:t>
            </a:r>
          </a:p>
        </p:txBody>
      </p:sp>
      <p:sp>
        <p:nvSpPr>
          <p:cNvPr id="27" name="テキスト ボックス 26">
            <a:extLst>
              <a:ext uri="{FF2B5EF4-FFF2-40B4-BE49-F238E27FC236}">
                <a16:creationId xmlns:a16="http://schemas.microsoft.com/office/drawing/2014/main" id="{F87CEADC-FFD5-AB57-3DCD-870BEA9D3191}"/>
              </a:ext>
            </a:extLst>
          </p:cNvPr>
          <p:cNvSpPr txBox="1"/>
          <p:nvPr/>
        </p:nvSpPr>
        <p:spPr>
          <a:xfrm>
            <a:off x="2148191" y="4782584"/>
            <a:ext cx="2976903" cy="731932"/>
          </a:xfrm>
          <a:prstGeom prst="rect">
            <a:avLst/>
          </a:prstGeom>
          <a:noFill/>
        </p:spPr>
        <p:txBody>
          <a:bodyPr wrap="square" lIns="0" tIns="0" rIns="0" bIns="0" rtlCol="0">
            <a:spAutoFit/>
          </a:bodyPr>
          <a:lstStyle/>
          <a:p>
            <a:pPr>
              <a:lnSpc>
                <a:spcPct val="110000"/>
              </a:lnSpc>
            </a:pPr>
            <a:r>
              <a:rPr kumimoji="1" lang="ja-JP" altLang="en-US" sz="1100">
                <a:solidFill>
                  <a:schemeClr val="bg1"/>
                </a:solidFill>
                <a:latin typeface="Hiragino Sans W5" panose="020B0400000000000000" pitchFamily="34" charset="-128"/>
                <a:ea typeface="Hiragino Sans W5" panose="020B0400000000000000" pitchFamily="34" charset="-128"/>
              </a:rPr>
              <a:t>お申し込み直後よりキャンセル費用が</a:t>
            </a:r>
            <a:endParaRPr kumimoji="1" lang="en-US" altLang="ja-JP" sz="1100" dirty="0">
              <a:solidFill>
                <a:schemeClr val="bg1"/>
              </a:solidFill>
              <a:latin typeface="Hiragino Sans W5" panose="020B0400000000000000" pitchFamily="34" charset="-128"/>
              <a:ea typeface="Hiragino Sans W5" panose="020B0400000000000000" pitchFamily="34" charset="-128"/>
            </a:endParaRPr>
          </a:p>
          <a:p>
            <a:pPr>
              <a:lnSpc>
                <a:spcPct val="110000"/>
              </a:lnSpc>
            </a:pPr>
            <a:r>
              <a:rPr kumimoji="1" lang="ja-JP" altLang="en-US" sz="1100">
                <a:solidFill>
                  <a:schemeClr val="bg1"/>
                </a:solidFill>
                <a:latin typeface="Hiragino Sans W5" panose="020B0400000000000000" pitchFamily="34" charset="-128"/>
                <a:ea typeface="Hiragino Sans W5" panose="020B0400000000000000" pitchFamily="34" charset="-128"/>
              </a:rPr>
              <a:t>発生いたします。</a:t>
            </a:r>
            <a:endParaRPr kumimoji="1" lang="en-US" altLang="ja-JP" sz="1100" dirty="0">
              <a:solidFill>
                <a:schemeClr val="bg1"/>
              </a:solidFill>
              <a:latin typeface="Hiragino Sans W5" panose="020B0400000000000000" pitchFamily="34" charset="-128"/>
              <a:ea typeface="Hiragino Sans W5" panose="020B0400000000000000" pitchFamily="34" charset="-128"/>
            </a:endParaRPr>
          </a:p>
          <a:p>
            <a:pPr>
              <a:lnSpc>
                <a:spcPct val="110000"/>
              </a:lnSpc>
            </a:pPr>
            <a:r>
              <a:rPr kumimoji="1" lang="ja-JP" altLang="en-US" sz="1100">
                <a:solidFill>
                  <a:schemeClr val="bg1"/>
                </a:solidFill>
                <a:latin typeface="Hiragino Sans W5" panose="020B0400000000000000" pitchFamily="34" charset="-128"/>
                <a:ea typeface="Hiragino Sans W5" panose="020B0400000000000000" pitchFamily="34" charset="-128"/>
              </a:rPr>
              <a:t>（申込後</a:t>
            </a:r>
            <a:r>
              <a:rPr kumimoji="1" lang="en-US" altLang="ja-JP" sz="1100" dirty="0">
                <a:solidFill>
                  <a:schemeClr val="bg1"/>
                </a:solidFill>
                <a:latin typeface="Hiragino Sans W5" panose="020B0400000000000000" pitchFamily="34" charset="-128"/>
                <a:ea typeface="Hiragino Sans W5" panose="020B0400000000000000" pitchFamily="34" charset="-128"/>
              </a:rPr>
              <a:t>〜</a:t>
            </a:r>
            <a:r>
              <a:rPr kumimoji="1" lang="ja-JP" altLang="en-US" sz="1100">
                <a:solidFill>
                  <a:schemeClr val="bg1"/>
                </a:solidFill>
                <a:latin typeface="Hiragino Sans W5" panose="020B0400000000000000" pitchFamily="34" charset="-128"/>
                <a:ea typeface="Hiragino Sans W5" panose="020B0400000000000000" pitchFamily="34" charset="-128"/>
              </a:rPr>
              <a:t>撮影前：</a:t>
            </a:r>
            <a:r>
              <a:rPr kumimoji="1" lang="en-US" altLang="ja-JP" sz="1100" dirty="0">
                <a:solidFill>
                  <a:schemeClr val="bg1"/>
                </a:solidFill>
                <a:latin typeface="Hiragino Sans W5" panose="020B0400000000000000" pitchFamily="34" charset="-128"/>
                <a:ea typeface="Hiragino Sans W5" panose="020B0400000000000000" pitchFamily="34" charset="-128"/>
              </a:rPr>
              <a:t>50% </a:t>
            </a:r>
            <a:r>
              <a:rPr kumimoji="1" lang="ja-JP" altLang="en-US" sz="1100">
                <a:solidFill>
                  <a:schemeClr val="bg1"/>
                </a:solidFill>
                <a:latin typeface="Hiragino Sans W5" panose="020B0400000000000000" pitchFamily="34" charset="-128"/>
                <a:ea typeface="Hiragino Sans W5" panose="020B0400000000000000" pitchFamily="34" charset="-128"/>
              </a:rPr>
              <a:t>、撮影後</a:t>
            </a:r>
            <a:r>
              <a:rPr kumimoji="1" lang="en-US" altLang="ja-JP" sz="1100" dirty="0">
                <a:solidFill>
                  <a:schemeClr val="bg1"/>
                </a:solidFill>
                <a:latin typeface="Hiragino Sans W5" panose="020B0400000000000000" pitchFamily="34" charset="-128"/>
                <a:ea typeface="Hiragino Sans W5" panose="020B0400000000000000" pitchFamily="34" charset="-128"/>
              </a:rPr>
              <a:t>:100%</a:t>
            </a:r>
            <a:r>
              <a:rPr kumimoji="1" lang="ja-JP" altLang="en-US" sz="1100">
                <a:solidFill>
                  <a:schemeClr val="bg1"/>
                </a:solidFill>
                <a:latin typeface="Hiragino Sans W5" panose="020B0400000000000000" pitchFamily="34" charset="-128"/>
                <a:ea typeface="Hiragino Sans W5" panose="020B0400000000000000" pitchFamily="34" charset="-128"/>
              </a:rPr>
              <a:t>）</a:t>
            </a:r>
          </a:p>
          <a:p>
            <a:pPr>
              <a:lnSpc>
                <a:spcPct val="110000"/>
              </a:lnSpc>
            </a:pPr>
            <a:r>
              <a:rPr kumimoji="1" lang="ja-JP" altLang="en-US" sz="1100">
                <a:solidFill>
                  <a:schemeClr val="bg1"/>
                </a:solidFill>
                <a:latin typeface="Hiragino Sans W5" panose="020B0400000000000000" pitchFamily="34" charset="-128"/>
                <a:ea typeface="Hiragino Sans W5" panose="020B0400000000000000" pitchFamily="34" charset="-128"/>
              </a:rPr>
              <a:t>基本構成以外の内容に関しては制作費要相談</a:t>
            </a:r>
          </a:p>
        </p:txBody>
      </p:sp>
      <p:sp>
        <p:nvSpPr>
          <p:cNvPr id="44" name="テキスト ボックス 43">
            <a:extLst>
              <a:ext uri="{FF2B5EF4-FFF2-40B4-BE49-F238E27FC236}">
                <a16:creationId xmlns:a16="http://schemas.microsoft.com/office/drawing/2014/main" id="{21FFC349-2C18-F55E-4987-6CF785C506F6}"/>
              </a:ext>
            </a:extLst>
          </p:cNvPr>
          <p:cNvSpPr txBox="1"/>
          <p:nvPr/>
        </p:nvSpPr>
        <p:spPr>
          <a:xfrm>
            <a:off x="2138847" y="3608043"/>
            <a:ext cx="3798768" cy="359457"/>
          </a:xfrm>
          <a:prstGeom prst="rect">
            <a:avLst/>
          </a:prstGeom>
          <a:noFill/>
        </p:spPr>
        <p:txBody>
          <a:bodyPr wrap="square" lIns="0" tIns="0" rIns="0" bIns="0" rtlCol="0">
            <a:spAutoFit/>
          </a:bodyPr>
          <a:lstStyle/>
          <a:p>
            <a:pPr>
              <a:lnSpc>
                <a:spcPct val="110000"/>
              </a:lnSpc>
            </a:pPr>
            <a:r>
              <a:rPr kumimoji="1" lang="ja-JP" altLang="en-US" sz="1100">
                <a:solidFill>
                  <a:schemeClr val="bg1"/>
                </a:solidFill>
                <a:latin typeface="Hiragino Sans W5" panose="020B0400000000000000" pitchFamily="34" charset="-128"/>
                <a:ea typeface="Hiragino Sans W5" panose="020B0400000000000000" pitchFamily="34" charset="-128"/>
              </a:rPr>
              <a:t>動画制作</a:t>
            </a:r>
            <a:r>
              <a:rPr kumimoji="1" lang="en-US" altLang="ja-JP" sz="1100" dirty="0">
                <a:solidFill>
                  <a:schemeClr val="bg1"/>
                </a:solidFill>
                <a:latin typeface="Hiragino Sans W5" panose="020B0400000000000000" pitchFamily="34" charset="-128"/>
                <a:ea typeface="Hiragino Sans W5" panose="020B0400000000000000" pitchFamily="34" charset="-128"/>
              </a:rPr>
              <a:t> + BREAK 2</a:t>
            </a:r>
            <a:r>
              <a:rPr kumimoji="1" lang="ja-JP" altLang="en-US" sz="1100">
                <a:solidFill>
                  <a:schemeClr val="bg1"/>
                </a:solidFill>
                <a:latin typeface="Hiragino Sans W5" panose="020B0400000000000000" pitchFamily="34" charset="-128"/>
                <a:ea typeface="Hiragino Sans W5" panose="020B0400000000000000" pitchFamily="34" charset="-128"/>
              </a:rPr>
              <a:t>週間放映</a:t>
            </a:r>
            <a:endParaRPr kumimoji="1" lang="en-US" altLang="ja-JP" sz="1100" dirty="0">
              <a:solidFill>
                <a:schemeClr val="bg1"/>
              </a:solidFill>
              <a:latin typeface="Hiragino Sans W5" panose="020B0400000000000000" pitchFamily="34" charset="-128"/>
              <a:ea typeface="Hiragino Sans W5" panose="020B0400000000000000" pitchFamily="34" charset="-128"/>
            </a:endParaRPr>
          </a:p>
          <a:p>
            <a:pPr>
              <a:lnSpc>
                <a:spcPct val="110000"/>
              </a:lnSpc>
            </a:pPr>
            <a:r>
              <a:rPr kumimoji="1" lang="en-US" altLang="ja-JP" sz="1100" dirty="0">
                <a:solidFill>
                  <a:schemeClr val="bg1"/>
                </a:solidFill>
                <a:latin typeface="Hiragino Sans W5" panose="020B0400000000000000" pitchFamily="34" charset="-128"/>
                <a:ea typeface="Hiragino Sans W5" panose="020B0400000000000000" pitchFamily="34" charset="-128"/>
              </a:rPr>
              <a:t>370</a:t>
            </a:r>
            <a:r>
              <a:rPr kumimoji="1" lang="ja-JP" altLang="en-US" sz="1100">
                <a:solidFill>
                  <a:schemeClr val="bg1"/>
                </a:solidFill>
                <a:latin typeface="Hiragino Sans W5" panose="020B0400000000000000" pitchFamily="34" charset="-128"/>
                <a:ea typeface="Hiragino Sans W5" panose="020B0400000000000000" pitchFamily="34" charset="-128"/>
              </a:rPr>
              <a:t>万円（税別）</a:t>
            </a:r>
          </a:p>
        </p:txBody>
      </p:sp>
      <p:sp>
        <p:nvSpPr>
          <p:cNvPr id="63" name="テキスト ボックス 62">
            <a:extLst>
              <a:ext uri="{FF2B5EF4-FFF2-40B4-BE49-F238E27FC236}">
                <a16:creationId xmlns:a16="http://schemas.microsoft.com/office/drawing/2014/main" id="{83447B96-ECB5-67E5-D5A8-E8E45A52BFC7}"/>
              </a:ext>
            </a:extLst>
          </p:cNvPr>
          <p:cNvSpPr txBox="1"/>
          <p:nvPr/>
        </p:nvSpPr>
        <p:spPr>
          <a:xfrm>
            <a:off x="753365" y="6354018"/>
            <a:ext cx="4387090" cy="254172"/>
          </a:xfrm>
          <a:prstGeom prst="rect">
            <a:avLst/>
          </a:prstGeom>
          <a:noFill/>
          <a:effectLst/>
        </p:spPr>
        <p:txBody>
          <a:bodyPr wrap="square" rtlCol="0">
            <a:spAutoFit/>
          </a:bodyPr>
          <a:lstStyle/>
          <a:p>
            <a:pPr>
              <a:lnSpc>
                <a:spcPct val="150000"/>
              </a:lnSpc>
              <a:spcBef>
                <a:spcPts val="150"/>
              </a:spcBef>
              <a:tabLst>
                <a:tab pos="1420813" algn="l"/>
              </a:tabLst>
            </a:pPr>
            <a:r>
              <a:rPr lang="en-US" altLang="ja-JP" sz="800" dirty="0">
                <a:solidFill>
                  <a:schemeClr val="bg1"/>
                </a:solidFill>
                <a:latin typeface="Hiragino Sans W3" panose="020B0400000000000000" pitchFamily="34" charset="-128"/>
                <a:ea typeface="Hiragino Sans W3" panose="020B0400000000000000" pitchFamily="34" charset="-128"/>
              </a:rPr>
              <a:t>※</a:t>
            </a:r>
            <a:r>
              <a:rPr lang="ja-JP" altLang="en-US" sz="800">
                <a:solidFill>
                  <a:schemeClr val="bg1"/>
                </a:solidFill>
                <a:latin typeface="Hiragino Sans W3" panose="020B0400000000000000" pitchFamily="34" charset="-128"/>
                <a:ea typeface="Hiragino Sans W3" panose="020B0400000000000000" pitchFamily="34" charset="-128"/>
              </a:rPr>
              <a:t>詳細は営業担当までお問い合わせください。</a:t>
            </a:r>
            <a:endParaRPr kumimoji="1" lang="ja-JP" altLang="en-US" sz="800">
              <a:solidFill>
                <a:schemeClr val="bg1"/>
              </a:solidFill>
              <a:latin typeface="Hiragino Sans W3" panose="020B0400000000000000" pitchFamily="34" charset="-128"/>
              <a:ea typeface="Hiragino Sans W3" panose="020B0400000000000000" pitchFamily="34" charset="-128"/>
            </a:endParaRPr>
          </a:p>
        </p:txBody>
      </p:sp>
      <p:pic>
        <p:nvPicPr>
          <p:cNvPr id="3" name="図 2" descr="鏡のある部屋&#10;&#10;中程度の精度で自動的に生成された説明">
            <a:extLst>
              <a:ext uri="{FF2B5EF4-FFF2-40B4-BE49-F238E27FC236}">
                <a16:creationId xmlns:a16="http://schemas.microsoft.com/office/drawing/2014/main" id="{893C92C7-6B43-FED6-6F34-E59BFA63CEE5}"/>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5375895" y="-25916"/>
            <a:ext cx="6816105" cy="6883918"/>
          </a:xfrm>
          <a:prstGeom prst="rect">
            <a:avLst/>
          </a:prstGeom>
        </p:spPr>
      </p:pic>
      <p:sp>
        <p:nvSpPr>
          <p:cNvPr id="6" name="スライド番号プレースホルダ 3">
            <a:extLst>
              <a:ext uri="{FF2B5EF4-FFF2-40B4-BE49-F238E27FC236}">
                <a16:creationId xmlns:a16="http://schemas.microsoft.com/office/drawing/2014/main" id="{BEFB5844-56E4-5D29-0B2B-16F436CDD8EB}"/>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algn="r">
              <a:defRPr/>
            </a:pPr>
            <a:r>
              <a:rPr lang="en-US" altLang="ja-JP" sz="1100" dirty="0">
                <a:solidFill>
                  <a:schemeClr val="bg1"/>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chemeClr val="bg1"/>
                </a:solidFill>
                <a:latin typeface="DIN Alternate" panose="020B0500000000000000" pitchFamily="34" charset="0"/>
                <a:ea typeface="Hiragino Sans W1" panose="020B0300000000000000" pitchFamily="34" charset="-128"/>
              </a:rPr>
              <a:pPr algn="r">
                <a:defRPr/>
              </a:pPr>
              <a:t>43</a:t>
            </a:fld>
            <a:endParaRPr lang="en-US" altLang="ja-JP" sz="1100" dirty="0">
              <a:solidFill>
                <a:schemeClr val="bg1"/>
              </a:solidFill>
              <a:latin typeface="DIN Alternate" panose="020B0500000000000000" pitchFamily="34" charset="0"/>
              <a:ea typeface="Hiragino Sans W1" panose="020B0300000000000000" pitchFamily="34" charset="-128"/>
            </a:endParaRPr>
          </a:p>
        </p:txBody>
      </p:sp>
      <p:sp>
        <p:nvSpPr>
          <p:cNvPr id="13" name="正方形/長方形 12">
            <a:extLst>
              <a:ext uri="{FF2B5EF4-FFF2-40B4-BE49-F238E27FC236}">
                <a16:creationId xmlns:a16="http://schemas.microsoft.com/office/drawing/2014/main" id="{BCC9D5D2-FB4A-07D9-FD73-DC9D6D722B54}"/>
              </a:ext>
            </a:extLst>
          </p:cNvPr>
          <p:cNvSpPr/>
          <p:nvPr/>
        </p:nvSpPr>
        <p:spPr>
          <a:xfrm>
            <a:off x="8270239" y="6442414"/>
            <a:ext cx="3344571" cy="298480"/>
          </a:xfrm>
          <a:prstGeom prst="rect">
            <a:avLst/>
          </a:prstGeom>
        </p:spPr>
        <p:txBody>
          <a:bodyPr wrap="square">
            <a:sp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schemeClr val="bg1"/>
                </a:solidFill>
                <a:effectLst/>
                <a:uLnTx/>
                <a:uFillTx/>
                <a:latin typeface="DIN Alternate" panose="020B0500000000000000" pitchFamily="34" charset="0"/>
                <a:ea typeface="Hiragino Sans W3" panose="020B0400000000000000" pitchFamily="34" charset="-128"/>
                <a:cs typeface="+mn-cs"/>
              </a:rPr>
              <a:t>© News Technology Co., Ltd. </a:t>
            </a:r>
            <a:r>
              <a:rPr kumimoji="1" lang="ja-JP" altLang="en-US" sz="1000" b="0" i="0" u="none" strike="noStrike" kern="1200" cap="none" spc="0" normalizeH="0" baseline="0" noProof="0">
                <a:ln>
                  <a:noFill/>
                </a:ln>
                <a:solidFill>
                  <a:schemeClr val="bg1"/>
                </a:solidFill>
                <a:effectLst/>
                <a:uLnTx/>
                <a:uFillTx/>
                <a:latin typeface="DIN Alternate" panose="020B0500000000000000" pitchFamily="34" charset="0"/>
                <a:ea typeface="Hiragino Sans W1" panose="020B0300000000000000" pitchFamily="34" charset="-128"/>
                <a:cs typeface="+mn-cs"/>
              </a:rPr>
              <a:t>│</a:t>
            </a:r>
            <a:endParaRPr kumimoji="1" lang="ja-JP" altLang="en-US" sz="900" b="0" i="0" u="none" strike="noStrike" kern="1200" cap="none" spc="0" normalizeH="0" baseline="0" noProof="0">
              <a:ln>
                <a:noFill/>
              </a:ln>
              <a:solidFill>
                <a:schemeClr val="bg1"/>
              </a:solidFill>
              <a:effectLst/>
              <a:uLnTx/>
              <a:uFillTx/>
              <a:latin typeface="DIN Alternate" panose="020B0500000000000000" pitchFamily="34" charset="0"/>
              <a:ea typeface="Hiragino Sans W3" panose="020B0400000000000000" pitchFamily="34" charset="-128"/>
              <a:cs typeface="+mn-cs"/>
            </a:endParaRPr>
          </a:p>
        </p:txBody>
      </p:sp>
      <p:sp>
        <p:nvSpPr>
          <p:cNvPr id="17" name="テキスト ボックス 16">
            <a:extLst>
              <a:ext uri="{FF2B5EF4-FFF2-40B4-BE49-F238E27FC236}">
                <a16:creationId xmlns:a16="http://schemas.microsoft.com/office/drawing/2014/main" id="{B71C5E04-E54E-DBB2-8C77-6E2A2888B011}"/>
              </a:ext>
            </a:extLst>
          </p:cNvPr>
          <p:cNvSpPr txBox="1"/>
          <p:nvPr/>
        </p:nvSpPr>
        <p:spPr>
          <a:xfrm>
            <a:off x="760279" y="2979173"/>
            <a:ext cx="1246629" cy="261610"/>
          </a:xfrm>
          <a:prstGeom prst="rect">
            <a:avLst/>
          </a:prstGeom>
          <a:noFill/>
        </p:spPr>
        <p:txBody>
          <a:bodyPr wrap="square" rtlCol="0">
            <a:spAutoFit/>
          </a:bodyPr>
          <a:lstStyle/>
          <a:p>
            <a:pPr algn="dist"/>
            <a:r>
              <a:rPr kumimoji="1" lang="ja-JP" altLang="en-US" sz="1100">
                <a:solidFill>
                  <a:schemeClr val="bg1"/>
                </a:solidFill>
                <a:latin typeface="Hiragino Sans W5" panose="020B0400000000000000" pitchFamily="34" charset="-128"/>
                <a:ea typeface="Hiragino Sans W5" panose="020B0400000000000000" pitchFamily="34" charset="-128"/>
              </a:rPr>
              <a:t>タイアップ媒体</a:t>
            </a:r>
          </a:p>
        </p:txBody>
      </p:sp>
      <p:sp>
        <p:nvSpPr>
          <p:cNvPr id="18" name="テキスト ボックス 17">
            <a:extLst>
              <a:ext uri="{FF2B5EF4-FFF2-40B4-BE49-F238E27FC236}">
                <a16:creationId xmlns:a16="http://schemas.microsoft.com/office/drawing/2014/main" id="{B00AED78-F356-BE84-0A98-B7DF6F2F510C}"/>
              </a:ext>
            </a:extLst>
          </p:cNvPr>
          <p:cNvSpPr txBox="1"/>
          <p:nvPr/>
        </p:nvSpPr>
        <p:spPr>
          <a:xfrm>
            <a:off x="1970813" y="3033984"/>
            <a:ext cx="141064" cy="169277"/>
          </a:xfrm>
          <a:prstGeom prst="rect">
            <a:avLst/>
          </a:prstGeom>
          <a:noFill/>
        </p:spPr>
        <p:txBody>
          <a:bodyPr wrap="none" lIns="0" tIns="0" rIns="0" bIns="0" rtlCol="0">
            <a:spAutoFit/>
          </a:bodyPr>
          <a:lstStyle/>
          <a:p>
            <a:r>
              <a:rPr kumimoji="1" lang="ja-JP" altLang="en-US" sz="1100" b="1">
                <a:solidFill>
                  <a:schemeClr val="bg1"/>
                </a:solidFill>
                <a:latin typeface="Hiragino Sans W6" panose="020B0400000000000000" pitchFamily="34" charset="-128"/>
                <a:ea typeface="Hiragino Sans W6" panose="020B0400000000000000" pitchFamily="34" charset="-128"/>
              </a:rPr>
              <a:t>：</a:t>
            </a:r>
          </a:p>
        </p:txBody>
      </p:sp>
      <p:sp>
        <p:nvSpPr>
          <p:cNvPr id="20" name="テキスト ボックス 19">
            <a:extLst>
              <a:ext uri="{FF2B5EF4-FFF2-40B4-BE49-F238E27FC236}">
                <a16:creationId xmlns:a16="http://schemas.microsoft.com/office/drawing/2014/main" id="{C38A6183-28CC-D8E8-13F4-447376EC4DB8}"/>
              </a:ext>
            </a:extLst>
          </p:cNvPr>
          <p:cNvSpPr txBox="1"/>
          <p:nvPr/>
        </p:nvSpPr>
        <p:spPr>
          <a:xfrm>
            <a:off x="760279" y="3557155"/>
            <a:ext cx="1255315" cy="261610"/>
          </a:xfrm>
          <a:prstGeom prst="rect">
            <a:avLst/>
          </a:prstGeom>
          <a:noFill/>
        </p:spPr>
        <p:txBody>
          <a:bodyPr wrap="square" rtlCol="0">
            <a:spAutoFit/>
          </a:bodyPr>
          <a:lstStyle/>
          <a:p>
            <a:pPr algn="dist"/>
            <a:r>
              <a:rPr kumimoji="1" lang="ja-JP" altLang="en-US" sz="1100">
                <a:solidFill>
                  <a:schemeClr val="bg1"/>
                </a:solidFill>
                <a:latin typeface="Hiragino Sans W5" panose="020B0400000000000000" pitchFamily="34" charset="-128"/>
                <a:ea typeface="Hiragino Sans W5" panose="020B0400000000000000" pitchFamily="34" charset="-128"/>
              </a:rPr>
              <a:t>料金</a:t>
            </a:r>
          </a:p>
        </p:txBody>
      </p:sp>
      <p:sp>
        <p:nvSpPr>
          <p:cNvPr id="21" name="テキスト ボックス 20">
            <a:extLst>
              <a:ext uri="{FF2B5EF4-FFF2-40B4-BE49-F238E27FC236}">
                <a16:creationId xmlns:a16="http://schemas.microsoft.com/office/drawing/2014/main" id="{2EC4DFA3-3A6B-F818-61DF-AFC43DE5F857}"/>
              </a:ext>
            </a:extLst>
          </p:cNvPr>
          <p:cNvSpPr txBox="1"/>
          <p:nvPr/>
        </p:nvSpPr>
        <p:spPr>
          <a:xfrm>
            <a:off x="1970813" y="4028265"/>
            <a:ext cx="141064" cy="169277"/>
          </a:xfrm>
          <a:prstGeom prst="rect">
            <a:avLst/>
          </a:prstGeom>
          <a:noFill/>
        </p:spPr>
        <p:txBody>
          <a:bodyPr wrap="none" lIns="0" tIns="0" rIns="0" bIns="0" rtlCol="0">
            <a:spAutoFit/>
          </a:bodyPr>
          <a:lstStyle/>
          <a:p>
            <a:r>
              <a:rPr kumimoji="1" lang="ja-JP" altLang="en-US" sz="1100" b="1">
                <a:solidFill>
                  <a:schemeClr val="bg1"/>
                </a:solidFill>
                <a:latin typeface="Hiragino Sans W6" panose="020B0400000000000000" pitchFamily="34" charset="-128"/>
                <a:ea typeface="Hiragino Sans W6" panose="020B0400000000000000" pitchFamily="34" charset="-128"/>
              </a:rPr>
              <a:t>：</a:t>
            </a:r>
          </a:p>
        </p:txBody>
      </p:sp>
      <p:sp>
        <p:nvSpPr>
          <p:cNvPr id="28" name="テキスト ボックス 27">
            <a:extLst>
              <a:ext uri="{FF2B5EF4-FFF2-40B4-BE49-F238E27FC236}">
                <a16:creationId xmlns:a16="http://schemas.microsoft.com/office/drawing/2014/main" id="{BC826986-6254-28F0-FCE9-D4AC578AE14E}"/>
              </a:ext>
            </a:extLst>
          </p:cNvPr>
          <p:cNvSpPr txBox="1"/>
          <p:nvPr/>
        </p:nvSpPr>
        <p:spPr>
          <a:xfrm>
            <a:off x="760279" y="3258851"/>
            <a:ext cx="1255846" cy="261610"/>
          </a:xfrm>
          <a:prstGeom prst="rect">
            <a:avLst/>
          </a:prstGeom>
          <a:noFill/>
        </p:spPr>
        <p:txBody>
          <a:bodyPr wrap="square" rtlCol="0">
            <a:spAutoFit/>
          </a:bodyPr>
          <a:lstStyle/>
          <a:p>
            <a:pPr algn="dist"/>
            <a:r>
              <a:rPr kumimoji="1" lang="ja-JP" altLang="en-US" sz="1100">
                <a:solidFill>
                  <a:schemeClr val="bg1"/>
                </a:solidFill>
                <a:latin typeface="Hiragino Sans W5" panose="020B0400000000000000" pitchFamily="34" charset="-128"/>
                <a:ea typeface="Hiragino Sans W5" panose="020B0400000000000000" pitchFamily="34" charset="-128"/>
              </a:rPr>
              <a:t>掲載期間</a:t>
            </a:r>
          </a:p>
        </p:txBody>
      </p:sp>
      <p:sp>
        <p:nvSpPr>
          <p:cNvPr id="29" name="テキスト ボックス 28">
            <a:extLst>
              <a:ext uri="{FF2B5EF4-FFF2-40B4-BE49-F238E27FC236}">
                <a16:creationId xmlns:a16="http://schemas.microsoft.com/office/drawing/2014/main" id="{0BFF25F2-B5C7-C0D8-3946-2903C2340826}"/>
              </a:ext>
            </a:extLst>
          </p:cNvPr>
          <p:cNvSpPr txBox="1"/>
          <p:nvPr/>
        </p:nvSpPr>
        <p:spPr>
          <a:xfrm>
            <a:off x="1970813" y="3298440"/>
            <a:ext cx="141064" cy="169277"/>
          </a:xfrm>
          <a:prstGeom prst="rect">
            <a:avLst/>
          </a:prstGeom>
          <a:noFill/>
        </p:spPr>
        <p:txBody>
          <a:bodyPr wrap="none" lIns="0" tIns="0" rIns="0" bIns="0" rtlCol="0">
            <a:spAutoFit/>
          </a:bodyPr>
          <a:lstStyle/>
          <a:p>
            <a:r>
              <a:rPr kumimoji="1" lang="ja-JP" altLang="en-US" sz="1100" b="1">
                <a:solidFill>
                  <a:schemeClr val="bg1"/>
                </a:solidFill>
                <a:latin typeface="Hiragino Sans W6" panose="020B0400000000000000" pitchFamily="34" charset="-128"/>
                <a:ea typeface="Hiragino Sans W6" panose="020B0400000000000000" pitchFamily="34" charset="-128"/>
              </a:rPr>
              <a:t>：</a:t>
            </a:r>
          </a:p>
        </p:txBody>
      </p:sp>
      <p:sp>
        <p:nvSpPr>
          <p:cNvPr id="30" name="テキスト ボックス 29">
            <a:extLst>
              <a:ext uri="{FF2B5EF4-FFF2-40B4-BE49-F238E27FC236}">
                <a16:creationId xmlns:a16="http://schemas.microsoft.com/office/drawing/2014/main" id="{5CF0AB1C-2758-A859-5CEC-54AE6D082D97}"/>
              </a:ext>
            </a:extLst>
          </p:cNvPr>
          <p:cNvSpPr txBox="1"/>
          <p:nvPr/>
        </p:nvSpPr>
        <p:spPr>
          <a:xfrm>
            <a:off x="1970813" y="3607527"/>
            <a:ext cx="141064" cy="169277"/>
          </a:xfrm>
          <a:prstGeom prst="rect">
            <a:avLst/>
          </a:prstGeom>
          <a:noFill/>
        </p:spPr>
        <p:txBody>
          <a:bodyPr wrap="none" lIns="0" tIns="0" rIns="0" bIns="0" rtlCol="0">
            <a:spAutoFit/>
          </a:bodyPr>
          <a:lstStyle/>
          <a:p>
            <a:r>
              <a:rPr kumimoji="1" lang="ja-JP" altLang="en-US" sz="1100" b="1">
                <a:solidFill>
                  <a:schemeClr val="bg1"/>
                </a:solidFill>
                <a:latin typeface="Hiragino Sans W6" panose="020B0400000000000000" pitchFamily="34" charset="-128"/>
                <a:ea typeface="Hiragino Sans W6" panose="020B0400000000000000" pitchFamily="34" charset="-128"/>
              </a:rPr>
              <a:t>：</a:t>
            </a:r>
          </a:p>
        </p:txBody>
      </p:sp>
      <p:sp>
        <p:nvSpPr>
          <p:cNvPr id="31" name="テキスト ボックス 30">
            <a:extLst>
              <a:ext uri="{FF2B5EF4-FFF2-40B4-BE49-F238E27FC236}">
                <a16:creationId xmlns:a16="http://schemas.microsoft.com/office/drawing/2014/main" id="{CF043C38-6F13-7A03-4B75-453F0279B244}"/>
              </a:ext>
            </a:extLst>
          </p:cNvPr>
          <p:cNvSpPr txBox="1"/>
          <p:nvPr/>
        </p:nvSpPr>
        <p:spPr>
          <a:xfrm>
            <a:off x="760279" y="3979469"/>
            <a:ext cx="1255315" cy="261610"/>
          </a:xfrm>
          <a:prstGeom prst="rect">
            <a:avLst/>
          </a:prstGeom>
          <a:noFill/>
        </p:spPr>
        <p:txBody>
          <a:bodyPr wrap="square" rtlCol="0">
            <a:spAutoFit/>
          </a:bodyPr>
          <a:lstStyle/>
          <a:p>
            <a:pPr algn="dist"/>
            <a:r>
              <a:rPr lang="ja-JP" altLang="en-US" sz="1100">
                <a:solidFill>
                  <a:schemeClr val="bg1"/>
                </a:solidFill>
                <a:latin typeface="Hiragino Sans W5" panose="020B0400000000000000" pitchFamily="34" charset="-128"/>
                <a:ea typeface="Hiragino Sans W5" panose="020B0400000000000000" pitchFamily="34" charset="-128"/>
              </a:rPr>
              <a:t>制作　</a:t>
            </a:r>
            <a:endParaRPr kumimoji="1" lang="ja-JP" altLang="en-US" sz="1100">
              <a:solidFill>
                <a:schemeClr val="bg1"/>
              </a:solidFill>
              <a:latin typeface="Hiragino Sans W5" panose="020B0400000000000000" pitchFamily="34" charset="-128"/>
              <a:ea typeface="Hiragino Sans W5" panose="020B0400000000000000" pitchFamily="34" charset="-128"/>
            </a:endParaRPr>
          </a:p>
        </p:txBody>
      </p:sp>
      <p:sp>
        <p:nvSpPr>
          <p:cNvPr id="32" name="テキスト ボックス 31">
            <a:extLst>
              <a:ext uri="{FF2B5EF4-FFF2-40B4-BE49-F238E27FC236}">
                <a16:creationId xmlns:a16="http://schemas.microsoft.com/office/drawing/2014/main" id="{AE554EF5-80B6-6EE7-9795-10ACA32BA060}"/>
              </a:ext>
            </a:extLst>
          </p:cNvPr>
          <p:cNvSpPr txBox="1"/>
          <p:nvPr/>
        </p:nvSpPr>
        <p:spPr>
          <a:xfrm>
            <a:off x="760279" y="5555536"/>
            <a:ext cx="1246629" cy="261610"/>
          </a:xfrm>
          <a:prstGeom prst="rect">
            <a:avLst/>
          </a:prstGeom>
          <a:noFill/>
        </p:spPr>
        <p:txBody>
          <a:bodyPr wrap="square" rtlCol="0">
            <a:spAutoFit/>
          </a:bodyPr>
          <a:lstStyle/>
          <a:p>
            <a:pPr algn="dist"/>
            <a:r>
              <a:rPr kumimoji="1" lang="ja-JP" altLang="en-US" sz="1100">
                <a:solidFill>
                  <a:schemeClr val="bg1"/>
                </a:solidFill>
                <a:latin typeface="Hiragino Sans W5" panose="020B0400000000000000" pitchFamily="34" charset="-128"/>
                <a:ea typeface="Hiragino Sans W5" panose="020B0400000000000000" pitchFamily="34" charset="-128"/>
              </a:rPr>
              <a:t>二次利用</a:t>
            </a:r>
          </a:p>
        </p:txBody>
      </p:sp>
      <p:sp>
        <p:nvSpPr>
          <p:cNvPr id="36" name="テキスト ボックス 35">
            <a:extLst>
              <a:ext uri="{FF2B5EF4-FFF2-40B4-BE49-F238E27FC236}">
                <a16:creationId xmlns:a16="http://schemas.microsoft.com/office/drawing/2014/main" id="{13B5005A-F619-5A93-F986-E8AD8EF7D2EC}"/>
              </a:ext>
            </a:extLst>
          </p:cNvPr>
          <p:cNvSpPr txBox="1"/>
          <p:nvPr/>
        </p:nvSpPr>
        <p:spPr>
          <a:xfrm>
            <a:off x="1970813" y="5604624"/>
            <a:ext cx="141064" cy="169277"/>
          </a:xfrm>
          <a:prstGeom prst="rect">
            <a:avLst/>
          </a:prstGeom>
          <a:noFill/>
        </p:spPr>
        <p:txBody>
          <a:bodyPr wrap="none" lIns="0" tIns="0" rIns="0" bIns="0" rtlCol="0">
            <a:spAutoFit/>
          </a:bodyPr>
          <a:lstStyle/>
          <a:p>
            <a:r>
              <a:rPr kumimoji="1" lang="ja-JP" altLang="en-US" sz="1100" b="1">
                <a:solidFill>
                  <a:schemeClr val="bg1"/>
                </a:solidFill>
                <a:latin typeface="Hiragino Sans W6" panose="020B0400000000000000" pitchFamily="34" charset="-128"/>
                <a:ea typeface="Hiragino Sans W6" panose="020B0400000000000000" pitchFamily="34" charset="-128"/>
              </a:rPr>
              <a:t>：</a:t>
            </a:r>
          </a:p>
        </p:txBody>
      </p:sp>
      <p:sp>
        <p:nvSpPr>
          <p:cNvPr id="37" name="テキスト ボックス 36">
            <a:extLst>
              <a:ext uri="{FF2B5EF4-FFF2-40B4-BE49-F238E27FC236}">
                <a16:creationId xmlns:a16="http://schemas.microsoft.com/office/drawing/2014/main" id="{8C9FCF23-F009-A984-C00D-1276C1BFA407}"/>
              </a:ext>
            </a:extLst>
          </p:cNvPr>
          <p:cNvSpPr txBox="1"/>
          <p:nvPr/>
        </p:nvSpPr>
        <p:spPr>
          <a:xfrm>
            <a:off x="1970813" y="4268109"/>
            <a:ext cx="141064" cy="169277"/>
          </a:xfrm>
          <a:prstGeom prst="rect">
            <a:avLst/>
          </a:prstGeom>
          <a:noFill/>
        </p:spPr>
        <p:txBody>
          <a:bodyPr wrap="none" lIns="0" tIns="0" rIns="0" bIns="0" rtlCol="0">
            <a:spAutoFit/>
          </a:bodyPr>
          <a:lstStyle/>
          <a:p>
            <a:r>
              <a:rPr kumimoji="1" lang="ja-JP" altLang="en-US" sz="1100" b="1">
                <a:solidFill>
                  <a:schemeClr val="bg1"/>
                </a:solidFill>
                <a:latin typeface="Hiragino Sans W6" panose="020B0400000000000000" pitchFamily="34" charset="-128"/>
                <a:ea typeface="Hiragino Sans W6" panose="020B0400000000000000" pitchFamily="34" charset="-128"/>
              </a:rPr>
              <a:t>：</a:t>
            </a:r>
          </a:p>
        </p:txBody>
      </p:sp>
      <p:sp>
        <p:nvSpPr>
          <p:cNvPr id="38" name="テキスト ボックス 37">
            <a:extLst>
              <a:ext uri="{FF2B5EF4-FFF2-40B4-BE49-F238E27FC236}">
                <a16:creationId xmlns:a16="http://schemas.microsoft.com/office/drawing/2014/main" id="{F460AACE-09F7-0501-4E2C-3E4252DA832A}"/>
              </a:ext>
            </a:extLst>
          </p:cNvPr>
          <p:cNvSpPr txBox="1"/>
          <p:nvPr/>
        </p:nvSpPr>
        <p:spPr>
          <a:xfrm>
            <a:off x="760279" y="4219317"/>
            <a:ext cx="1255315" cy="261610"/>
          </a:xfrm>
          <a:prstGeom prst="rect">
            <a:avLst/>
          </a:prstGeom>
          <a:noFill/>
        </p:spPr>
        <p:txBody>
          <a:bodyPr wrap="square" rtlCol="0">
            <a:spAutoFit/>
          </a:bodyPr>
          <a:lstStyle/>
          <a:p>
            <a:pPr algn="dist"/>
            <a:r>
              <a:rPr kumimoji="1" lang="ja-JP" altLang="en-US" sz="1100">
                <a:solidFill>
                  <a:schemeClr val="bg1"/>
                </a:solidFill>
                <a:latin typeface="Hiragino Sans W5" panose="020B0400000000000000" pitchFamily="34" charset="-128"/>
                <a:ea typeface="Hiragino Sans W5" panose="020B0400000000000000" pitchFamily="34" charset="-128"/>
              </a:rPr>
              <a:t>実施内容</a:t>
            </a:r>
          </a:p>
        </p:txBody>
      </p:sp>
      <p:sp>
        <p:nvSpPr>
          <p:cNvPr id="39" name="テキスト ボックス 38">
            <a:extLst>
              <a:ext uri="{FF2B5EF4-FFF2-40B4-BE49-F238E27FC236}">
                <a16:creationId xmlns:a16="http://schemas.microsoft.com/office/drawing/2014/main" id="{FA51D85D-A3F8-44D8-E556-F7F60716F008}"/>
              </a:ext>
            </a:extLst>
          </p:cNvPr>
          <p:cNvSpPr txBox="1"/>
          <p:nvPr/>
        </p:nvSpPr>
        <p:spPr>
          <a:xfrm>
            <a:off x="760279" y="4496557"/>
            <a:ext cx="1237943" cy="261610"/>
          </a:xfrm>
          <a:prstGeom prst="rect">
            <a:avLst/>
          </a:prstGeom>
          <a:noFill/>
        </p:spPr>
        <p:txBody>
          <a:bodyPr wrap="square" rtlCol="0">
            <a:spAutoFit/>
          </a:bodyPr>
          <a:lstStyle/>
          <a:p>
            <a:pPr algn="dist"/>
            <a:r>
              <a:rPr kumimoji="1" lang="ja-JP" altLang="en-US" sz="1100">
                <a:solidFill>
                  <a:schemeClr val="bg1"/>
                </a:solidFill>
                <a:latin typeface="Hiragino Sans W5" panose="020B0400000000000000" pitchFamily="34" charset="-128"/>
                <a:ea typeface="Hiragino Sans W5" panose="020B0400000000000000" pitchFamily="34" charset="-128"/>
              </a:rPr>
              <a:t>申込期限</a:t>
            </a:r>
          </a:p>
        </p:txBody>
      </p:sp>
      <p:sp>
        <p:nvSpPr>
          <p:cNvPr id="40" name="テキスト ボックス 39">
            <a:extLst>
              <a:ext uri="{FF2B5EF4-FFF2-40B4-BE49-F238E27FC236}">
                <a16:creationId xmlns:a16="http://schemas.microsoft.com/office/drawing/2014/main" id="{538ACB7D-DE3F-4BD3-E2B8-F767D3DC2A57}"/>
              </a:ext>
            </a:extLst>
          </p:cNvPr>
          <p:cNvSpPr txBox="1"/>
          <p:nvPr/>
        </p:nvSpPr>
        <p:spPr>
          <a:xfrm>
            <a:off x="1970813" y="4544688"/>
            <a:ext cx="141064" cy="169277"/>
          </a:xfrm>
          <a:prstGeom prst="rect">
            <a:avLst/>
          </a:prstGeom>
          <a:noFill/>
        </p:spPr>
        <p:txBody>
          <a:bodyPr wrap="none" lIns="0" tIns="0" rIns="0" bIns="0" rtlCol="0">
            <a:spAutoFit/>
          </a:bodyPr>
          <a:lstStyle/>
          <a:p>
            <a:r>
              <a:rPr kumimoji="1" lang="ja-JP" altLang="en-US" sz="1100" b="1">
                <a:solidFill>
                  <a:schemeClr val="bg1"/>
                </a:solidFill>
                <a:latin typeface="Hiragino Sans W6" panose="020B0400000000000000" pitchFamily="34" charset="-128"/>
                <a:ea typeface="Hiragino Sans W6" panose="020B0400000000000000" pitchFamily="34" charset="-128"/>
              </a:rPr>
              <a:t>：</a:t>
            </a:r>
          </a:p>
        </p:txBody>
      </p:sp>
      <p:sp>
        <p:nvSpPr>
          <p:cNvPr id="41" name="テキスト ボックス 40">
            <a:extLst>
              <a:ext uri="{FF2B5EF4-FFF2-40B4-BE49-F238E27FC236}">
                <a16:creationId xmlns:a16="http://schemas.microsoft.com/office/drawing/2014/main" id="{60F4243E-A0B3-E526-1F77-DA113FDE88F4}"/>
              </a:ext>
            </a:extLst>
          </p:cNvPr>
          <p:cNvSpPr txBox="1"/>
          <p:nvPr/>
        </p:nvSpPr>
        <p:spPr>
          <a:xfrm>
            <a:off x="760279" y="4725218"/>
            <a:ext cx="1237943" cy="261610"/>
          </a:xfrm>
          <a:prstGeom prst="rect">
            <a:avLst/>
          </a:prstGeom>
          <a:noFill/>
        </p:spPr>
        <p:txBody>
          <a:bodyPr wrap="square" rtlCol="0">
            <a:spAutoFit/>
          </a:bodyPr>
          <a:lstStyle/>
          <a:p>
            <a:pPr algn="dist"/>
            <a:r>
              <a:rPr kumimoji="1" lang="ja-JP" altLang="en-US" sz="1100">
                <a:solidFill>
                  <a:schemeClr val="bg1"/>
                </a:solidFill>
                <a:latin typeface="Hiragino Sans W5" panose="020B0400000000000000" pitchFamily="34" charset="-128"/>
                <a:ea typeface="Hiragino Sans W5" panose="020B0400000000000000" pitchFamily="34" charset="-128"/>
              </a:rPr>
              <a:t>備考</a:t>
            </a:r>
          </a:p>
        </p:txBody>
      </p:sp>
      <p:sp>
        <p:nvSpPr>
          <p:cNvPr id="42" name="テキスト ボックス 41">
            <a:extLst>
              <a:ext uri="{FF2B5EF4-FFF2-40B4-BE49-F238E27FC236}">
                <a16:creationId xmlns:a16="http://schemas.microsoft.com/office/drawing/2014/main" id="{F17CC134-B05E-1C6E-CB56-AEE2B6048EE4}"/>
              </a:ext>
            </a:extLst>
          </p:cNvPr>
          <p:cNvSpPr txBox="1"/>
          <p:nvPr/>
        </p:nvSpPr>
        <p:spPr>
          <a:xfrm>
            <a:off x="1970813" y="4773349"/>
            <a:ext cx="141064" cy="169277"/>
          </a:xfrm>
          <a:prstGeom prst="rect">
            <a:avLst/>
          </a:prstGeom>
          <a:noFill/>
        </p:spPr>
        <p:txBody>
          <a:bodyPr wrap="none" lIns="0" tIns="0" rIns="0" bIns="0" rtlCol="0">
            <a:spAutoFit/>
          </a:bodyPr>
          <a:lstStyle/>
          <a:p>
            <a:r>
              <a:rPr kumimoji="1" lang="ja-JP" altLang="en-US" sz="1100" b="1">
                <a:solidFill>
                  <a:schemeClr val="bg1"/>
                </a:solidFill>
                <a:latin typeface="Hiragino Sans W6" panose="020B0400000000000000" pitchFamily="34" charset="-128"/>
                <a:ea typeface="Hiragino Sans W6" panose="020B0400000000000000" pitchFamily="34" charset="-128"/>
              </a:rPr>
              <a:t>：</a:t>
            </a:r>
          </a:p>
        </p:txBody>
      </p:sp>
      <p:pic>
        <p:nvPicPr>
          <p:cNvPr id="43" name="図 42">
            <a:extLst>
              <a:ext uri="{FF2B5EF4-FFF2-40B4-BE49-F238E27FC236}">
                <a16:creationId xmlns:a16="http://schemas.microsoft.com/office/drawing/2014/main" id="{EEAD42AF-028D-291A-C704-D4E0564A7733}"/>
              </a:ext>
            </a:extLst>
          </p:cNvPr>
          <p:cNvPicPr>
            <a:picLocks noChangeAspect="1"/>
          </p:cNvPicPr>
          <p:nvPr/>
        </p:nvPicPr>
        <p:blipFill>
          <a:blip r:embed="rId7"/>
          <a:stretch>
            <a:fillRect/>
          </a:stretch>
        </p:blipFill>
        <p:spPr>
          <a:xfrm>
            <a:off x="6957738" y="2189942"/>
            <a:ext cx="3574287" cy="2001600"/>
          </a:xfrm>
          <a:prstGeom prst="rect">
            <a:avLst/>
          </a:prstGeom>
        </p:spPr>
      </p:pic>
      <p:pic>
        <p:nvPicPr>
          <p:cNvPr id="46" name="図 45" descr="挿絵, 抽象 が含まれている画像&#10;&#10;自動的に生成された説明">
            <a:extLst>
              <a:ext uri="{FF2B5EF4-FFF2-40B4-BE49-F238E27FC236}">
                <a16:creationId xmlns:a16="http://schemas.microsoft.com/office/drawing/2014/main" id="{4A636C33-8E2E-0931-0C18-0D976E50AED2}"/>
              </a:ext>
            </a:extLst>
          </p:cNvPr>
          <p:cNvPicPr>
            <a:picLocks noChangeAspect="1"/>
          </p:cNvPicPr>
          <p:nvPr/>
        </p:nvPicPr>
        <p:blipFill>
          <a:blip r:embed="rId8" cstate="hq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157546" y="2956882"/>
            <a:ext cx="704201" cy="283901"/>
          </a:xfrm>
          <a:prstGeom prst="rect">
            <a:avLst/>
          </a:prstGeom>
        </p:spPr>
      </p:pic>
    </p:spTree>
    <p:extLst>
      <p:ext uri="{BB962C8B-B14F-4D97-AF65-F5344CB8AC3E}">
        <p14:creationId xmlns:p14="http://schemas.microsoft.com/office/powerpoint/2010/main" val="8271852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028D7CD3-7E3B-3DDE-1B67-27E650EC359E}"/>
              </a:ext>
            </a:extLst>
          </p:cNvPr>
          <p:cNvPicPr>
            <a:picLocks noChangeAspect="1"/>
          </p:cNvPicPr>
          <p:nvPr/>
        </p:nvPicPr>
        <p:blipFill>
          <a:blip r:embed="rId3"/>
          <a:stretch>
            <a:fillRect/>
          </a:stretch>
        </p:blipFill>
        <p:spPr>
          <a:xfrm>
            <a:off x="-1" y="-1"/>
            <a:ext cx="5375896" cy="6861600"/>
          </a:xfrm>
          <a:prstGeom prst="rect">
            <a:avLst/>
          </a:prstGeom>
        </p:spPr>
      </p:pic>
      <p:pic>
        <p:nvPicPr>
          <p:cNvPr id="36" name="図 35">
            <a:extLst>
              <a:ext uri="{FF2B5EF4-FFF2-40B4-BE49-F238E27FC236}">
                <a16:creationId xmlns:a16="http://schemas.microsoft.com/office/drawing/2014/main" id="{8D6872C8-DC3F-A978-81EF-4BF02225097E}"/>
              </a:ext>
            </a:extLst>
          </p:cNvPr>
          <p:cNvPicPr>
            <a:picLocks noChangeAspect="1"/>
          </p:cNvPicPr>
          <p:nvPr/>
        </p:nvPicPr>
        <p:blipFill>
          <a:blip r:embed="rId4"/>
          <a:stretch>
            <a:fillRect/>
          </a:stretch>
        </p:blipFill>
        <p:spPr>
          <a:xfrm>
            <a:off x="573701" y="2766391"/>
            <a:ext cx="3349794" cy="1407695"/>
          </a:xfrm>
          <a:prstGeom prst="rect">
            <a:avLst/>
          </a:prstGeom>
        </p:spPr>
      </p:pic>
      <p:sp>
        <p:nvSpPr>
          <p:cNvPr id="8" name="テキスト ボックス 7">
            <a:extLst>
              <a:ext uri="{FF2B5EF4-FFF2-40B4-BE49-F238E27FC236}">
                <a16:creationId xmlns:a16="http://schemas.microsoft.com/office/drawing/2014/main" id="{0A88B514-626F-ECD1-A11E-326F8EF1DD47}"/>
              </a:ext>
            </a:extLst>
          </p:cNvPr>
          <p:cNvSpPr txBox="1"/>
          <p:nvPr/>
        </p:nvSpPr>
        <p:spPr>
          <a:xfrm>
            <a:off x="112176" y="264744"/>
            <a:ext cx="6093618" cy="2557688"/>
          </a:xfrm>
          <a:prstGeom prst="rect">
            <a:avLst/>
          </a:prstGeom>
          <a:noFill/>
        </p:spPr>
        <p:txBody>
          <a:bodyPr wrap="square">
            <a:spAutoFit/>
          </a:bodyPr>
          <a:lstStyle/>
          <a:p>
            <a:pPr>
              <a:lnSpc>
                <a:spcPts val="9500"/>
              </a:lnSpc>
            </a:pPr>
            <a:r>
              <a:rPr lang="en-US" altLang="ja-JP" sz="9600" b="1" spc="200" dirty="0">
                <a:ln w="31750">
                  <a:solidFill>
                    <a:schemeClr val="bg1">
                      <a:alpha val="20000"/>
                    </a:schemeClr>
                  </a:solidFill>
                </a:ln>
                <a:noFill/>
                <a:latin typeface="DIN Alternate" panose="020B0500000000000000" pitchFamily="34" charset="0"/>
                <a:ea typeface="Hiragino Sans W6" panose="020B0400000000000000" pitchFamily="34" charset="-128"/>
              </a:rPr>
              <a:t>MEDIA</a:t>
            </a:r>
          </a:p>
          <a:p>
            <a:pPr>
              <a:lnSpc>
                <a:spcPts val="9500"/>
              </a:lnSpc>
            </a:pPr>
            <a:r>
              <a:rPr lang="en-US" altLang="ja-JP" sz="9600" b="1" spc="200" dirty="0">
                <a:ln w="31750">
                  <a:solidFill>
                    <a:schemeClr val="bg1">
                      <a:alpha val="20000"/>
                    </a:schemeClr>
                  </a:solidFill>
                </a:ln>
                <a:noFill/>
                <a:latin typeface="DIN Alternate" panose="020B0500000000000000" pitchFamily="34" charset="0"/>
                <a:ea typeface="Hiragino Sans W6" panose="020B0400000000000000" pitchFamily="34" charset="-128"/>
              </a:rPr>
              <a:t>TIEU P</a:t>
            </a:r>
            <a:endParaRPr lang="ja-JP" altLang="en-US"/>
          </a:p>
        </p:txBody>
      </p:sp>
      <p:sp>
        <p:nvSpPr>
          <p:cNvPr id="10" name="テキスト ボックス 9">
            <a:extLst>
              <a:ext uri="{FF2B5EF4-FFF2-40B4-BE49-F238E27FC236}">
                <a16:creationId xmlns:a16="http://schemas.microsoft.com/office/drawing/2014/main" id="{A5D9252F-B88D-84CE-7BE3-9E6DEB2FA265}"/>
              </a:ext>
            </a:extLst>
          </p:cNvPr>
          <p:cNvSpPr txBox="1"/>
          <p:nvPr/>
        </p:nvSpPr>
        <p:spPr>
          <a:xfrm>
            <a:off x="702512" y="170587"/>
            <a:ext cx="6518398" cy="646331"/>
          </a:xfrm>
          <a:prstGeom prst="rect">
            <a:avLst/>
          </a:prstGeom>
          <a:noFill/>
          <a:effectLst/>
        </p:spPr>
        <p:txBody>
          <a:bodyPr wrap="square" rtlCol="0">
            <a:spAutoFit/>
          </a:bodyPr>
          <a:lstStyle/>
          <a:p>
            <a:r>
              <a:rPr lang="en-US" altLang="ja-JP" sz="3600" b="1" dirty="0">
                <a:solidFill>
                  <a:schemeClr val="bg1"/>
                </a:solidFill>
                <a:latin typeface="DIN Alternate" panose="020B0500000000000000" pitchFamily="34" charset="0"/>
                <a:ea typeface="Hiragino Sans W6" panose="020B0400000000000000" pitchFamily="34" charset="-128"/>
              </a:rPr>
              <a:t>PIVOT</a:t>
            </a:r>
          </a:p>
        </p:txBody>
      </p:sp>
      <p:sp>
        <p:nvSpPr>
          <p:cNvPr id="11" name="テキスト ボックス 10">
            <a:extLst>
              <a:ext uri="{FF2B5EF4-FFF2-40B4-BE49-F238E27FC236}">
                <a16:creationId xmlns:a16="http://schemas.microsoft.com/office/drawing/2014/main" id="{787095FD-2C78-00AA-5B69-61B4FA4A8D1E}"/>
              </a:ext>
            </a:extLst>
          </p:cNvPr>
          <p:cNvSpPr txBox="1"/>
          <p:nvPr/>
        </p:nvSpPr>
        <p:spPr>
          <a:xfrm>
            <a:off x="719420" y="592009"/>
            <a:ext cx="3613419" cy="456472"/>
          </a:xfrm>
          <a:prstGeom prst="rect">
            <a:avLst/>
          </a:prstGeom>
          <a:noFill/>
          <a:effectLst/>
        </p:spPr>
        <p:txBody>
          <a:bodyPr wrap="square" rtlCol="0">
            <a:spAutoFit/>
          </a:bodyPr>
          <a:lstStyle/>
          <a:p>
            <a:pPr>
              <a:lnSpc>
                <a:spcPct val="150000"/>
              </a:lnSpc>
            </a:pPr>
            <a:r>
              <a:rPr lang="ja-JP" altLang="en-US">
                <a:solidFill>
                  <a:schemeClr val="bg1"/>
                </a:solidFill>
                <a:latin typeface="Hiragino Kaku Gothic ProN W3" panose="020B0300000000000000" pitchFamily="34" charset="-128"/>
                <a:ea typeface="Hiragino Kaku Gothic ProN W3" panose="020B0300000000000000" pitchFamily="34" charset="-128"/>
              </a:rPr>
              <a:t>特別タイアッププラン</a:t>
            </a:r>
          </a:p>
        </p:txBody>
      </p:sp>
      <p:pic>
        <p:nvPicPr>
          <p:cNvPr id="12" name="図 11" descr="テキスト&#10;&#10;自動的に生成された説明">
            <a:extLst>
              <a:ext uri="{FF2B5EF4-FFF2-40B4-BE49-F238E27FC236}">
                <a16:creationId xmlns:a16="http://schemas.microsoft.com/office/drawing/2014/main" id="{158D1FA1-A875-731F-1624-90A8B3F86D28}"/>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rot="16200000">
            <a:off x="-225716" y="6026259"/>
            <a:ext cx="998858" cy="317072"/>
          </a:xfrm>
          <a:prstGeom prst="rect">
            <a:avLst/>
          </a:prstGeom>
        </p:spPr>
      </p:pic>
      <p:sp>
        <p:nvSpPr>
          <p:cNvPr id="5" name="テキスト ボックス 4">
            <a:extLst>
              <a:ext uri="{FF2B5EF4-FFF2-40B4-BE49-F238E27FC236}">
                <a16:creationId xmlns:a16="http://schemas.microsoft.com/office/drawing/2014/main" id="{ED954478-4719-59C2-7226-BD201AA3009B}"/>
              </a:ext>
            </a:extLst>
          </p:cNvPr>
          <p:cNvSpPr txBox="1"/>
          <p:nvPr/>
        </p:nvSpPr>
        <p:spPr>
          <a:xfrm>
            <a:off x="1886913" y="5532010"/>
            <a:ext cx="3489982" cy="1066574"/>
          </a:xfrm>
          <a:prstGeom prst="rect">
            <a:avLst/>
          </a:prstGeom>
          <a:noFill/>
          <a:effectLst/>
        </p:spPr>
        <p:txBody>
          <a:bodyPr wrap="square" rtlCol="0">
            <a:spAutoFit/>
          </a:bodyPr>
          <a:lstStyle/>
          <a:p>
            <a:pPr>
              <a:lnSpc>
                <a:spcPct val="150000"/>
              </a:lnSpc>
              <a:spcBef>
                <a:spcPts val="150"/>
              </a:spcBef>
              <a:tabLst>
                <a:tab pos="1420813" algn="l"/>
              </a:tabLst>
            </a:pPr>
            <a:r>
              <a:rPr kumimoji="1" lang="ja-JP" altLang="en-US" sz="1000">
                <a:solidFill>
                  <a:schemeClr val="bg1"/>
                </a:solidFill>
                <a:latin typeface="Hiragino Sans W5" panose="020B0400000000000000" pitchFamily="34" charset="-128"/>
                <a:ea typeface="Hiragino Sans W5" panose="020B0400000000000000" pitchFamily="34" charset="-128"/>
              </a:rPr>
              <a:t>企業トップへの質問</a:t>
            </a:r>
            <a:r>
              <a:rPr kumimoji="1" lang="en-US" altLang="ja-JP" sz="1000" dirty="0">
                <a:solidFill>
                  <a:schemeClr val="bg1"/>
                </a:solidFill>
                <a:latin typeface="Hiragino Sans W5" panose="020B0400000000000000" pitchFamily="34" charset="-128"/>
                <a:ea typeface="Hiragino Sans W5" panose="020B0400000000000000" pitchFamily="34" charset="-128"/>
              </a:rPr>
              <a:t>	</a:t>
            </a:r>
            <a:r>
              <a:rPr lang="en" altLang="ja-JP" sz="1000" dirty="0">
                <a:solidFill>
                  <a:schemeClr val="bg1"/>
                </a:solidFill>
                <a:latin typeface="Hiragino Sans W5" panose="020B0400000000000000" pitchFamily="34" charset="-128"/>
                <a:ea typeface="Hiragino Sans W5" panose="020B0400000000000000" pitchFamily="34" charset="-128"/>
              </a:rPr>
              <a:t>750</a:t>
            </a:r>
            <a:r>
              <a:rPr lang="ja-JP" altLang="en-US" sz="1000">
                <a:solidFill>
                  <a:schemeClr val="bg1"/>
                </a:solidFill>
                <a:latin typeface="Hiragino Sans W5" panose="020B0400000000000000" pitchFamily="34" charset="-128"/>
                <a:ea typeface="Hiragino Sans W5" panose="020B0400000000000000" pitchFamily="34" charset="-128"/>
              </a:rPr>
              <a:t>万円</a:t>
            </a:r>
            <a:r>
              <a:rPr lang="en-US" altLang="ja-JP" sz="1000" dirty="0">
                <a:solidFill>
                  <a:schemeClr val="bg1"/>
                </a:solidFill>
                <a:latin typeface="Hiragino Sans W5" panose="020B0400000000000000" pitchFamily="34" charset="-128"/>
                <a:ea typeface="Hiragino Sans W5" panose="020B0400000000000000" pitchFamily="34" charset="-128"/>
              </a:rPr>
              <a:t> 〜</a:t>
            </a:r>
          </a:p>
          <a:p>
            <a:pPr>
              <a:lnSpc>
                <a:spcPct val="150000"/>
              </a:lnSpc>
              <a:spcBef>
                <a:spcPts val="150"/>
              </a:spcBef>
              <a:tabLst>
                <a:tab pos="1420813" algn="l"/>
              </a:tabLst>
            </a:pPr>
            <a:r>
              <a:rPr kumimoji="1" lang="ja-JP" altLang="en-US" sz="1000">
                <a:solidFill>
                  <a:schemeClr val="bg1"/>
                </a:solidFill>
                <a:latin typeface="Hiragino Sans W5" panose="020B0400000000000000" pitchFamily="34" charset="-128"/>
                <a:ea typeface="Hiragino Sans W5" panose="020B0400000000000000" pitchFamily="34" charset="-128"/>
              </a:rPr>
              <a:t>コーチング形式</a:t>
            </a:r>
            <a:r>
              <a:rPr kumimoji="1" lang="en-US" altLang="ja-JP" sz="1000" dirty="0">
                <a:solidFill>
                  <a:schemeClr val="bg1"/>
                </a:solidFill>
                <a:latin typeface="Hiragino Sans W5" panose="020B0400000000000000" pitchFamily="34" charset="-128"/>
                <a:ea typeface="Hiragino Sans W5" panose="020B0400000000000000" pitchFamily="34" charset="-128"/>
              </a:rPr>
              <a:t>	</a:t>
            </a:r>
            <a:r>
              <a:rPr lang="en" altLang="ja-JP" sz="1000" dirty="0">
                <a:solidFill>
                  <a:schemeClr val="bg1"/>
                </a:solidFill>
                <a:latin typeface="Hiragino Sans W5" panose="020B0400000000000000" pitchFamily="34" charset="-128"/>
                <a:ea typeface="Hiragino Sans W5" panose="020B0400000000000000" pitchFamily="34" charset="-128"/>
              </a:rPr>
              <a:t>1000</a:t>
            </a:r>
            <a:r>
              <a:rPr lang="ja-JP" altLang="en-US" sz="1000">
                <a:solidFill>
                  <a:schemeClr val="bg1"/>
                </a:solidFill>
                <a:latin typeface="Hiragino Sans W5" panose="020B0400000000000000" pitchFamily="34" charset="-128"/>
                <a:ea typeface="Hiragino Sans W5" panose="020B0400000000000000" pitchFamily="34" charset="-128"/>
              </a:rPr>
              <a:t>万円</a:t>
            </a:r>
            <a:r>
              <a:rPr lang="en-US" altLang="ja-JP" sz="1000" dirty="0">
                <a:solidFill>
                  <a:schemeClr val="bg1"/>
                </a:solidFill>
                <a:latin typeface="Hiragino Sans W5" panose="020B0400000000000000" pitchFamily="34" charset="-128"/>
                <a:ea typeface="Hiragino Sans W5" panose="020B0400000000000000" pitchFamily="34" charset="-128"/>
              </a:rPr>
              <a:t> 〜</a:t>
            </a:r>
          </a:p>
          <a:p>
            <a:pPr>
              <a:lnSpc>
                <a:spcPct val="150000"/>
              </a:lnSpc>
              <a:spcBef>
                <a:spcPts val="150"/>
              </a:spcBef>
              <a:tabLst>
                <a:tab pos="1420813" algn="l"/>
              </a:tabLst>
            </a:pPr>
            <a:r>
              <a:rPr kumimoji="1" lang="ja-JP" altLang="en-US" sz="1000">
                <a:solidFill>
                  <a:schemeClr val="bg1"/>
                </a:solidFill>
                <a:latin typeface="Hiragino Sans W5" panose="020B0400000000000000" pitchFamily="34" charset="-128"/>
                <a:ea typeface="Hiragino Sans W5" panose="020B0400000000000000" pitchFamily="34" charset="-128"/>
              </a:rPr>
              <a:t>テーマについて議論</a:t>
            </a:r>
            <a:r>
              <a:rPr kumimoji="1" lang="en-US" altLang="ja-JP" sz="1000" dirty="0">
                <a:solidFill>
                  <a:schemeClr val="bg1"/>
                </a:solidFill>
                <a:latin typeface="Hiragino Sans W5" panose="020B0400000000000000" pitchFamily="34" charset="-128"/>
                <a:ea typeface="Hiragino Sans W5" panose="020B0400000000000000" pitchFamily="34" charset="-128"/>
              </a:rPr>
              <a:t>	</a:t>
            </a:r>
            <a:r>
              <a:rPr lang="en" altLang="ja-JP" sz="1000" dirty="0">
                <a:solidFill>
                  <a:schemeClr val="bg1"/>
                </a:solidFill>
                <a:latin typeface="Hiragino Sans W5" panose="020B0400000000000000" pitchFamily="34" charset="-128"/>
                <a:ea typeface="Hiragino Sans W5" panose="020B0400000000000000" pitchFamily="34" charset="-128"/>
              </a:rPr>
              <a:t>1250</a:t>
            </a:r>
            <a:r>
              <a:rPr lang="ja-JP" altLang="en-US" sz="1000">
                <a:solidFill>
                  <a:schemeClr val="bg1"/>
                </a:solidFill>
                <a:latin typeface="Hiragino Sans W5" panose="020B0400000000000000" pitchFamily="34" charset="-128"/>
                <a:ea typeface="Hiragino Sans W5" panose="020B0400000000000000" pitchFamily="34" charset="-128"/>
              </a:rPr>
              <a:t>万円</a:t>
            </a:r>
            <a:r>
              <a:rPr lang="en-US" altLang="ja-JP" sz="1000" dirty="0">
                <a:solidFill>
                  <a:schemeClr val="bg1"/>
                </a:solidFill>
                <a:latin typeface="Hiragino Sans W5" panose="020B0400000000000000" pitchFamily="34" charset="-128"/>
                <a:ea typeface="Hiragino Sans W5" panose="020B0400000000000000" pitchFamily="34" charset="-128"/>
              </a:rPr>
              <a:t> 〜</a:t>
            </a:r>
            <a:endParaRPr kumimoji="1" lang="ja-JP" altLang="en-US" sz="1000">
              <a:solidFill>
                <a:schemeClr val="bg1"/>
              </a:solidFill>
              <a:latin typeface="Hiragino Sans W5" panose="020B0400000000000000" pitchFamily="34" charset="-128"/>
              <a:ea typeface="Hiragino Sans W5" panose="020B0400000000000000" pitchFamily="34" charset="-128"/>
            </a:endParaRPr>
          </a:p>
          <a:p>
            <a:pPr>
              <a:lnSpc>
                <a:spcPct val="150000"/>
              </a:lnSpc>
              <a:spcBef>
                <a:spcPts val="150"/>
              </a:spcBef>
              <a:tabLst>
                <a:tab pos="1420813" algn="l"/>
              </a:tabLst>
            </a:pPr>
            <a:r>
              <a:rPr kumimoji="1" lang="ja-JP" altLang="en-US" sz="1000">
                <a:solidFill>
                  <a:schemeClr val="bg1"/>
                </a:solidFill>
                <a:latin typeface="Hiragino Sans W5" panose="020B0400000000000000" pitchFamily="34" charset="-128"/>
                <a:ea typeface="Hiragino Sans W5" panose="020B0400000000000000" pitchFamily="34" charset="-128"/>
              </a:rPr>
              <a:t>密着</a:t>
            </a:r>
            <a:r>
              <a:rPr kumimoji="1" lang="en-US" altLang="ja-JP" sz="1000" dirty="0">
                <a:solidFill>
                  <a:schemeClr val="bg1"/>
                </a:solidFill>
                <a:latin typeface="Hiragino Sans W5" panose="020B0400000000000000" pitchFamily="34" charset="-128"/>
                <a:ea typeface="Hiragino Sans W5" panose="020B0400000000000000" pitchFamily="34" charset="-128"/>
              </a:rPr>
              <a:t> or </a:t>
            </a:r>
            <a:r>
              <a:rPr kumimoji="1" lang="ja-JP" altLang="en-US" sz="1000">
                <a:solidFill>
                  <a:schemeClr val="bg1"/>
                </a:solidFill>
                <a:latin typeface="Hiragino Sans W5" panose="020B0400000000000000" pitchFamily="34" charset="-128"/>
                <a:ea typeface="Hiragino Sans W5" panose="020B0400000000000000" pitchFamily="34" charset="-128"/>
              </a:rPr>
              <a:t>潜入レポート</a:t>
            </a:r>
            <a:r>
              <a:rPr kumimoji="1" lang="en-US" altLang="ja-JP" sz="1000" dirty="0">
                <a:solidFill>
                  <a:schemeClr val="bg1"/>
                </a:solidFill>
                <a:latin typeface="Hiragino Sans W5" panose="020B0400000000000000" pitchFamily="34" charset="-128"/>
                <a:ea typeface="Hiragino Sans W5" panose="020B0400000000000000" pitchFamily="34" charset="-128"/>
              </a:rPr>
              <a:t>	</a:t>
            </a:r>
            <a:r>
              <a:rPr lang="en" altLang="ja-JP" sz="1000" dirty="0">
                <a:solidFill>
                  <a:schemeClr val="bg1"/>
                </a:solidFill>
                <a:latin typeface="Hiragino Sans W5" panose="020B0400000000000000" pitchFamily="34" charset="-128"/>
                <a:ea typeface="Hiragino Sans W5" panose="020B0400000000000000" pitchFamily="34" charset="-128"/>
              </a:rPr>
              <a:t>1000</a:t>
            </a:r>
            <a:r>
              <a:rPr lang="ja-JP" altLang="en-US" sz="1000">
                <a:solidFill>
                  <a:schemeClr val="bg1"/>
                </a:solidFill>
                <a:latin typeface="Hiragino Sans W5" panose="020B0400000000000000" pitchFamily="34" charset="-128"/>
                <a:ea typeface="Hiragino Sans W5" panose="020B0400000000000000" pitchFamily="34" charset="-128"/>
              </a:rPr>
              <a:t>万円</a:t>
            </a:r>
            <a:r>
              <a:rPr lang="en-US" altLang="ja-JP" sz="1000" dirty="0">
                <a:solidFill>
                  <a:schemeClr val="bg1"/>
                </a:solidFill>
                <a:latin typeface="Hiragino Sans W5" panose="020B0400000000000000" pitchFamily="34" charset="-128"/>
                <a:ea typeface="Hiragino Sans W5" panose="020B0400000000000000" pitchFamily="34" charset="-128"/>
              </a:rPr>
              <a:t> 〜</a:t>
            </a:r>
            <a:endParaRPr kumimoji="1" lang="ja-JP" altLang="en-US" sz="1000">
              <a:solidFill>
                <a:schemeClr val="bg1"/>
              </a:solidFill>
              <a:latin typeface="Hiragino Sans W5" panose="020B0400000000000000" pitchFamily="34" charset="-128"/>
              <a:ea typeface="Hiragino Sans W5" panose="020B0400000000000000" pitchFamily="34" charset="-128"/>
            </a:endParaRPr>
          </a:p>
        </p:txBody>
      </p:sp>
      <p:sp>
        <p:nvSpPr>
          <p:cNvPr id="140" name="テキスト ボックス 139">
            <a:extLst>
              <a:ext uri="{FF2B5EF4-FFF2-40B4-BE49-F238E27FC236}">
                <a16:creationId xmlns:a16="http://schemas.microsoft.com/office/drawing/2014/main" id="{17CCBB40-7DA4-F0D3-553A-21E88D4AD05F}"/>
              </a:ext>
            </a:extLst>
          </p:cNvPr>
          <p:cNvSpPr txBox="1"/>
          <p:nvPr/>
        </p:nvSpPr>
        <p:spPr>
          <a:xfrm>
            <a:off x="752462" y="5243375"/>
            <a:ext cx="4387090" cy="317587"/>
          </a:xfrm>
          <a:prstGeom prst="rect">
            <a:avLst/>
          </a:prstGeom>
          <a:noFill/>
          <a:effectLst/>
        </p:spPr>
        <p:txBody>
          <a:bodyPr wrap="square" rtlCol="0">
            <a:spAutoFit/>
          </a:bodyPr>
          <a:lstStyle/>
          <a:p>
            <a:pPr>
              <a:lnSpc>
                <a:spcPct val="150000"/>
              </a:lnSpc>
              <a:spcBef>
                <a:spcPts val="150"/>
              </a:spcBef>
              <a:tabLst>
                <a:tab pos="1420813" algn="l"/>
              </a:tabLst>
            </a:pPr>
            <a:r>
              <a:rPr kumimoji="1" lang="en-US" altLang="ja-JP" sz="1100" dirty="0">
                <a:solidFill>
                  <a:schemeClr val="bg1"/>
                </a:solidFill>
                <a:latin typeface="Hiragino Sans W5" panose="020B0400000000000000" pitchFamily="34" charset="-128"/>
                <a:ea typeface="Hiragino Sans W5" panose="020B0400000000000000" pitchFamily="34" charset="-128"/>
              </a:rPr>
              <a:t>【 PIVOT</a:t>
            </a:r>
            <a:r>
              <a:rPr kumimoji="1" lang="ja-JP" altLang="en-US" sz="1100">
                <a:solidFill>
                  <a:schemeClr val="bg1"/>
                </a:solidFill>
                <a:latin typeface="Hiragino Sans W5" panose="020B0400000000000000" pitchFamily="34" charset="-128"/>
                <a:ea typeface="Hiragino Sans W5" panose="020B0400000000000000" pitchFamily="34" charset="-128"/>
              </a:rPr>
              <a:t>タイアップ可能メニュー</a:t>
            </a:r>
            <a:r>
              <a:rPr kumimoji="1" lang="en-US" altLang="ja-JP" sz="1100" dirty="0">
                <a:solidFill>
                  <a:schemeClr val="bg1"/>
                </a:solidFill>
                <a:latin typeface="Hiragino Sans W5" panose="020B0400000000000000" pitchFamily="34" charset="-128"/>
                <a:ea typeface="Hiragino Sans W5" panose="020B0400000000000000" pitchFamily="34" charset="-128"/>
              </a:rPr>
              <a:t> / </a:t>
            </a:r>
            <a:r>
              <a:rPr kumimoji="1" lang="ja-JP" altLang="en-US" sz="1100">
                <a:solidFill>
                  <a:schemeClr val="bg1"/>
                </a:solidFill>
                <a:latin typeface="Hiragino Sans W5" panose="020B0400000000000000" pitchFamily="34" charset="-128"/>
                <a:ea typeface="Hiragino Sans W5" panose="020B0400000000000000" pitchFamily="34" charset="-128"/>
              </a:rPr>
              <a:t>費用（グロス</a:t>
            </a:r>
            <a:r>
              <a:rPr kumimoji="1" lang="en-US" altLang="ja-JP" sz="1100" dirty="0">
                <a:solidFill>
                  <a:schemeClr val="bg1"/>
                </a:solidFill>
                <a:latin typeface="Hiragino Sans W5" panose="020B0400000000000000" pitchFamily="34" charset="-128"/>
                <a:ea typeface="Hiragino Sans W5" panose="020B0400000000000000" pitchFamily="34" charset="-128"/>
              </a:rPr>
              <a:t>/</a:t>
            </a:r>
            <a:r>
              <a:rPr kumimoji="1" lang="ja-JP" altLang="en-US" sz="1100">
                <a:solidFill>
                  <a:schemeClr val="bg1"/>
                </a:solidFill>
                <a:latin typeface="Hiragino Sans W5" panose="020B0400000000000000" pitchFamily="34" charset="-128"/>
                <a:ea typeface="Hiragino Sans W5" panose="020B0400000000000000" pitchFamily="34" charset="-128"/>
              </a:rPr>
              <a:t>税別）</a:t>
            </a:r>
            <a:r>
              <a:rPr kumimoji="1" lang="en-US" altLang="ja-JP" sz="1100" dirty="0">
                <a:solidFill>
                  <a:schemeClr val="bg1"/>
                </a:solidFill>
                <a:latin typeface="Hiragino Sans W5" panose="020B0400000000000000" pitchFamily="34" charset="-128"/>
                <a:ea typeface="Hiragino Sans W5" panose="020B0400000000000000" pitchFamily="34" charset="-128"/>
              </a:rPr>
              <a:t>】</a:t>
            </a:r>
            <a:endParaRPr kumimoji="1" lang="ja-JP" altLang="en-US" sz="1100">
              <a:solidFill>
                <a:schemeClr val="bg1"/>
              </a:solidFill>
              <a:latin typeface="Hiragino Sans W5" panose="020B0400000000000000" pitchFamily="34" charset="-128"/>
              <a:ea typeface="Hiragino Sans W5" panose="020B0400000000000000" pitchFamily="34" charset="-128"/>
            </a:endParaRPr>
          </a:p>
        </p:txBody>
      </p:sp>
      <p:sp>
        <p:nvSpPr>
          <p:cNvPr id="141" name="テキスト ボックス 140">
            <a:extLst>
              <a:ext uri="{FF2B5EF4-FFF2-40B4-BE49-F238E27FC236}">
                <a16:creationId xmlns:a16="http://schemas.microsoft.com/office/drawing/2014/main" id="{5E3CAA17-4F60-FCA5-6B44-AE5F0BB9F7FB}"/>
              </a:ext>
            </a:extLst>
          </p:cNvPr>
          <p:cNvSpPr txBox="1"/>
          <p:nvPr/>
        </p:nvSpPr>
        <p:spPr>
          <a:xfrm>
            <a:off x="667689" y="1210116"/>
            <a:ext cx="4876996" cy="1349087"/>
          </a:xfrm>
          <a:prstGeom prst="rect">
            <a:avLst/>
          </a:prstGeom>
          <a:noFill/>
          <a:effectLst/>
        </p:spPr>
        <p:txBody>
          <a:bodyPr wrap="square" rtlCol="0">
            <a:spAutoFit/>
          </a:bodyPr>
          <a:lstStyle/>
          <a:p>
            <a:pPr>
              <a:spcBef>
                <a:spcPts val="140"/>
              </a:spcBef>
            </a:pPr>
            <a:r>
              <a:rPr lang="ja-JP" altLang="en-US" sz="2000" spc="300">
                <a:solidFill>
                  <a:schemeClr val="bg1"/>
                </a:solidFill>
                <a:latin typeface="Hiragino Sans W5" panose="020B0400000000000000" pitchFamily="34" charset="-128"/>
                <a:ea typeface="Hiragino Sans W5" panose="020B0400000000000000" pitchFamily="34" charset="-128"/>
              </a:rPr>
              <a:t>ビジネス映像メディア</a:t>
            </a:r>
            <a:endParaRPr lang="en-US" altLang="ja-JP" sz="2000" spc="300" dirty="0">
              <a:solidFill>
                <a:schemeClr val="bg1"/>
              </a:solidFill>
              <a:latin typeface="Hiragino Sans W5" panose="020B0400000000000000" pitchFamily="34" charset="-128"/>
              <a:ea typeface="Hiragino Sans W5" panose="020B0400000000000000" pitchFamily="34" charset="-128"/>
            </a:endParaRPr>
          </a:p>
          <a:p>
            <a:pPr>
              <a:spcBef>
                <a:spcPts val="140"/>
              </a:spcBef>
            </a:pPr>
            <a:r>
              <a:rPr lang="en" altLang="ja-JP" sz="2000" spc="300" dirty="0">
                <a:solidFill>
                  <a:schemeClr val="bg1"/>
                </a:solidFill>
                <a:latin typeface="Hiragino Sans W5" panose="020B0400000000000000" pitchFamily="34" charset="-128"/>
                <a:ea typeface="Hiragino Sans W5" panose="020B0400000000000000" pitchFamily="34" charset="-128"/>
              </a:rPr>
              <a:t>PIVOT</a:t>
            </a:r>
            <a:r>
              <a:rPr lang="ja-JP" altLang="en-US" sz="2000" spc="300">
                <a:solidFill>
                  <a:schemeClr val="bg1"/>
                </a:solidFill>
                <a:latin typeface="Hiragino Sans W5" panose="020B0400000000000000" pitchFamily="34" charset="-128"/>
                <a:ea typeface="Hiragino Sans W5" panose="020B0400000000000000" pitchFamily="34" charset="-128"/>
              </a:rPr>
              <a:t>タイアッププラン</a:t>
            </a:r>
            <a:endParaRPr lang="en-US" altLang="ja-JP" sz="2000" spc="300" dirty="0">
              <a:solidFill>
                <a:schemeClr val="bg1"/>
              </a:solidFill>
              <a:latin typeface="Hiragino Sans W5" panose="020B0400000000000000" pitchFamily="34" charset="-128"/>
              <a:ea typeface="Hiragino Sans W5" panose="020B0400000000000000" pitchFamily="34" charset="-128"/>
            </a:endParaRPr>
          </a:p>
          <a:p>
            <a:pPr>
              <a:spcBef>
                <a:spcPts val="140"/>
              </a:spcBef>
            </a:pPr>
            <a:r>
              <a:rPr lang="ja-JP" altLang="en-US" sz="2000" spc="300">
                <a:solidFill>
                  <a:schemeClr val="bg1"/>
                </a:solidFill>
                <a:latin typeface="Hiragino Sans W5" panose="020B0400000000000000" pitchFamily="34" charset="-128"/>
                <a:ea typeface="Hiragino Sans W5" panose="020B0400000000000000" pitchFamily="34" charset="-128"/>
              </a:rPr>
              <a:t>情報感度の高いビジネス層へ</a:t>
            </a:r>
            <a:endParaRPr lang="en-US" altLang="ja-JP" sz="2000" spc="300" dirty="0">
              <a:solidFill>
                <a:schemeClr val="bg1"/>
              </a:solidFill>
              <a:latin typeface="Hiragino Sans W5" panose="020B0400000000000000" pitchFamily="34" charset="-128"/>
              <a:ea typeface="Hiragino Sans W5" panose="020B0400000000000000" pitchFamily="34" charset="-128"/>
            </a:endParaRPr>
          </a:p>
          <a:p>
            <a:pPr>
              <a:spcBef>
                <a:spcPts val="140"/>
              </a:spcBef>
            </a:pPr>
            <a:r>
              <a:rPr lang="ja-JP" altLang="en-US" sz="2000" spc="300">
                <a:solidFill>
                  <a:schemeClr val="bg1"/>
                </a:solidFill>
                <a:latin typeface="Hiragino Sans W5" panose="020B0400000000000000" pitchFamily="34" charset="-128"/>
                <a:ea typeface="Hiragino Sans W5" panose="020B0400000000000000" pitchFamily="34" charset="-128"/>
              </a:rPr>
              <a:t>広いリーチが可能</a:t>
            </a:r>
          </a:p>
        </p:txBody>
      </p:sp>
      <p:sp>
        <p:nvSpPr>
          <p:cNvPr id="28" name="テキスト ボックス 27">
            <a:extLst>
              <a:ext uri="{FF2B5EF4-FFF2-40B4-BE49-F238E27FC236}">
                <a16:creationId xmlns:a16="http://schemas.microsoft.com/office/drawing/2014/main" id="{828A84ED-6B27-305A-1F31-1D64CBA825AA}"/>
              </a:ext>
            </a:extLst>
          </p:cNvPr>
          <p:cNvSpPr txBox="1"/>
          <p:nvPr/>
        </p:nvSpPr>
        <p:spPr>
          <a:xfrm>
            <a:off x="815614" y="6549169"/>
            <a:ext cx="4387090" cy="254172"/>
          </a:xfrm>
          <a:prstGeom prst="rect">
            <a:avLst/>
          </a:prstGeom>
          <a:noFill/>
          <a:effectLst/>
        </p:spPr>
        <p:txBody>
          <a:bodyPr wrap="square" rtlCol="0">
            <a:spAutoFit/>
          </a:bodyPr>
          <a:lstStyle/>
          <a:p>
            <a:pPr>
              <a:lnSpc>
                <a:spcPct val="150000"/>
              </a:lnSpc>
              <a:spcBef>
                <a:spcPts val="150"/>
              </a:spcBef>
              <a:tabLst>
                <a:tab pos="1420813" algn="l"/>
              </a:tabLst>
            </a:pPr>
            <a:r>
              <a:rPr lang="en-US" altLang="ja-JP" sz="800" dirty="0">
                <a:solidFill>
                  <a:schemeClr val="bg1"/>
                </a:solidFill>
                <a:latin typeface="Hiragino Sans W3" panose="020B0400000000000000" pitchFamily="34" charset="-128"/>
                <a:ea typeface="Hiragino Sans W3" panose="020B0400000000000000" pitchFamily="34" charset="-128"/>
              </a:rPr>
              <a:t>※</a:t>
            </a:r>
            <a:r>
              <a:rPr lang="ja-JP" altLang="en-US" sz="800">
                <a:solidFill>
                  <a:schemeClr val="bg1"/>
                </a:solidFill>
                <a:latin typeface="Hiragino Sans W3" panose="020B0400000000000000" pitchFamily="34" charset="-128"/>
                <a:ea typeface="Hiragino Sans W3" panose="020B0400000000000000" pitchFamily="34" charset="-128"/>
              </a:rPr>
              <a:t>詳細は営業担当までお問い合わせください。</a:t>
            </a:r>
            <a:endParaRPr kumimoji="1" lang="ja-JP" altLang="en-US" sz="800">
              <a:solidFill>
                <a:schemeClr val="bg1"/>
              </a:solidFill>
              <a:latin typeface="Hiragino Sans W3" panose="020B0400000000000000" pitchFamily="34" charset="-128"/>
              <a:ea typeface="Hiragino Sans W3" panose="020B0400000000000000" pitchFamily="34" charset="-128"/>
            </a:endParaRPr>
          </a:p>
        </p:txBody>
      </p:sp>
      <p:grpSp>
        <p:nvGrpSpPr>
          <p:cNvPr id="30" name="グループ化 29">
            <a:extLst>
              <a:ext uri="{FF2B5EF4-FFF2-40B4-BE49-F238E27FC236}">
                <a16:creationId xmlns:a16="http://schemas.microsoft.com/office/drawing/2014/main" id="{C192BF7D-795F-93FC-4A2A-20C067827B75}"/>
              </a:ext>
            </a:extLst>
          </p:cNvPr>
          <p:cNvGrpSpPr>
            <a:grpSpLocks noChangeAspect="1"/>
          </p:cNvGrpSpPr>
          <p:nvPr/>
        </p:nvGrpSpPr>
        <p:grpSpPr>
          <a:xfrm>
            <a:off x="5375895" y="-25916"/>
            <a:ext cx="6816105" cy="6883918"/>
            <a:chOff x="6755047" y="0"/>
            <a:chExt cx="4506643" cy="4551479"/>
          </a:xfrm>
        </p:grpSpPr>
        <p:pic>
          <p:nvPicPr>
            <p:cNvPr id="32" name="図 31" descr="鏡のある部屋&#10;&#10;中程度の精度で自動的に生成された説明">
              <a:extLst>
                <a:ext uri="{FF2B5EF4-FFF2-40B4-BE49-F238E27FC236}">
                  <a16:creationId xmlns:a16="http://schemas.microsoft.com/office/drawing/2014/main" id="{40E6E5E0-16CE-54F9-4DF9-1A8625C4A58F}"/>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6755047" y="0"/>
              <a:ext cx="4506643" cy="4551479"/>
            </a:xfrm>
            <a:prstGeom prst="rect">
              <a:avLst/>
            </a:prstGeom>
          </p:spPr>
        </p:pic>
        <p:pic>
          <p:nvPicPr>
            <p:cNvPr id="33" name="図 32">
              <a:extLst>
                <a:ext uri="{FF2B5EF4-FFF2-40B4-BE49-F238E27FC236}">
                  <a16:creationId xmlns:a16="http://schemas.microsoft.com/office/drawing/2014/main" id="{0AF58963-4B17-FDF0-A249-C6E10B909BEE}"/>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7787643" y="1463477"/>
              <a:ext cx="2363821" cy="1318526"/>
            </a:xfrm>
            <a:prstGeom prst="rect">
              <a:avLst/>
            </a:prstGeom>
          </p:spPr>
        </p:pic>
      </p:grpSp>
      <p:pic>
        <p:nvPicPr>
          <p:cNvPr id="37" name="図 36" descr="人, テキスト, 男, オレンジ が含まれている画像&#10;&#10;自動的に生成された説明">
            <a:extLst>
              <a:ext uri="{FF2B5EF4-FFF2-40B4-BE49-F238E27FC236}">
                <a16:creationId xmlns:a16="http://schemas.microsoft.com/office/drawing/2014/main" id="{F735F85C-BAD8-1368-05A0-CBC0843D53AC}"/>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6943500" y="2183934"/>
            <a:ext cx="3569329" cy="2003703"/>
          </a:xfrm>
          <a:prstGeom prst="rect">
            <a:avLst/>
          </a:prstGeom>
        </p:spPr>
      </p:pic>
      <p:sp>
        <p:nvSpPr>
          <p:cNvPr id="45" name="スライド番号プレースホルダ 3">
            <a:extLst>
              <a:ext uri="{FF2B5EF4-FFF2-40B4-BE49-F238E27FC236}">
                <a16:creationId xmlns:a16="http://schemas.microsoft.com/office/drawing/2014/main" id="{5234CF16-7D9D-50D3-CE83-61CC6934D35E}"/>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algn="r">
              <a:defRPr/>
            </a:pPr>
            <a:r>
              <a:rPr lang="en-US" altLang="ja-JP" sz="1100" dirty="0">
                <a:solidFill>
                  <a:schemeClr val="bg1"/>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chemeClr val="bg1"/>
                </a:solidFill>
                <a:latin typeface="DIN Alternate" panose="020B0500000000000000" pitchFamily="34" charset="0"/>
                <a:ea typeface="Hiragino Sans W1" panose="020B0300000000000000" pitchFamily="34" charset="-128"/>
              </a:rPr>
              <a:pPr algn="r">
                <a:defRPr/>
              </a:pPr>
              <a:t>44</a:t>
            </a:fld>
            <a:endParaRPr lang="en-US" altLang="ja-JP" sz="1100" dirty="0">
              <a:solidFill>
                <a:schemeClr val="bg1"/>
              </a:solidFill>
              <a:latin typeface="DIN Alternate" panose="020B0500000000000000" pitchFamily="34" charset="0"/>
              <a:ea typeface="Hiragino Sans W1" panose="020B0300000000000000" pitchFamily="34" charset="-128"/>
            </a:endParaRPr>
          </a:p>
        </p:txBody>
      </p:sp>
      <p:sp>
        <p:nvSpPr>
          <p:cNvPr id="49" name="正方形/長方形 48">
            <a:extLst>
              <a:ext uri="{FF2B5EF4-FFF2-40B4-BE49-F238E27FC236}">
                <a16:creationId xmlns:a16="http://schemas.microsoft.com/office/drawing/2014/main" id="{303BDE78-2F1A-1214-98F1-E83A0FEBDDC7}"/>
              </a:ext>
            </a:extLst>
          </p:cNvPr>
          <p:cNvSpPr/>
          <p:nvPr/>
        </p:nvSpPr>
        <p:spPr>
          <a:xfrm>
            <a:off x="8270239" y="6442414"/>
            <a:ext cx="3344571" cy="298480"/>
          </a:xfrm>
          <a:prstGeom prst="rect">
            <a:avLst/>
          </a:prstGeom>
        </p:spPr>
        <p:txBody>
          <a:bodyPr wrap="square">
            <a:sp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schemeClr val="bg1"/>
                </a:solidFill>
                <a:effectLst/>
                <a:uLnTx/>
                <a:uFillTx/>
                <a:latin typeface="DIN Alternate" panose="020B0500000000000000" pitchFamily="34" charset="0"/>
                <a:ea typeface="Hiragino Sans W3" panose="020B0400000000000000" pitchFamily="34" charset="-128"/>
                <a:cs typeface="+mn-cs"/>
              </a:rPr>
              <a:t>© News Technology Co., Ltd. </a:t>
            </a:r>
            <a:r>
              <a:rPr kumimoji="1" lang="ja-JP" altLang="en-US" sz="1000" b="0" i="0" u="none" strike="noStrike" kern="1200" cap="none" spc="0" normalizeH="0" baseline="0" noProof="0">
                <a:ln>
                  <a:noFill/>
                </a:ln>
                <a:solidFill>
                  <a:schemeClr val="bg1"/>
                </a:solidFill>
                <a:effectLst/>
                <a:uLnTx/>
                <a:uFillTx/>
                <a:latin typeface="DIN Alternate" panose="020B0500000000000000" pitchFamily="34" charset="0"/>
                <a:ea typeface="Hiragino Sans W1" panose="020B0300000000000000" pitchFamily="34" charset="-128"/>
                <a:cs typeface="+mn-cs"/>
              </a:rPr>
              <a:t>│</a:t>
            </a:r>
            <a:endParaRPr kumimoji="1" lang="ja-JP" altLang="en-US" sz="900" b="0" i="0" u="none" strike="noStrike" kern="1200" cap="none" spc="0" normalizeH="0" baseline="0" noProof="0">
              <a:ln>
                <a:noFill/>
              </a:ln>
              <a:solidFill>
                <a:schemeClr val="bg1"/>
              </a:solidFill>
              <a:effectLst/>
              <a:uLnTx/>
              <a:uFillTx/>
              <a:latin typeface="DIN Alternate" panose="020B0500000000000000" pitchFamily="34" charset="0"/>
              <a:ea typeface="Hiragino Sans W3" panose="020B0400000000000000" pitchFamily="34" charset="-128"/>
              <a:cs typeface="+mn-cs"/>
            </a:endParaRPr>
          </a:p>
        </p:txBody>
      </p:sp>
      <p:grpSp>
        <p:nvGrpSpPr>
          <p:cNvPr id="51" name="グループ化 50">
            <a:extLst>
              <a:ext uri="{FF2B5EF4-FFF2-40B4-BE49-F238E27FC236}">
                <a16:creationId xmlns:a16="http://schemas.microsoft.com/office/drawing/2014/main" id="{E409673D-B9DC-1CE4-926E-F2D582E9B4F7}"/>
              </a:ext>
            </a:extLst>
          </p:cNvPr>
          <p:cNvGrpSpPr/>
          <p:nvPr/>
        </p:nvGrpSpPr>
        <p:grpSpPr>
          <a:xfrm>
            <a:off x="963544" y="5619251"/>
            <a:ext cx="744246" cy="164101"/>
            <a:chOff x="1916600" y="3574468"/>
            <a:chExt cx="744246" cy="164101"/>
          </a:xfrm>
        </p:grpSpPr>
        <p:pic>
          <p:nvPicPr>
            <p:cNvPr id="53" name="object 75">
              <a:extLst>
                <a:ext uri="{FF2B5EF4-FFF2-40B4-BE49-F238E27FC236}">
                  <a16:creationId xmlns:a16="http://schemas.microsoft.com/office/drawing/2014/main" id="{03C0C9D1-568A-217F-2F21-7D74FC8BC222}"/>
                </a:ext>
              </a:extLst>
            </p:cNvPr>
            <p:cNvPicPr/>
            <p:nvPr/>
          </p:nvPicPr>
          <p:blipFill>
            <a:blip r:embed="rId9" cstate="print">
              <a:extLst>
                <a:ext uri="{28A0092B-C50C-407E-A947-70E740481C1C}">
                  <a14:useLocalDpi xmlns:a14="http://schemas.microsoft.com/office/drawing/2010/main"/>
                </a:ext>
              </a:extLst>
            </a:blip>
            <a:stretch>
              <a:fillRect/>
            </a:stretch>
          </p:blipFill>
          <p:spPr>
            <a:xfrm>
              <a:off x="2168445" y="3625130"/>
              <a:ext cx="57241" cy="63477"/>
            </a:xfrm>
            <a:prstGeom prst="rect">
              <a:avLst/>
            </a:prstGeom>
          </p:spPr>
        </p:pic>
        <p:grpSp>
          <p:nvGrpSpPr>
            <p:cNvPr id="54" name="object 76">
              <a:extLst>
                <a:ext uri="{FF2B5EF4-FFF2-40B4-BE49-F238E27FC236}">
                  <a16:creationId xmlns:a16="http://schemas.microsoft.com/office/drawing/2014/main" id="{3653746D-7A4C-0BB9-965E-2437CE324114}"/>
                </a:ext>
              </a:extLst>
            </p:cNvPr>
            <p:cNvGrpSpPr/>
            <p:nvPr/>
          </p:nvGrpSpPr>
          <p:grpSpPr>
            <a:xfrm>
              <a:off x="2464669" y="3624361"/>
              <a:ext cx="133529" cy="64526"/>
              <a:chOff x="6541325" y="1927821"/>
              <a:chExt cx="321945" cy="155575"/>
            </a:xfrm>
          </p:grpSpPr>
          <p:pic>
            <p:nvPicPr>
              <p:cNvPr id="65" name="object 77">
                <a:extLst>
                  <a:ext uri="{FF2B5EF4-FFF2-40B4-BE49-F238E27FC236}">
                    <a16:creationId xmlns:a16="http://schemas.microsoft.com/office/drawing/2014/main" id="{B4479D80-38BA-07B4-2EE9-3EE5F80F3489}"/>
                  </a:ext>
                </a:extLst>
              </p:cNvPr>
              <p:cNvPicPr/>
              <p:nvPr/>
            </p:nvPicPr>
            <p:blipFill>
              <a:blip r:embed="rId10" cstate="print">
                <a:extLst>
                  <a:ext uri="{28A0092B-C50C-407E-A947-70E740481C1C}">
                    <a14:useLocalDpi xmlns:a14="http://schemas.microsoft.com/office/drawing/2010/main"/>
                  </a:ext>
                </a:extLst>
              </a:blip>
              <a:stretch>
                <a:fillRect/>
              </a:stretch>
            </p:blipFill>
            <p:spPr>
              <a:xfrm>
                <a:off x="6724764" y="1927948"/>
                <a:ext cx="138010" cy="153047"/>
              </a:xfrm>
              <a:prstGeom prst="rect">
                <a:avLst/>
              </a:prstGeom>
            </p:spPr>
          </p:pic>
          <p:pic>
            <p:nvPicPr>
              <p:cNvPr id="67" name="object 78">
                <a:extLst>
                  <a:ext uri="{FF2B5EF4-FFF2-40B4-BE49-F238E27FC236}">
                    <a16:creationId xmlns:a16="http://schemas.microsoft.com/office/drawing/2014/main" id="{F33CF1EA-F84E-0C3C-FC78-6475F6BE5DF6}"/>
                  </a:ext>
                </a:extLst>
              </p:cNvPr>
              <p:cNvPicPr/>
              <p:nvPr/>
            </p:nvPicPr>
            <p:blipFill>
              <a:blip r:embed="rId11" cstate="print">
                <a:extLst>
                  <a:ext uri="{28A0092B-C50C-407E-A947-70E740481C1C}">
                    <a14:useLocalDpi xmlns:a14="http://schemas.microsoft.com/office/drawing/2010/main"/>
                  </a:ext>
                </a:extLst>
              </a:blip>
              <a:stretch>
                <a:fillRect/>
              </a:stretch>
            </p:blipFill>
            <p:spPr>
              <a:xfrm>
                <a:off x="6541325" y="1927821"/>
                <a:ext cx="155000" cy="155003"/>
              </a:xfrm>
              <a:prstGeom prst="rect">
                <a:avLst/>
              </a:prstGeom>
            </p:spPr>
          </p:pic>
        </p:grpSp>
        <p:pic>
          <p:nvPicPr>
            <p:cNvPr id="56" name="object 79">
              <a:extLst>
                <a:ext uri="{FF2B5EF4-FFF2-40B4-BE49-F238E27FC236}">
                  <a16:creationId xmlns:a16="http://schemas.microsoft.com/office/drawing/2014/main" id="{066C5879-CC8F-7785-0380-672F1271C8D5}"/>
                </a:ext>
              </a:extLst>
            </p:cNvPr>
            <p:cNvPicPr/>
            <p:nvPr/>
          </p:nvPicPr>
          <p:blipFill>
            <a:blip r:embed="rId12" cstate="print">
              <a:extLst>
                <a:ext uri="{28A0092B-C50C-407E-A947-70E740481C1C}">
                  <a14:useLocalDpi xmlns:a14="http://schemas.microsoft.com/office/drawing/2010/main"/>
                </a:ext>
              </a:extLst>
            </a:blip>
            <a:stretch>
              <a:fillRect/>
            </a:stretch>
          </p:blipFill>
          <p:spPr>
            <a:xfrm>
              <a:off x="2091346" y="3624361"/>
              <a:ext cx="64294" cy="76177"/>
            </a:xfrm>
            <a:prstGeom prst="rect">
              <a:avLst/>
            </a:prstGeom>
          </p:spPr>
        </p:pic>
        <p:grpSp>
          <p:nvGrpSpPr>
            <p:cNvPr id="57" name="object 80">
              <a:extLst>
                <a:ext uri="{FF2B5EF4-FFF2-40B4-BE49-F238E27FC236}">
                  <a16:creationId xmlns:a16="http://schemas.microsoft.com/office/drawing/2014/main" id="{B239EF7B-6DFA-6CC6-8EC5-8E76086C7344}"/>
                </a:ext>
              </a:extLst>
            </p:cNvPr>
            <p:cNvGrpSpPr/>
            <p:nvPr/>
          </p:nvGrpSpPr>
          <p:grpSpPr>
            <a:xfrm>
              <a:off x="2375502" y="3602248"/>
              <a:ext cx="78221" cy="86122"/>
              <a:chOff x="6326339" y="1874507"/>
              <a:chExt cx="188595" cy="207645"/>
            </a:xfrm>
          </p:grpSpPr>
          <p:pic>
            <p:nvPicPr>
              <p:cNvPr id="63" name="object 81">
                <a:extLst>
                  <a:ext uri="{FF2B5EF4-FFF2-40B4-BE49-F238E27FC236}">
                    <a16:creationId xmlns:a16="http://schemas.microsoft.com/office/drawing/2014/main" id="{1775C1FC-C783-2DFA-7257-B1E577850CC8}"/>
                  </a:ext>
                </a:extLst>
              </p:cNvPr>
              <p:cNvPicPr/>
              <p:nvPr/>
            </p:nvPicPr>
            <p:blipFill>
              <a:blip r:embed="rId13" cstate="print">
                <a:extLst>
                  <a:ext uri="{28A0092B-C50C-407E-A947-70E740481C1C}">
                    <a14:useLocalDpi xmlns:a14="http://schemas.microsoft.com/office/drawing/2010/main"/>
                  </a:ext>
                </a:extLst>
              </a:blip>
              <a:stretch>
                <a:fillRect/>
              </a:stretch>
            </p:blipFill>
            <p:spPr>
              <a:xfrm>
                <a:off x="6472110" y="1874507"/>
                <a:ext cx="42621" cy="207174"/>
              </a:xfrm>
              <a:prstGeom prst="rect">
                <a:avLst/>
              </a:prstGeom>
            </p:spPr>
          </p:pic>
          <p:pic>
            <p:nvPicPr>
              <p:cNvPr id="64" name="object 82">
                <a:extLst>
                  <a:ext uri="{FF2B5EF4-FFF2-40B4-BE49-F238E27FC236}">
                    <a16:creationId xmlns:a16="http://schemas.microsoft.com/office/drawing/2014/main" id="{99F88C78-00F7-D0C3-5758-607CF2E9958E}"/>
                  </a:ext>
                </a:extLst>
              </p:cNvPr>
              <p:cNvPicPr/>
              <p:nvPr/>
            </p:nvPicPr>
            <p:blipFill>
              <a:blip r:embed="rId14" cstate="print">
                <a:extLst>
                  <a:ext uri="{28A0092B-C50C-407E-A947-70E740481C1C}">
                    <a14:useLocalDpi xmlns:a14="http://schemas.microsoft.com/office/drawing/2010/main"/>
                  </a:ext>
                </a:extLst>
              </a:blip>
              <a:stretch>
                <a:fillRect/>
              </a:stretch>
            </p:blipFill>
            <p:spPr>
              <a:xfrm>
                <a:off x="6326339" y="1876374"/>
                <a:ext cx="116751" cy="205308"/>
              </a:xfrm>
              <a:prstGeom prst="rect">
                <a:avLst/>
              </a:prstGeom>
            </p:spPr>
          </p:pic>
        </p:grpSp>
        <p:grpSp>
          <p:nvGrpSpPr>
            <p:cNvPr id="58" name="object 83">
              <a:extLst>
                <a:ext uri="{FF2B5EF4-FFF2-40B4-BE49-F238E27FC236}">
                  <a16:creationId xmlns:a16="http://schemas.microsoft.com/office/drawing/2014/main" id="{E8EB4C4C-E371-5D21-3528-59E12F4FB6DB}"/>
                </a:ext>
              </a:extLst>
            </p:cNvPr>
            <p:cNvGrpSpPr/>
            <p:nvPr/>
          </p:nvGrpSpPr>
          <p:grpSpPr>
            <a:xfrm>
              <a:off x="2238491" y="3623892"/>
              <a:ext cx="126681" cy="65316"/>
              <a:chOff x="5995999" y="1926691"/>
              <a:chExt cx="305435" cy="157480"/>
            </a:xfrm>
          </p:grpSpPr>
          <p:pic>
            <p:nvPicPr>
              <p:cNvPr id="61" name="object 84">
                <a:extLst>
                  <a:ext uri="{FF2B5EF4-FFF2-40B4-BE49-F238E27FC236}">
                    <a16:creationId xmlns:a16="http://schemas.microsoft.com/office/drawing/2014/main" id="{66922C99-6C81-419D-4D3B-092855612BB4}"/>
                  </a:ext>
                </a:extLst>
              </p:cNvPr>
              <p:cNvPicPr/>
              <p:nvPr/>
            </p:nvPicPr>
            <p:blipFill>
              <a:blip r:embed="rId15" cstate="print">
                <a:extLst>
                  <a:ext uri="{28A0092B-C50C-407E-A947-70E740481C1C}">
                    <a14:useLocalDpi xmlns:a14="http://schemas.microsoft.com/office/drawing/2010/main"/>
                  </a:ext>
                </a:extLst>
              </a:blip>
              <a:stretch>
                <a:fillRect/>
              </a:stretch>
            </p:blipFill>
            <p:spPr>
              <a:xfrm>
                <a:off x="5995999" y="1927847"/>
                <a:ext cx="155003" cy="155003"/>
              </a:xfrm>
              <a:prstGeom prst="rect">
                <a:avLst/>
              </a:prstGeom>
            </p:spPr>
          </p:pic>
          <p:pic>
            <p:nvPicPr>
              <p:cNvPr id="62" name="object 85">
                <a:extLst>
                  <a:ext uri="{FF2B5EF4-FFF2-40B4-BE49-F238E27FC236}">
                    <a16:creationId xmlns:a16="http://schemas.microsoft.com/office/drawing/2014/main" id="{BA43AACE-A645-38BE-0289-1BA464CA2E6C}"/>
                  </a:ext>
                </a:extLst>
              </p:cNvPr>
              <p:cNvPicPr/>
              <p:nvPr/>
            </p:nvPicPr>
            <p:blipFill>
              <a:blip r:embed="rId16" cstate="print">
                <a:extLst>
                  <a:ext uri="{28A0092B-C50C-407E-A947-70E740481C1C}">
                    <a14:useLocalDpi xmlns:a14="http://schemas.microsoft.com/office/drawing/2010/main"/>
                  </a:ext>
                </a:extLst>
              </a:blip>
              <a:stretch>
                <a:fillRect/>
              </a:stretch>
            </p:blipFill>
            <p:spPr>
              <a:xfrm>
                <a:off x="6178286" y="1926691"/>
                <a:ext cx="123113" cy="157187"/>
              </a:xfrm>
              <a:prstGeom prst="rect">
                <a:avLst/>
              </a:prstGeom>
            </p:spPr>
          </p:pic>
        </p:grpSp>
        <p:pic>
          <p:nvPicPr>
            <p:cNvPr id="59" name="object 86">
              <a:extLst>
                <a:ext uri="{FF2B5EF4-FFF2-40B4-BE49-F238E27FC236}">
                  <a16:creationId xmlns:a16="http://schemas.microsoft.com/office/drawing/2014/main" id="{7BB98127-DE2F-1E04-1057-1902B4046DB6}"/>
                </a:ext>
              </a:extLst>
            </p:cNvPr>
            <p:cNvPicPr/>
            <p:nvPr/>
          </p:nvPicPr>
          <p:blipFill>
            <a:blip r:embed="rId17" cstate="print">
              <a:extLst>
                <a:ext uri="{28A0092B-C50C-407E-A947-70E740481C1C}">
                  <a14:useLocalDpi xmlns:a14="http://schemas.microsoft.com/office/drawing/2010/main"/>
                </a:ext>
              </a:extLst>
            </a:blip>
            <a:stretch>
              <a:fillRect/>
            </a:stretch>
          </p:blipFill>
          <p:spPr>
            <a:xfrm>
              <a:off x="2609780" y="3623892"/>
              <a:ext cx="51066" cy="65194"/>
            </a:xfrm>
            <a:prstGeom prst="rect">
              <a:avLst/>
            </a:prstGeom>
          </p:spPr>
        </p:pic>
        <p:pic>
          <p:nvPicPr>
            <p:cNvPr id="60" name="object 87">
              <a:extLst>
                <a:ext uri="{FF2B5EF4-FFF2-40B4-BE49-F238E27FC236}">
                  <a16:creationId xmlns:a16="http://schemas.microsoft.com/office/drawing/2014/main" id="{EB958FF0-83E6-396A-CEC6-6314CECA39F8}"/>
                </a:ext>
              </a:extLst>
            </p:cNvPr>
            <p:cNvPicPr/>
            <p:nvPr/>
          </p:nvPicPr>
          <p:blipFill>
            <a:blip r:embed="rId18" cstate="print">
              <a:extLst>
                <a:ext uri="{28A0092B-C50C-407E-A947-70E740481C1C}">
                  <a14:useLocalDpi xmlns:a14="http://schemas.microsoft.com/office/drawing/2010/main"/>
                </a:ext>
              </a:extLst>
            </a:blip>
            <a:stretch>
              <a:fillRect/>
            </a:stretch>
          </p:blipFill>
          <p:spPr>
            <a:xfrm>
              <a:off x="1916600" y="3574468"/>
              <a:ext cx="149383" cy="164101"/>
            </a:xfrm>
            <a:prstGeom prst="rect">
              <a:avLst/>
            </a:prstGeom>
          </p:spPr>
        </p:pic>
      </p:grpSp>
      <p:grpSp>
        <p:nvGrpSpPr>
          <p:cNvPr id="68" name="グループ化 67">
            <a:extLst>
              <a:ext uri="{FF2B5EF4-FFF2-40B4-BE49-F238E27FC236}">
                <a16:creationId xmlns:a16="http://schemas.microsoft.com/office/drawing/2014/main" id="{18049CC8-85FC-C5FA-7FFF-AAA768A9E004}"/>
              </a:ext>
            </a:extLst>
          </p:cNvPr>
          <p:cNvGrpSpPr/>
          <p:nvPr/>
        </p:nvGrpSpPr>
        <p:grpSpPr>
          <a:xfrm>
            <a:off x="956871" y="6129259"/>
            <a:ext cx="474020" cy="164111"/>
            <a:chOff x="1915511" y="3995094"/>
            <a:chExt cx="474020" cy="164111"/>
          </a:xfrm>
        </p:grpSpPr>
        <p:pic>
          <p:nvPicPr>
            <p:cNvPr id="69" name="object 88">
              <a:extLst>
                <a:ext uri="{FF2B5EF4-FFF2-40B4-BE49-F238E27FC236}">
                  <a16:creationId xmlns:a16="http://schemas.microsoft.com/office/drawing/2014/main" id="{5DB7A793-903B-77FD-912E-7E4E3998002B}"/>
                </a:ext>
              </a:extLst>
            </p:cNvPr>
            <p:cNvPicPr/>
            <p:nvPr/>
          </p:nvPicPr>
          <p:blipFill>
            <a:blip r:embed="rId19" cstate="print">
              <a:extLst>
                <a:ext uri="{28A0092B-C50C-407E-A947-70E740481C1C}">
                  <a14:useLocalDpi xmlns:a14="http://schemas.microsoft.com/office/drawing/2010/main"/>
                </a:ext>
              </a:extLst>
            </a:blip>
            <a:stretch>
              <a:fillRect/>
            </a:stretch>
          </p:blipFill>
          <p:spPr>
            <a:xfrm>
              <a:off x="1915511" y="3995094"/>
              <a:ext cx="149383" cy="164111"/>
            </a:xfrm>
            <a:prstGeom prst="rect">
              <a:avLst/>
            </a:prstGeom>
          </p:spPr>
        </p:pic>
        <p:grpSp>
          <p:nvGrpSpPr>
            <p:cNvPr id="70" name="object 89">
              <a:extLst>
                <a:ext uri="{FF2B5EF4-FFF2-40B4-BE49-F238E27FC236}">
                  <a16:creationId xmlns:a16="http://schemas.microsoft.com/office/drawing/2014/main" id="{3DB61EBB-51E3-44FD-FC21-8EB37F57B6D5}"/>
                </a:ext>
              </a:extLst>
            </p:cNvPr>
            <p:cNvGrpSpPr/>
            <p:nvPr/>
          </p:nvGrpSpPr>
          <p:grpSpPr>
            <a:xfrm>
              <a:off x="2096136" y="4034573"/>
              <a:ext cx="293395" cy="85332"/>
              <a:chOff x="5655400" y="3030701"/>
              <a:chExt cx="707390" cy="205740"/>
            </a:xfrm>
          </p:grpSpPr>
          <p:sp>
            <p:nvSpPr>
              <p:cNvPr id="71" name="object 90">
                <a:extLst>
                  <a:ext uri="{FF2B5EF4-FFF2-40B4-BE49-F238E27FC236}">
                    <a16:creationId xmlns:a16="http://schemas.microsoft.com/office/drawing/2014/main" id="{2AEF7D69-71C5-20CB-181C-4711767DAA8C}"/>
                  </a:ext>
                </a:extLst>
              </p:cNvPr>
              <p:cNvSpPr/>
              <p:nvPr/>
            </p:nvSpPr>
            <p:spPr>
              <a:xfrm>
                <a:off x="5655399" y="3031286"/>
                <a:ext cx="41275" cy="204470"/>
              </a:xfrm>
              <a:custGeom>
                <a:avLst/>
                <a:gdLst/>
                <a:ahLst/>
                <a:cxnLst/>
                <a:rect l="l" t="t" r="r" b="b"/>
                <a:pathLst>
                  <a:path w="41275" h="204469">
                    <a:moveTo>
                      <a:pt x="40754" y="1270"/>
                    </a:moveTo>
                    <a:lnTo>
                      <a:pt x="40728" y="0"/>
                    </a:lnTo>
                    <a:lnTo>
                      <a:pt x="12" y="0"/>
                    </a:lnTo>
                    <a:lnTo>
                      <a:pt x="12" y="1270"/>
                    </a:lnTo>
                    <a:lnTo>
                      <a:pt x="0" y="201930"/>
                    </a:lnTo>
                    <a:lnTo>
                      <a:pt x="0" y="203200"/>
                    </a:lnTo>
                    <a:lnTo>
                      <a:pt x="266" y="203200"/>
                    </a:lnTo>
                    <a:lnTo>
                      <a:pt x="266" y="204470"/>
                    </a:lnTo>
                    <a:lnTo>
                      <a:pt x="40398" y="204470"/>
                    </a:lnTo>
                    <a:lnTo>
                      <a:pt x="40398" y="203200"/>
                    </a:lnTo>
                    <a:lnTo>
                      <a:pt x="40754" y="203200"/>
                    </a:lnTo>
                    <a:lnTo>
                      <a:pt x="40754" y="201930"/>
                    </a:lnTo>
                    <a:lnTo>
                      <a:pt x="40754" y="1270"/>
                    </a:lnTo>
                    <a:close/>
                  </a:path>
                </a:pathLst>
              </a:custGeom>
              <a:solidFill>
                <a:srgbClr val="000000"/>
              </a:solidFill>
            </p:spPr>
            <p:txBody>
              <a:bodyPr wrap="square" lIns="0" tIns="0" rIns="0" bIns="0" rtlCol="0"/>
              <a:lstStyle/>
              <a:p>
                <a:endParaRPr sz="1100" dirty="0">
                  <a:latin typeface="Hiragino Sans W5" panose="020B0400000000000000" pitchFamily="34" charset="-128"/>
                  <a:ea typeface="Hiragino Sans W5" panose="020B0400000000000000" pitchFamily="34" charset="-128"/>
                </a:endParaRPr>
              </a:p>
            </p:txBody>
          </p:sp>
          <p:pic>
            <p:nvPicPr>
              <p:cNvPr id="72" name="object 91">
                <a:extLst>
                  <a:ext uri="{FF2B5EF4-FFF2-40B4-BE49-F238E27FC236}">
                    <a16:creationId xmlns:a16="http://schemas.microsoft.com/office/drawing/2014/main" id="{534D233B-AFFD-D56F-630E-FA44A59CF618}"/>
                  </a:ext>
                </a:extLst>
              </p:cNvPr>
              <p:cNvPicPr/>
              <p:nvPr/>
            </p:nvPicPr>
            <p:blipFill>
              <a:blip r:embed="rId20" cstate="print">
                <a:extLst>
                  <a:ext uri="{28A0092B-C50C-407E-A947-70E740481C1C}">
                    <a14:useLocalDpi xmlns:a14="http://schemas.microsoft.com/office/drawing/2010/main"/>
                  </a:ext>
                </a:extLst>
              </a:blip>
              <a:stretch>
                <a:fillRect/>
              </a:stretch>
            </p:blipFill>
            <p:spPr>
              <a:xfrm>
                <a:off x="5733820" y="3030702"/>
                <a:ext cx="132435" cy="205308"/>
              </a:xfrm>
              <a:prstGeom prst="rect">
                <a:avLst/>
              </a:prstGeom>
            </p:spPr>
          </p:pic>
          <p:pic>
            <p:nvPicPr>
              <p:cNvPr id="73" name="object 92">
                <a:extLst>
                  <a:ext uri="{FF2B5EF4-FFF2-40B4-BE49-F238E27FC236}">
                    <a16:creationId xmlns:a16="http://schemas.microsoft.com/office/drawing/2014/main" id="{10C1F607-AA3D-F34E-9EEB-34272C5CB4CF}"/>
                  </a:ext>
                </a:extLst>
              </p:cNvPr>
              <p:cNvPicPr/>
              <p:nvPr/>
            </p:nvPicPr>
            <p:blipFill>
              <a:blip r:embed="rId21" cstate="print">
                <a:extLst>
                  <a:ext uri="{28A0092B-C50C-407E-A947-70E740481C1C}">
                    <a14:useLocalDpi xmlns:a14="http://schemas.microsoft.com/office/drawing/2010/main"/>
                  </a:ext>
                </a:extLst>
              </a:blip>
              <a:stretch>
                <a:fillRect/>
              </a:stretch>
            </p:blipFill>
            <p:spPr>
              <a:xfrm>
                <a:off x="5903923" y="3030702"/>
                <a:ext cx="132435" cy="205308"/>
              </a:xfrm>
              <a:prstGeom prst="rect">
                <a:avLst/>
              </a:prstGeom>
            </p:spPr>
          </p:pic>
          <p:pic>
            <p:nvPicPr>
              <p:cNvPr id="74" name="object 93">
                <a:extLst>
                  <a:ext uri="{FF2B5EF4-FFF2-40B4-BE49-F238E27FC236}">
                    <a16:creationId xmlns:a16="http://schemas.microsoft.com/office/drawing/2014/main" id="{92E869AC-1D7D-CC28-C611-67A0005A95C2}"/>
                  </a:ext>
                </a:extLst>
              </p:cNvPr>
              <p:cNvPicPr/>
              <p:nvPr/>
            </p:nvPicPr>
            <p:blipFill>
              <a:blip r:embed="rId22" cstate="print">
                <a:extLst>
                  <a:ext uri="{28A0092B-C50C-407E-A947-70E740481C1C}">
                    <a14:useLocalDpi xmlns:a14="http://schemas.microsoft.com/office/drawing/2010/main"/>
                  </a:ext>
                </a:extLst>
              </a:blip>
              <a:stretch>
                <a:fillRect/>
              </a:stretch>
            </p:blipFill>
            <p:spPr>
              <a:xfrm>
                <a:off x="6074023" y="3030701"/>
                <a:ext cx="140042" cy="205308"/>
              </a:xfrm>
              <a:prstGeom prst="rect">
                <a:avLst/>
              </a:prstGeom>
            </p:spPr>
          </p:pic>
          <p:sp>
            <p:nvSpPr>
              <p:cNvPr id="75" name="object 94">
                <a:extLst>
                  <a:ext uri="{FF2B5EF4-FFF2-40B4-BE49-F238E27FC236}">
                    <a16:creationId xmlns:a16="http://schemas.microsoft.com/office/drawing/2014/main" id="{CF51295E-4464-C57A-B5FB-D442F052D072}"/>
                  </a:ext>
                </a:extLst>
              </p:cNvPr>
              <p:cNvSpPr/>
              <p:nvPr/>
            </p:nvSpPr>
            <p:spPr>
              <a:xfrm>
                <a:off x="6251727" y="3031286"/>
                <a:ext cx="111125" cy="204470"/>
              </a:xfrm>
              <a:custGeom>
                <a:avLst/>
                <a:gdLst/>
                <a:ahLst/>
                <a:cxnLst/>
                <a:rect l="l" t="t" r="r" b="b"/>
                <a:pathLst>
                  <a:path w="111125" h="204469">
                    <a:moveTo>
                      <a:pt x="111061" y="1270"/>
                    </a:moveTo>
                    <a:lnTo>
                      <a:pt x="111036" y="0"/>
                    </a:lnTo>
                    <a:lnTo>
                      <a:pt x="12" y="0"/>
                    </a:lnTo>
                    <a:lnTo>
                      <a:pt x="12" y="1270"/>
                    </a:lnTo>
                    <a:lnTo>
                      <a:pt x="0" y="36830"/>
                    </a:lnTo>
                    <a:lnTo>
                      <a:pt x="0" y="203200"/>
                    </a:lnTo>
                    <a:lnTo>
                      <a:pt x="266" y="203200"/>
                    </a:lnTo>
                    <a:lnTo>
                      <a:pt x="266" y="204470"/>
                    </a:lnTo>
                    <a:lnTo>
                      <a:pt x="110705" y="204470"/>
                    </a:lnTo>
                    <a:lnTo>
                      <a:pt x="110705" y="203200"/>
                    </a:lnTo>
                    <a:lnTo>
                      <a:pt x="111061" y="203200"/>
                    </a:lnTo>
                    <a:lnTo>
                      <a:pt x="111061" y="201930"/>
                    </a:lnTo>
                    <a:lnTo>
                      <a:pt x="111061" y="167640"/>
                    </a:lnTo>
                    <a:lnTo>
                      <a:pt x="110972" y="166370"/>
                    </a:lnTo>
                    <a:lnTo>
                      <a:pt x="41059" y="166370"/>
                    </a:lnTo>
                    <a:lnTo>
                      <a:pt x="41059" y="120650"/>
                    </a:lnTo>
                    <a:lnTo>
                      <a:pt x="94957" y="120650"/>
                    </a:lnTo>
                    <a:lnTo>
                      <a:pt x="94957" y="119380"/>
                    </a:lnTo>
                    <a:lnTo>
                      <a:pt x="95821" y="119380"/>
                    </a:lnTo>
                    <a:lnTo>
                      <a:pt x="95821" y="81280"/>
                    </a:lnTo>
                    <a:lnTo>
                      <a:pt x="94907" y="81280"/>
                    </a:lnTo>
                    <a:lnTo>
                      <a:pt x="94907" y="80010"/>
                    </a:lnTo>
                    <a:lnTo>
                      <a:pt x="41059" y="80010"/>
                    </a:lnTo>
                    <a:lnTo>
                      <a:pt x="41059" y="38100"/>
                    </a:lnTo>
                    <a:lnTo>
                      <a:pt x="110655" y="38100"/>
                    </a:lnTo>
                    <a:lnTo>
                      <a:pt x="110655" y="36830"/>
                    </a:lnTo>
                    <a:lnTo>
                      <a:pt x="111061" y="36830"/>
                    </a:lnTo>
                    <a:lnTo>
                      <a:pt x="111061" y="1270"/>
                    </a:lnTo>
                    <a:close/>
                  </a:path>
                </a:pathLst>
              </a:custGeom>
              <a:solidFill>
                <a:srgbClr val="000000"/>
              </a:solidFill>
            </p:spPr>
            <p:txBody>
              <a:bodyPr wrap="square" lIns="0" tIns="0" rIns="0" bIns="0" rtlCol="0"/>
              <a:lstStyle/>
              <a:p>
                <a:endParaRPr sz="1100" dirty="0">
                  <a:latin typeface="Hiragino Sans W5" panose="020B0400000000000000" pitchFamily="34" charset="-128"/>
                  <a:ea typeface="Hiragino Sans W5" panose="020B0400000000000000" pitchFamily="34" charset="-128"/>
                </a:endParaRPr>
              </a:p>
            </p:txBody>
          </p:sp>
        </p:grpSp>
      </p:grpSp>
      <p:pic>
        <p:nvPicPr>
          <p:cNvPr id="76" name="図 75" descr="図形&#10;&#10;中程度の精度で自動的に生成された説明">
            <a:extLst>
              <a:ext uri="{FF2B5EF4-FFF2-40B4-BE49-F238E27FC236}">
                <a16:creationId xmlns:a16="http://schemas.microsoft.com/office/drawing/2014/main" id="{7B0A4323-B6F9-E996-5B8B-4CFA7A2B78DF}"/>
              </a:ext>
            </a:extLst>
          </p:cNvPr>
          <p:cNvPicPr>
            <a:picLocks noChangeAspect="1"/>
          </p:cNvPicPr>
          <p:nvPr/>
        </p:nvPicPr>
        <p:blipFill>
          <a:blip r:embed="rId23" cstate="hqprint">
            <a:extLst>
              <a:ext uri="{28A0092B-C50C-407E-A947-70E740481C1C}">
                <a14:useLocalDpi xmlns:a14="http://schemas.microsoft.com/office/drawing/2010/main"/>
              </a:ext>
            </a:extLst>
          </a:blip>
          <a:stretch>
            <a:fillRect/>
          </a:stretch>
        </p:blipFill>
        <p:spPr>
          <a:xfrm>
            <a:off x="951965" y="6392774"/>
            <a:ext cx="925580" cy="160434"/>
          </a:xfrm>
          <a:prstGeom prst="rect">
            <a:avLst/>
          </a:prstGeom>
        </p:spPr>
      </p:pic>
      <p:grpSp>
        <p:nvGrpSpPr>
          <p:cNvPr id="77" name="グループ化 76">
            <a:extLst>
              <a:ext uri="{FF2B5EF4-FFF2-40B4-BE49-F238E27FC236}">
                <a16:creationId xmlns:a16="http://schemas.microsoft.com/office/drawing/2014/main" id="{31656802-B432-8F3E-5148-3EAF5C9F5B48}"/>
              </a:ext>
            </a:extLst>
          </p:cNvPr>
          <p:cNvGrpSpPr/>
          <p:nvPr/>
        </p:nvGrpSpPr>
        <p:grpSpPr>
          <a:xfrm>
            <a:off x="951965" y="5864100"/>
            <a:ext cx="677605" cy="164106"/>
            <a:chOff x="1914352" y="4802996"/>
            <a:chExt cx="677605" cy="164106"/>
          </a:xfrm>
        </p:grpSpPr>
        <p:pic>
          <p:nvPicPr>
            <p:cNvPr id="78" name="object 95">
              <a:extLst>
                <a:ext uri="{FF2B5EF4-FFF2-40B4-BE49-F238E27FC236}">
                  <a16:creationId xmlns:a16="http://schemas.microsoft.com/office/drawing/2014/main" id="{50DA1622-E3E3-E4AE-2D0B-93DCC06C7C82}"/>
                </a:ext>
              </a:extLst>
            </p:cNvPr>
            <p:cNvPicPr/>
            <p:nvPr/>
          </p:nvPicPr>
          <p:blipFill>
            <a:blip r:embed="rId24" cstate="print">
              <a:extLst>
                <a:ext uri="{28A0092B-C50C-407E-A947-70E740481C1C}">
                  <a14:useLocalDpi xmlns:a14="http://schemas.microsoft.com/office/drawing/2010/main"/>
                </a:ext>
              </a:extLst>
            </a:blip>
            <a:stretch>
              <a:fillRect/>
            </a:stretch>
          </p:blipFill>
          <p:spPr>
            <a:xfrm>
              <a:off x="1914352" y="4802996"/>
              <a:ext cx="149383" cy="164106"/>
            </a:xfrm>
            <a:prstGeom prst="rect">
              <a:avLst/>
            </a:prstGeom>
          </p:spPr>
        </p:pic>
        <p:sp>
          <p:nvSpPr>
            <p:cNvPr id="79" name="object 96">
              <a:extLst>
                <a:ext uri="{FF2B5EF4-FFF2-40B4-BE49-F238E27FC236}">
                  <a16:creationId xmlns:a16="http://schemas.microsoft.com/office/drawing/2014/main" id="{57C3AFE6-89BB-894D-6DE3-2D963192BF66}"/>
                </a:ext>
              </a:extLst>
            </p:cNvPr>
            <p:cNvSpPr/>
            <p:nvPr/>
          </p:nvSpPr>
          <p:spPr>
            <a:xfrm>
              <a:off x="2094977" y="4842474"/>
              <a:ext cx="496980" cy="85332"/>
            </a:xfrm>
            <a:custGeom>
              <a:avLst/>
              <a:gdLst/>
              <a:ahLst/>
              <a:cxnLst/>
              <a:rect l="l" t="t" r="r" b="b"/>
              <a:pathLst>
                <a:path w="1198245" h="205739">
                  <a:moveTo>
                    <a:pt x="784301" y="137629"/>
                  </a:moveTo>
                  <a:lnTo>
                    <a:pt x="782497" y="137629"/>
                  </a:lnTo>
                  <a:lnTo>
                    <a:pt x="781278" y="138544"/>
                  </a:lnTo>
                  <a:lnTo>
                    <a:pt x="753491" y="162407"/>
                  </a:lnTo>
                  <a:lnTo>
                    <a:pt x="752576" y="163017"/>
                  </a:lnTo>
                  <a:lnTo>
                    <a:pt x="752271" y="163918"/>
                  </a:lnTo>
                  <a:lnTo>
                    <a:pt x="752576" y="164833"/>
                  </a:lnTo>
                  <a:lnTo>
                    <a:pt x="763069" y="183010"/>
                  </a:lnTo>
                  <a:lnTo>
                    <a:pt x="778941" y="195611"/>
                  </a:lnTo>
                  <a:lnTo>
                    <a:pt x="797871" y="202945"/>
                  </a:lnTo>
                  <a:lnTo>
                    <a:pt x="817537" y="205320"/>
                  </a:lnTo>
                  <a:lnTo>
                    <a:pt x="834429" y="203785"/>
                  </a:lnTo>
                  <a:lnTo>
                    <a:pt x="870419" y="180543"/>
                  </a:lnTo>
                  <a:lnTo>
                    <a:pt x="877721" y="164833"/>
                  </a:lnTo>
                  <a:lnTo>
                    <a:pt x="816025" y="164833"/>
                  </a:lnTo>
                  <a:lnTo>
                    <a:pt x="807271" y="163222"/>
                  </a:lnTo>
                  <a:lnTo>
                    <a:pt x="785215" y="139141"/>
                  </a:lnTo>
                  <a:lnTo>
                    <a:pt x="784301" y="137629"/>
                  </a:lnTo>
                  <a:close/>
                </a:path>
                <a:path w="1198245" h="205739">
                  <a:moveTo>
                    <a:pt x="817245" y="152"/>
                  </a:moveTo>
                  <a:lnTo>
                    <a:pt x="792770" y="3717"/>
                  </a:lnTo>
                  <a:lnTo>
                    <a:pt x="771045" y="14392"/>
                  </a:lnTo>
                  <a:lnTo>
                    <a:pt x="755497" y="32149"/>
                  </a:lnTo>
                  <a:lnTo>
                    <a:pt x="749554" y="56959"/>
                  </a:lnTo>
                  <a:lnTo>
                    <a:pt x="750692" y="67853"/>
                  </a:lnTo>
                  <a:lnTo>
                    <a:pt x="777180" y="103350"/>
                  </a:lnTo>
                  <a:lnTo>
                    <a:pt x="817050" y="122962"/>
                  </a:lnTo>
                  <a:lnTo>
                    <a:pt x="827093" y="128527"/>
                  </a:lnTo>
                  <a:lnTo>
                    <a:pt x="834926" y="135849"/>
                  </a:lnTo>
                  <a:lnTo>
                    <a:pt x="838085" y="145186"/>
                  </a:lnTo>
                  <a:lnTo>
                    <a:pt x="835956" y="154374"/>
                  </a:lnTo>
                  <a:lnTo>
                    <a:pt x="830570" y="160448"/>
                  </a:lnTo>
                  <a:lnTo>
                    <a:pt x="823426" y="163803"/>
                  </a:lnTo>
                  <a:lnTo>
                    <a:pt x="816025" y="164833"/>
                  </a:lnTo>
                  <a:lnTo>
                    <a:pt x="877721" y="164833"/>
                  </a:lnTo>
                  <a:lnTo>
                    <a:pt x="879898" y="157689"/>
                  </a:lnTo>
                  <a:lnTo>
                    <a:pt x="881508" y="147353"/>
                  </a:lnTo>
                  <a:lnTo>
                    <a:pt x="881900" y="139141"/>
                  </a:lnTo>
                  <a:lnTo>
                    <a:pt x="876868" y="118290"/>
                  </a:lnTo>
                  <a:lnTo>
                    <a:pt x="864074" y="101939"/>
                  </a:lnTo>
                  <a:lnTo>
                    <a:pt x="846973" y="89384"/>
                  </a:lnTo>
                  <a:lnTo>
                    <a:pt x="829017" y="79921"/>
                  </a:lnTo>
                  <a:lnTo>
                    <a:pt x="818116" y="75304"/>
                  </a:lnTo>
                  <a:lnTo>
                    <a:pt x="805908" y="69724"/>
                  </a:lnTo>
                  <a:lnTo>
                    <a:pt x="795965" y="62670"/>
                  </a:lnTo>
                  <a:lnTo>
                    <a:pt x="791857" y="53632"/>
                  </a:lnTo>
                  <a:lnTo>
                    <a:pt x="791857" y="42456"/>
                  </a:lnTo>
                  <a:lnTo>
                    <a:pt x="806665" y="40030"/>
                  </a:lnTo>
                  <a:lnTo>
                    <a:pt x="874887" y="40030"/>
                  </a:lnTo>
                  <a:lnTo>
                    <a:pt x="864490" y="22965"/>
                  </a:lnTo>
                  <a:lnTo>
                    <a:pt x="851233" y="10309"/>
                  </a:lnTo>
                  <a:lnTo>
                    <a:pt x="835485" y="2695"/>
                  </a:lnTo>
                  <a:lnTo>
                    <a:pt x="817245" y="152"/>
                  </a:lnTo>
                  <a:close/>
                </a:path>
                <a:path w="1198245" h="205739">
                  <a:moveTo>
                    <a:pt x="874887" y="40030"/>
                  </a:moveTo>
                  <a:lnTo>
                    <a:pt x="813015" y="40030"/>
                  </a:lnTo>
                  <a:lnTo>
                    <a:pt x="821575" y="41349"/>
                  </a:lnTo>
                  <a:lnTo>
                    <a:pt x="829402" y="45359"/>
                  </a:lnTo>
                  <a:lnTo>
                    <a:pt x="836890" y="52144"/>
                  </a:lnTo>
                  <a:lnTo>
                    <a:pt x="845642" y="63296"/>
                  </a:lnTo>
                  <a:lnTo>
                    <a:pt x="846251" y="63296"/>
                  </a:lnTo>
                  <a:lnTo>
                    <a:pt x="847500" y="62670"/>
                  </a:lnTo>
                  <a:lnTo>
                    <a:pt x="874344" y="43967"/>
                  </a:lnTo>
                  <a:lnTo>
                    <a:pt x="875258" y="43357"/>
                  </a:lnTo>
                  <a:lnTo>
                    <a:pt x="875855" y="41846"/>
                  </a:lnTo>
                  <a:lnTo>
                    <a:pt x="875258" y="40639"/>
                  </a:lnTo>
                  <a:lnTo>
                    <a:pt x="874887" y="40030"/>
                  </a:lnTo>
                  <a:close/>
                </a:path>
                <a:path w="1198245" h="205739">
                  <a:moveTo>
                    <a:pt x="34747" y="137477"/>
                  </a:moveTo>
                  <a:lnTo>
                    <a:pt x="32931" y="137477"/>
                  </a:lnTo>
                  <a:lnTo>
                    <a:pt x="31724" y="138391"/>
                  </a:lnTo>
                  <a:lnTo>
                    <a:pt x="3924" y="162255"/>
                  </a:lnTo>
                  <a:lnTo>
                    <a:pt x="3022" y="162864"/>
                  </a:lnTo>
                  <a:lnTo>
                    <a:pt x="2717" y="163766"/>
                  </a:lnTo>
                  <a:lnTo>
                    <a:pt x="3022" y="164680"/>
                  </a:lnTo>
                  <a:lnTo>
                    <a:pt x="13510" y="182858"/>
                  </a:lnTo>
                  <a:lnTo>
                    <a:pt x="29383" y="195459"/>
                  </a:lnTo>
                  <a:lnTo>
                    <a:pt x="48315" y="202792"/>
                  </a:lnTo>
                  <a:lnTo>
                    <a:pt x="67983" y="205168"/>
                  </a:lnTo>
                  <a:lnTo>
                    <a:pt x="84868" y="203632"/>
                  </a:lnTo>
                  <a:lnTo>
                    <a:pt x="120865" y="180390"/>
                  </a:lnTo>
                  <a:lnTo>
                    <a:pt x="128167" y="164680"/>
                  </a:lnTo>
                  <a:lnTo>
                    <a:pt x="66471" y="164680"/>
                  </a:lnTo>
                  <a:lnTo>
                    <a:pt x="57712" y="163069"/>
                  </a:lnTo>
                  <a:lnTo>
                    <a:pt x="35648" y="138988"/>
                  </a:lnTo>
                  <a:lnTo>
                    <a:pt x="34747" y="137477"/>
                  </a:lnTo>
                  <a:close/>
                </a:path>
                <a:path w="1198245" h="205739">
                  <a:moveTo>
                    <a:pt x="67678" y="0"/>
                  </a:moveTo>
                  <a:lnTo>
                    <a:pt x="43210" y="3564"/>
                  </a:lnTo>
                  <a:lnTo>
                    <a:pt x="21489" y="14239"/>
                  </a:lnTo>
                  <a:lnTo>
                    <a:pt x="5943" y="31996"/>
                  </a:lnTo>
                  <a:lnTo>
                    <a:pt x="0" y="56807"/>
                  </a:lnTo>
                  <a:lnTo>
                    <a:pt x="1138" y="67700"/>
                  </a:lnTo>
                  <a:lnTo>
                    <a:pt x="27626" y="103198"/>
                  </a:lnTo>
                  <a:lnTo>
                    <a:pt x="67496" y="122809"/>
                  </a:lnTo>
                  <a:lnTo>
                    <a:pt x="77539" y="128374"/>
                  </a:lnTo>
                  <a:lnTo>
                    <a:pt x="85372" y="135697"/>
                  </a:lnTo>
                  <a:lnTo>
                    <a:pt x="88531" y="145033"/>
                  </a:lnTo>
                  <a:lnTo>
                    <a:pt x="86402" y="154222"/>
                  </a:lnTo>
                  <a:lnTo>
                    <a:pt x="81016" y="160296"/>
                  </a:lnTo>
                  <a:lnTo>
                    <a:pt x="73872" y="163650"/>
                  </a:lnTo>
                  <a:lnTo>
                    <a:pt x="66471" y="164680"/>
                  </a:lnTo>
                  <a:lnTo>
                    <a:pt x="128167" y="164680"/>
                  </a:lnTo>
                  <a:lnTo>
                    <a:pt x="130344" y="157537"/>
                  </a:lnTo>
                  <a:lnTo>
                    <a:pt x="131954" y="147200"/>
                  </a:lnTo>
                  <a:lnTo>
                    <a:pt x="132346" y="138988"/>
                  </a:lnTo>
                  <a:lnTo>
                    <a:pt x="127312" y="118137"/>
                  </a:lnTo>
                  <a:lnTo>
                    <a:pt x="114515" y="101787"/>
                  </a:lnTo>
                  <a:lnTo>
                    <a:pt x="97413" y="89232"/>
                  </a:lnTo>
                  <a:lnTo>
                    <a:pt x="79463" y="79768"/>
                  </a:lnTo>
                  <a:lnTo>
                    <a:pt x="68562" y="75152"/>
                  </a:lnTo>
                  <a:lnTo>
                    <a:pt x="56354" y="69572"/>
                  </a:lnTo>
                  <a:lnTo>
                    <a:pt x="46411" y="62518"/>
                  </a:lnTo>
                  <a:lnTo>
                    <a:pt x="42303" y="53479"/>
                  </a:lnTo>
                  <a:lnTo>
                    <a:pt x="42303" y="42303"/>
                  </a:lnTo>
                  <a:lnTo>
                    <a:pt x="57111" y="39877"/>
                  </a:lnTo>
                  <a:lnTo>
                    <a:pt x="125320" y="39877"/>
                  </a:lnTo>
                  <a:lnTo>
                    <a:pt x="114928" y="22813"/>
                  </a:lnTo>
                  <a:lnTo>
                    <a:pt x="101671" y="10156"/>
                  </a:lnTo>
                  <a:lnTo>
                    <a:pt x="85920" y="2543"/>
                  </a:lnTo>
                  <a:lnTo>
                    <a:pt x="67678" y="0"/>
                  </a:lnTo>
                  <a:close/>
                </a:path>
                <a:path w="1198245" h="205739">
                  <a:moveTo>
                    <a:pt x="125320" y="39877"/>
                  </a:moveTo>
                  <a:lnTo>
                    <a:pt x="63449" y="39877"/>
                  </a:lnTo>
                  <a:lnTo>
                    <a:pt x="72016" y="41196"/>
                  </a:lnTo>
                  <a:lnTo>
                    <a:pt x="79846" y="45207"/>
                  </a:lnTo>
                  <a:lnTo>
                    <a:pt x="87336" y="51992"/>
                  </a:lnTo>
                  <a:lnTo>
                    <a:pt x="96088" y="63144"/>
                  </a:lnTo>
                  <a:lnTo>
                    <a:pt x="96685" y="63144"/>
                  </a:lnTo>
                  <a:lnTo>
                    <a:pt x="97946" y="62518"/>
                  </a:lnTo>
                  <a:lnTo>
                    <a:pt x="124790" y="43814"/>
                  </a:lnTo>
                  <a:lnTo>
                    <a:pt x="125691" y="43205"/>
                  </a:lnTo>
                  <a:lnTo>
                    <a:pt x="126301" y="41694"/>
                  </a:lnTo>
                  <a:lnTo>
                    <a:pt x="125691" y="40487"/>
                  </a:lnTo>
                  <a:lnTo>
                    <a:pt x="125320" y="39877"/>
                  </a:lnTo>
                  <a:close/>
                </a:path>
                <a:path w="1198245" h="205739">
                  <a:moveTo>
                    <a:pt x="1152436" y="40639"/>
                  </a:moveTo>
                  <a:lnTo>
                    <a:pt x="1112253" y="40639"/>
                  </a:lnTo>
                  <a:lnTo>
                    <a:pt x="1112253" y="201079"/>
                  </a:lnTo>
                  <a:lnTo>
                    <a:pt x="1113459" y="202298"/>
                  </a:lnTo>
                  <a:lnTo>
                    <a:pt x="1151229" y="202298"/>
                  </a:lnTo>
                  <a:lnTo>
                    <a:pt x="1152436" y="201079"/>
                  </a:lnTo>
                  <a:lnTo>
                    <a:pt x="1152436" y="40639"/>
                  </a:lnTo>
                  <a:close/>
                </a:path>
                <a:path w="1198245" h="205739">
                  <a:moveTo>
                    <a:pt x="1196860" y="2870"/>
                  </a:moveTo>
                  <a:lnTo>
                    <a:pt x="1067828" y="2870"/>
                  </a:lnTo>
                  <a:lnTo>
                    <a:pt x="1066622" y="4076"/>
                  </a:lnTo>
                  <a:lnTo>
                    <a:pt x="1066622" y="39433"/>
                  </a:lnTo>
                  <a:lnTo>
                    <a:pt x="1067828" y="40639"/>
                  </a:lnTo>
                  <a:lnTo>
                    <a:pt x="1196860" y="40639"/>
                  </a:lnTo>
                  <a:lnTo>
                    <a:pt x="1198067" y="39433"/>
                  </a:lnTo>
                  <a:lnTo>
                    <a:pt x="1198067" y="4076"/>
                  </a:lnTo>
                  <a:lnTo>
                    <a:pt x="1196860" y="2870"/>
                  </a:lnTo>
                  <a:close/>
                </a:path>
                <a:path w="1198245" h="205739">
                  <a:moveTo>
                    <a:pt x="1026985" y="2870"/>
                  </a:moveTo>
                  <a:lnTo>
                    <a:pt x="921232" y="2870"/>
                  </a:lnTo>
                  <a:lnTo>
                    <a:pt x="920330" y="4076"/>
                  </a:lnTo>
                  <a:lnTo>
                    <a:pt x="920330" y="201079"/>
                  </a:lnTo>
                  <a:lnTo>
                    <a:pt x="921232" y="202298"/>
                  </a:lnTo>
                  <a:lnTo>
                    <a:pt x="1026985" y="202298"/>
                  </a:lnTo>
                  <a:lnTo>
                    <a:pt x="1028192" y="201079"/>
                  </a:lnTo>
                  <a:lnTo>
                    <a:pt x="1028192" y="165734"/>
                  </a:lnTo>
                  <a:lnTo>
                    <a:pt x="1026985" y="164528"/>
                  </a:lnTo>
                  <a:lnTo>
                    <a:pt x="960208" y="164528"/>
                  </a:lnTo>
                  <a:lnTo>
                    <a:pt x="960208" y="120103"/>
                  </a:lnTo>
                  <a:lnTo>
                    <a:pt x="1012482" y="120103"/>
                  </a:lnTo>
                  <a:lnTo>
                    <a:pt x="1013396" y="118897"/>
                  </a:lnTo>
                  <a:lnTo>
                    <a:pt x="1013396" y="82943"/>
                  </a:lnTo>
                  <a:lnTo>
                    <a:pt x="1012482" y="81737"/>
                  </a:lnTo>
                  <a:lnTo>
                    <a:pt x="960208" y="81737"/>
                  </a:lnTo>
                  <a:lnTo>
                    <a:pt x="960208" y="40639"/>
                  </a:lnTo>
                  <a:lnTo>
                    <a:pt x="1026985" y="40639"/>
                  </a:lnTo>
                  <a:lnTo>
                    <a:pt x="1028192" y="39433"/>
                  </a:lnTo>
                  <a:lnTo>
                    <a:pt x="1028192" y="4076"/>
                  </a:lnTo>
                  <a:lnTo>
                    <a:pt x="1026985" y="2870"/>
                  </a:lnTo>
                  <a:close/>
                </a:path>
                <a:path w="1198245" h="205739">
                  <a:moveTo>
                    <a:pt x="603504" y="2870"/>
                  </a:moveTo>
                  <a:lnTo>
                    <a:pt x="566039" y="2870"/>
                  </a:lnTo>
                  <a:lnTo>
                    <a:pt x="565137" y="4076"/>
                  </a:lnTo>
                  <a:lnTo>
                    <a:pt x="565137" y="201079"/>
                  </a:lnTo>
                  <a:lnTo>
                    <a:pt x="566039" y="202298"/>
                  </a:lnTo>
                  <a:lnTo>
                    <a:pt x="671487" y="202298"/>
                  </a:lnTo>
                  <a:lnTo>
                    <a:pt x="672706" y="201079"/>
                  </a:lnTo>
                  <a:lnTo>
                    <a:pt x="672706" y="165430"/>
                  </a:lnTo>
                  <a:lnTo>
                    <a:pt x="671487" y="164223"/>
                  </a:lnTo>
                  <a:lnTo>
                    <a:pt x="604710" y="164223"/>
                  </a:lnTo>
                  <a:lnTo>
                    <a:pt x="604710" y="4076"/>
                  </a:lnTo>
                  <a:lnTo>
                    <a:pt x="603504" y="2870"/>
                  </a:lnTo>
                  <a:close/>
                </a:path>
                <a:path w="1198245" h="205739">
                  <a:moveTo>
                    <a:pt x="457504" y="2870"/>
                  </a:moveTo>
                  <a:lnTo>
                    <a:pt x="420039" y="2870"/>
                  </a:lnTo>
                  <a:lnTo>
                    <a:pt x="419138" y="4076"/>
                  </a:lnTo>
                  <a:lnTo>
                    <a:pt x="419138" y="201079"/>
                  </a:lnTo>
                  <a:lnTo>
                    <a:pt x="420039" y="202298"/>
                  </a:lnTo>
                  <a:lnTo>
                    <a:pt x="525487" y="202298"/>
                  </a:lnTo>
                  <a:lnTo>
                    <a:pt x="526707" y="201079"/>
                  </a:lnTo>
                  <a:lnTo>
                    <a:pt x="526707" y="165430"/>
                  </a:lnTo>
                  <a:lnTo>
                    <a:pt x="525487" y="164223"/>
                  </a:lnTo>
                  <a:lnTo>
                    <a:pt x="458724" y="164223"/>
                  </a:lnTo>
                  <a:lnTo>
                    <a:pt x="458724" y="4076"/>
                  </a:lnTo>
                  <a:lnTo>
                    <a:pt x="457504" y="2870"/>
                  </a:lnTo>
                  <a:close/>
                </a:path>
                <a:path w="1198245" h="205739">
                  <a:moveTo>
                    <a:pt x="379501" y="2870"/>
                  </a:moveTo>
                  <a:lnTo>
                    <a:pt x="342036" y="2870"/>
                  </a:lnTo>
                  <a:lnTo>
                    <a:pt x="341122" y="4076"/>
                  </a:lnTo>
                  <a:lnTo>
                    <a:pt x="341122" y="201079"/>
                  </a:lnTo>
                  <a:lnTo>
                    <a:pt x="342036" y="202298"/>
                  </a:lnTo>
                  <a:lnTo>
                    <a:pt x="379501" y="202298"/>
                  </a:lnTo>
                  <a:lnTo>
                    <a:pt x="380707" y="201079"/>
                  </a:lnTo>
                  <a:lnTo>
                    <a:pt x="380707" y="4076"/>
                  </a:lnTo>
                  <a:lnTo>
                    <a:pt x="379501" y="2870"/>
                  </a:lnTo>
                  <a:close/>
                </a:path>
                <a:path w="1198245" h="205739">
                  <a:moveTo>
                    <a:pt x="209143" y="2870"/>
                  </a:moveTo>
                  <a:lnTo>
                    <a:pt x="171678" y="2870"/>
                  </a:lnTo>
                  <a:lnTo>
                    <a:pt x="170776" y="4076"/>
                  </a:lnTo>
                  <a:lnTo>
                    <a:pt x="170776" y="201079"/>
                  </a:lnTo>
                  <a:lnTo>
                    <a:pt x="171678" y="202298"/>
                  </a:lnTo>
                  <a:lnTo>
                    <a:pt x="209143" y="202298"/>
                  </a:lnTo>
                  <a:lnTo>
                    <a:pt x="210350" y="201079"/>
                  </a:lnTo>
                  <a:lnTo>
                    <a:pt x="210350" y="131279"/>
                  </a:lnTo>
                  <a:lnTo>
                    <a:pt x="225767" y="110134"/>
                  </a:lnTo>
                  <a:lnTo>
                    <a:pt x="267232" y="110134"/>
                  </a:lnTo>
                  <a:lnTo>
                    <a:pt x="252349" y="72669"/>
                  </a:lnTo>
                  <a:lnTo>
                    <a:pt x="255629" y="68135"/>
                  </a:lnTo>
                  <a:lnTo>
                    <a:pt x="210350" y="68135"/>
                  </a:lnTo>
                  <a:lnTo>
                    <a:pt x="210350" y="4076"/>
                  </a:lnTo>
                  <a:lnTo>
                    <a:pt x="209143" y="2870"/>
                  </a:lnTo>
                  <a:close/>
                </a:path>
                <a:path w="1198245" h="205739">
                  <a:moveTo>
                    <a:pt x="267232" y="110134"/>
                  </a:moveTo>
                  <a:lnTo>
                    <a:pt x="225767" y="110134"/>
                  </a:lnTo>
                  <a:lnTo>
                    <a:pt x="257187" y="200482"/>
                  </a:lnTo>
                  <a:lnTo>
                    <a:pt x="257492" y="201688"/>
                  </a:lnTo>
                  <a:lnTo>
                    <a:pt x="258394" y="202298"/>
                  </a:lnTo>
                  <a:lnTo>
                    <a:pt x="302209" y="202298"/>
                  </a:lnTo>
                  <a:lnTo>
                    <a:pt x="303123" y="200482"/>
                  </a:lnTo>
                  <a:lnTo>
                    <a:pt x="267232" y="110134"/>
                  </a:lnTo>
                  <a:close/>
                </a:path>
                <a:path w="1198245" h="205739">
                  <a:moveTo>
                    <a:pt x="299796" y="2870"/>
                  </a:moveTo>
                  <a:lnTo>
                    <a:pt x="258699" y="2870"/>
                  </a:lnTo>
                  <a:lnTo>
                    <a:pt x="210350" y="68135"/>
                  </a:lnTo>
                  <a:lnTo>
                    <a:pt x="255629" y="68135"/>
                  </a:lnTo>
                  <a:lnTo>
                    <a:pt x="299796" y="7099"/>
                  </a:lnTo>
                  <a:lnTo>
                    <a:pt x="301002" y="5283"/>
                  </a:lnTo>
                  <a:lnTo>
                    <a:pt x="299796" y="2870"/>
                  </a:lnTo>
                  <a:close/>
                </a:path>
              </a:pathLst>
            </a:custGeom>
            <a:solidFill>
              <a:srgbClr val="000000"/>
            </a:solidFill>
          </p:spPr>
          <p:txBody>
            <a:bodyPr wrap="square" lIns="0" tIns="0" rIns="0" bIns="0" rtlCol="0"/>
            <a:lstStyle/>
            <a:p>
              <a:endParaRPr sz="1100" dirty="0">
                <a:latin typeface="Hiragino Sans W5" panose="020B0400000000000000" pitchFamily="34" charset="-128"/>
                <a:ea typeface="Hiragino Sans W5" panose="020B0400000000000000" pitchFamily="34" charset="-128"/>
              </a:endParaRPr>
            </a:p>
          </p:txBody>
        </p:sp>
      </p:grpSp>
      <p:sp>
        <p:nvSpPr>
          <p:cNvPr id="48" name="テキスト ボックス 47">
            <a:extLst>
              <a:ext uri="{FF2B5EF4-FFF2-40B4-BE49-F238E27FC236}">
                <a16:creationId xmlns:a16="http://schemas.microsoft.com/office/drawing/2014/main" id="{4C730A1E-6699-B238-9406-CE02D501AC2D}"/>
              </a:ext>
            </a:extLst>
          </p:cNvPr>
          <p:cNvSpPr txBox="1"/>
          <p:nvPr/>
        </p:nvSpPr>
        <p:spPr>
          <a:xfrm>
            <a:off x="2150829" y="3858601"/>
            <a:ext cx="3323161" cy="174471"/>
          </a:xfrm>
          <a:prstGeom prst="rect">
            <a:avLst/>
          </a:prstGeom>
          <a:noFill/>
        </p:spPr>
        <p:txBody>
          <a:bodyPr wrap="square" lIns="0" tIns="0" rIns="0" bIns="0" rtlCol="0">
            <a:spAutoFit/>
          </a:bodyPr>
          <a:lstStyle/>
          <a:p>
            <a:pPr>
              <a:lnSpc>
                <a:spcPct val="110000"/>
              </a:lnSpc>
            </a:pPr>
            <a:r>
              <a:rPr kumimoji="1" lang="en-US" altLang="ja-JP" sz="1100" dirty="0">
                <a:solidFill>
                  <a:schemeClr val="bg1"/>
                </a:solidFill>
                <a:latin typeface="Hiragino Sans W5" panose="020B0400000000000000" pitchFamily="34" charset="-128"/>
                <a:ea typeface="Hiragino Sans W5" panose="020B0400000000000000" pitchFamily="34" charset="-128"/>
              </a:rPr>
              <a:t>PIVOT</a:t>
            </a:r>
            <a:r>
              <a:rPr kumimoji="1" lang="ja-JP" altLang="en-US" sz="1100">
                <a:solidFill>
                  <a:schemeClr val="bg1"/>
                </a:solidFill>
                <a:latin typeface="Hiragino Sans W5" panose="020B0400000000000000" pitchFamily="34" charset="-128"/>
                <a:ea typeface="Hiragino Sans W5" panose="020B0400000000000000" pitchFamily="34" charset="-128"/>
              </a:rPr>
              <a:t>本編</a:t>
            </a:r>
            <a:r>
              <a:rPr kumimoji="1" lang="en-US" altLang="ja-JP" sz="1100" dirty="0">
                <a:solidFill>
                  <a:schemeClr val="bg1"/>
                </a:solidFill>
                <a:latin typeface="Hiragino Sans W5" panose="020B0400000000000000" pitchFamily="34" charset="-128"/>
                <a:ea typeface="Hiragino Sans W5" panose="020B0400000000000000" pitchFamily="34" charset="-128"/>
              </a:rPr>
              <a:t> </a:t>
            </a:r>
            <a:r>
              <a:rPr kumimoji="1" lang="ja-JP" altLang="en-US" sz="1100">
                <a:solidFill>
                  <a:schemeClr val="bg1"/>
                </a:solidFill>
                <a:latin typeface="Hiragino Sans W5" panose="020B0400000000000000" pitchFamily="34" charset="-128"/>
                <a:ea typeface="Hiragino Sans W5" panose="020B0400000000000000" pitchFamily="34" charset="-128"/>
              </a:rPr>
              <a:t>＋</a:t>
            </a:r>
            <a:r>
              <a:rPr kumimoji="1" lang="en-US" altLang="ja-JP" sz="1100" dirty="0">
                <a:solidFill>
                  <a:schemeClr val="bg1"/>
                </a:solidFill>
                <a:latin typeface="Hiragino Sans W5" panose="020B0400000000000000" pitchFamily="34" charset="-128"/>
                <a:ea typeface="Hiragino Sans W5" panose="020B0400000000000000" pitchFamily="34" charset="-128"/>
              </a:rPr>
              <a:t> BREAK</a:t>
            </a:r>
            <a:r>
              <a:rPr kumimoji="1" lang="ja-JP" altLang="en-US" sz="1100">
                <a:solidFill>
                  <a:schemeClr val="bg1"/>
                </a:solidFill>
                <a:latin typeface="Hiragino Sans W5" panose="020B0400000000000000" pitchFamily="34" charset="-128"/>
                <a:ea typeface="Hiragino Sans W5" panose="020B0400000000000000" pitchFamily="34" charset="-128"/>
              </a:rPr>
              <a:t>用ダイジェスト</a:t>
            </a:r>
            <a:r>
              <a:rPr kumimoji="1" lang="en-US" altLang="ja-JP" sz="1100" dirty="0">
                <a:solidFill>
                  <a:schemeClr val="bg1"/>
                </a:solidFill>
                <a:latin typeface="Hiragino Sans W5" panose="020B0400000000000000" pitchFamily="34" charset="-128"/>
                <a:ea typeface="Hiragino Sans W5" panose="020B0400000000000000" pitchFamily="34" charset="-128"/>
              </a:rPr>
              <a:t>(30</a:t>
            </a:r>
            <a:r>
              <a:rPr kumimoji="1" lang="ja-JP" altLang="en-US" sz="1100">
                <a:solidFill>
                  <a:schemeClr val="bg1"/>
                </a:solidFill>
                <a:latin typeface="Hiragino Sans W5" panose="020B0400000000000000" pitchFamily="34" charset="-128"/>
                <a:ea typeface="Hiragino Sans W5" panose="020B0400000000000000" pitchFamily="34" charset="-128"/>
              </a:rPr>
              <a:t>秒</a:t>
            </a:r>
            <a:r>
              <a:rPr kumimoji="1" lang="en-US" altLang="ja-JP" sz="1100" dirty="0">
                <a:solidFill>
                  <a:schemeClr val="bg1"/>
                </a:solidFill>
                <a:latin typeface="Hiragino Sans W5" panose="020B0400000000000000" pitchFamily="34" charset="-128"/>
                <a:ea typeface="Hiragino Sans W5" panose="020B0400000000000000" pitchFamily="34" charset="-128"/>
              </a:rPr>
              <a:t>)</a:t>
            </a:r>
          </a:p>
        </p:txBody>
      </p:sp>
      <p:sp>
        <p:nvSpPr>
          <p:cNvPr id="50" name="テキスト ボックス 49">
            <a:extLst>
              <a:ext uri="{FF2B5EF4-FFF2-40B4-BE49-F238E27FC236}">
                <a16:creationId xmlns:a16="http://schemas.microsoft.com/office/drawing/2014/main" id="{BBAACD7E-9B92-87F4-372D-1D25D241832A}"/>
              </a:ext>
            </a:extLst>
          </p:cNvPr>
          <p:cNvSpPr txBox="1"/>
          <p:nvPr/>
        </p:nvSpPr>
        <p:spPr>
          <a:xfrm>
            <a:off x="2157407" y="4420226"/>
            <a:ext cx="3323161" cy="360676"/>
          </a:xfrm>
          <a:prstGeom prst="rect">
            <a:avLst/>
          </a:prstGeom>
          <a:noFill/>
        </p:spPr>
        <p:txBody>
          <a:bodyPr wrap="square" lIns="0" tIns="0" rIns="0" bIns="0" rtlCol="0">
            <a:spAutoFit/>
          </a:bodyPr>
          <a:lstStyle/>
          <a:p>
            <a:pPr>
              <a:lnSpc>
                <a:spcPct val="110000"/>
              </a:lnSpc>
            </a:pPr>
            <a:r>
              <a:rPr lang="en-US" altLang="ja-JP" sz="1100" dirty="0">
                <a:solidFill>
                  <a:schemeClr val="bg1"/>
                </a:solidFill>
                <a:latin typeface="Hiragino Sans W5" panose="020B0400000000000000" pitchFamily="34" charset="-128"/>
                <a:ea typeface="Hiragino Sans W5" panose="020B0400000000000000" pitchFamily="34" charset="-128"/>
              </a:rPr>
              <a:t>①PIVOT</a:t>
            </a:r>
            <a:r>
              <a:rPr lang="ja-JP" altLang="en-US" sz="1100">
                <a:solidFill>
                  <a:schemeClr val="bg1"/>
                </a:solidFill>
                <a:latin typeface="Hiragino Sans W5" panose="020B0400000000000000" pitchFamily="34" charset="-128"/>
                <a:ea typeface="Hiragino Sans W5" panose="020B0400000000000000" pitchFamily="34" charset="-128"/>
              </a:rPr>
              <a:t>番組制作</a:t>
            </a:r>
            <a:r>
              <a:rPr lang="en-US" altLang="ja-JP" sz="1100" dirty="0">
                <a:solidFill>
                  <a:schemeClr val="bg1"/>
                </a:solidFill>
                <a:latin typeface="Hiragino Sans W5" panose="020B0400000000000000" pitchFamily="34" charset="-128"/>
                <a:ea typeface="Hiragino Sans W5" panose="020B0400000000000000" pitchFamily="34" charset="-128"/>
              </a:rPr>
              <a:t>(</a:t>
            </a:r>
            <a:r>
              <a:rPr lang="ja-JP" altLang="en-US" sz="1100">
                <a:solidFill>
                  <a:schemeClr val="bg1"/>
                </a:solidFill>
                <a:latin typeface="Hiragino Sans W5" panose="020B0400000000000000" pitchFamily="34" charset="-128"/>
                <a:ea typeface="Hiragino Sans W5" panose="020B0400000000000000" pitchFamily="34" charset="-128"/>
              </a:rPr>
              <a:t>約</a:t>
            </a:r>
            <a:r>
              <a:rPr lang="en-US" altLang="ja-JP" sz="1100" dirty="0">
                <a:solidFill>
                  <a:schemeClr val="bg1"/>
                </a:solidFill>
                <a:latin typeface="Hiragino Sans W5" panose="020B0400000000000000" pitchFamily="34" charset="-128"/>
                <a:ea typeface="Hiragino Sans W5" panose="020B0400000000000000" pitchFamily="34" charset="-128"/>
              </a:rPr>
              <a:t>30</a:t>
            </a:r>
            <a:r>
              <a:rPr lang="ja-JP" altLang="en-US" sz="1100">
                <a:solidFill>
                  <a:schemeClr val="bg1"/>
                </a:solidFill>
                <a:latin typeface="Hiragino Sans W5" panose="020B0400000000000000" pitchFamily="34" charset="-128"/>
                <a:ea typeface="Hiragino Sans W5" panose="020B0400000000000000" pitchFamily="34" charset="-128"/>
              </a:rPr>
              <a:t>分</a:t>
            </a:r>
            <a:r>
              <a:rPr lang="en-US" altLang="ja-JP" sz="1100" dirty="0">
                <a:solidFill>
                  <a:schemeClr val="bg1"/>
                </a:solidFill>
                <a:latin typeface="Hiragino Sans W5" panose="020B0400000000000000" pitchFamily="34" charset="-128"/>
                <a:ea typeface="Hiragino Sans W5" panose="020B0400000000000000" pitchFamily="34" charset="-128"/>
              </a:rPr>
              <a:t>) +</a:t>
            </a:r>
            <a:r>
              <a:rPr lang="ja-JP" altLang="en-US" sz="1100">
                <a:solidFill>
                  <a:schemeClr val="bg1"/>
                </a:solidFill>
                <a:latin typeface="Hiragino Sans W5" panose="020B0400000000000000" pitchFamily="34" charset="-128"/>
                <a:ea typeface="Hiragino Sans W5" panose="020B0400000000000000" pitchFamily="34" charset="-128"/>
              </a:rPr>
              <a:t>　ダイジェスト</a:t>
            </a:r>
            <a:endParaRPr lang="en-US" altLang="ja-JP" sz="1100" dirty="0">
              <a:solidFill>
                <a:schemeClr val="bg1"/>
              </a:solidFill>
              <a:latin typeface="Hiragino Sans W5" panose="020B0400000000000000" pitchFamily="34" charset="-128"/>
              <a:ea typeface="Hiragino Sans W5" panose="020B0400000000000000" pitchFamily="34" charset="-128"/>
            </a:endParaRPr>
          </a:p>
          <a:p>
            <a:pPr>
              <a:lnSpc>
                <a:spcPct val="110000"/>
              </a:lnSpc>
            </a:pPr>
            <a:r>
              <a:rPr lang="en-US" altLang="ja-JP" sz="1100" dirty="0">
                <a:solidFill>
                  <a:schemeClr val="bg1"/>
                </a:solidFill>
                <a:latin typeface="Hiragino Sans W5" panose="020B0400000000000000" pitchFamily="34" charset="-128"/>
                <a:ea typeface="Hiragino Sans W5" panose="020B0400000000000000" pitchFamily="34" charset="-128"/>
              </a:rPr>
              <a:t>②BREAK</a:t>
            </a:r>
            <a:r>
              <a:rPr lang="ja-JP" altLang="en-US" sz="1100">
                <a:solidFill>
                  <a:schemeClr val="bg1"/>
                </a:solidFill>
                <a:latin typeface="Hiragino Sans W5" panose="020B0400000000000000" pitchFamily="34" charset="-128"/>
                <a:ea typeface="Hiragino Sans W5" panose="020B0400000000000000" pitchFamily="34" charset="-128"/>
              </a:rPr>
              <a:t>用映像（</a:t>
            </a:r>
            <a:r>
              <a:rPr lang="en-US" altLang="ja-JP" sz="1100" dirty="0">
                <a:solidFill>
                  <a:schemeClr val="bg1"/>
                </a:solidFill>
                <a:latin typeface="Hiragino Sans W5" panose="020B0400000000000000" pitchFamily="34" charset="-128"/>
                <a:ea typeface="Hiragino Sans W5" panose="020B0400000000000000" pitchFamily="34" charset="-128"/>
              </a:rPr>
              <a:t>30</a:t>
            </a:r>
            <a:r>
              <a:rPr lang="ja-JP" altLang="en-US" sz="1100">
                <a:solidFill>
                  <a:schemeClr val="bg1"/>
                </a:solidFill>
                <a:latin typeface="Hiragino Sans W5" panose="020B0400000000000000" pitchFamily="34" charset="-128"/>
                <a:ea typeface="Hiragino Sans W5" panose="020B0400000000000000" pitchFamily="34" charset="-128"/>
              </a:rPr>
              <a:t>秒）</a:t>
            </a:r>
          </a:p>
        </p:txBody>
      </p:sp>
      <p:sp>
        <p:nvSpPr>
          <p:cNvPr id="52" name="テキスト ボックス 51">
            <a:extLst>
              <a:ext uri="{FF2B5EF4-FFF2-40B4-BE49-F238E27FC236}">
                <a16:creationId xmlns:a16="http://schemas.microsoft.com/office/drawing/2014/main" id="{4B2E49C4-662A-BF60-483A-CBBCDC52D5D0}"/>
              </a:ext>
            </a:extLst>
          </p:cNvPr>
          <p:cNvSpPr txBox="1"/>
          <p:nvPr/>
        </p:nvSpPr>
        <p:spPr>
          <a:xfrm>
            <a:off x="2157407" y="4142524"/>
            <a:ext cx="3323161" cy="174471"/>
          </a:xfrm>
          <a:prstGeom prst="rect">
            <a:avLst/>
          </a:prstGeom>
          <a:noFill/>
        </p:spPr>
        <p:txBody>
          <a:bodyPr wrap="square" lIns="0" tIns="0" rIns="0" bIns="0" rtlCol="0">
            <a:spAutoFit/>
          </a:bodyPr>
          <a:lstStyle/>
          <a:p>
            <a:pPr>
              <a:lnSpc>
                <a:spcPct val="110000"/>
              </a:lnSpc>
            </a:pPr>
            <a:r>
              <a:rPr kumimoji="1" lang="en-US" altLang="ja-JP" sz="1100" dirty="0">
                <a:solidFill>
                  <a:schemeClr val="bg1"/>
                </a:solidFill>
                <a:latin typeface="Hiragino Sans W5" panose="020B0400000000000000" pitchFamily="34" charset="-128"/>
                <a:ea typeface="Hiragino Sans W5" panose="020B0400000000000000" pitchFamily="34" charset="-128"/>
              </a:rPr>
              <a:t>50</a:t>
            </a:r>
            <a:r>
              <a:rPr kumimoji="1" lang="ja-JP" altLang="en-US" sz="1100">
                <a:solidFill>
                  <a:schemeClr val="bg1"/>
                </a:solidFill>
                <a:latin typeface="Hiragino Sans W5" panose="020B0400000000000000" pitchFamily="34" charset="-128"/>
                <a:ea typeface="Hiragino Sans W5" panose="020B0400000000000000" pitchFamily="34" charset="-128"/>
              </a:rPr>
              <a:t>万円</a:t>
            </a:r>
            <a:r>
              <a:rPr kumimoji="1" lang="en-US" altLang="ja-JP" sz="1100" dirty="0">
                <a:solidFill>
                  <a:schemeClr val="bg1"/>
                </a:solidFill>
                <a:latin typeface="Hiragino Sans W5" panose="020B0400000000000000" pitchFamily="34" charset="-128"/>
                <a:ea typeface="Hiragino Sans W5" panose="020B0400000000000000" pitchFamily="34" charset="-128"/>
              </a:rPr>
              <a:t> 〜</a:t>
            </a:r>
            <a:r>
              <a:rPr kumimoji="1" lang="ja-JP" altLang="en-US" sz="1100">
                <a:solidFill>
                  <a:schemeClr val="bg1"/>
                </a:solidFill>
                <a:latin typeface="Hiragino Sans W5" panose="020B0400000000000000" pitchFamily="34" charset="-128"/>
                <a:ea typeface="Hiragino Sans W5" panose="020B0400000000000000" pitchFamily="34" charset="-128"/>
              </a:rPr>
              <a:t>　</a:t>
            </a:r>
            <a:r>
              <a:rPr kumimoji="1" lang="en-US" altLang="ja-JP" sz="1100" dirty="0">
                <a:solidFill>
                  <a:schemeClr val="bg1"/>
                </a:solidFill>
                <a:latin typeface="Hiragino Sans W5" panose="020B0400000000000000" pitchFamily="34" charset="-128"/>
                <a:ea typeface="Hiragino Sans W5" panose="020B0400000000000000" pitchFamily="34" charset="-128"/>
              </a:rPr>
              <a:t>※</a:t>
            </a:r>
            <a:r>
              <a:rPr kumimoji="1" lang="ja-JP" altLang="en-US" sz="1100">
                <a:solidFill>
                  <a:schemeClr val="bg1"/>
                </a:solidFill>
                <a:latin typeface="Hiragino Sans W5" panose="020B0400000000000000" pitchFamily="34" charset="-128"/>
                <a:ea typeface="Hiragino Sans W5" panose="020B0400000000000000" pitchFamily="34" charset="-128"/>
              </a:rPr>
              <a:t>都度お見積り</a:t>
            </a:r>
            <a:endParaRPr kumimoji="1" lang="en-US" altLang="ja-JP" sz="1100" dirty="0">
              <a:solidFill>
                <a:schemeClr val="bg1"/>
              </a:solidFill>
              <a:latin typeface="Hiragino Sans W5" panose="020B0400000000000000" pitchFamily="34" charset="-128"/>
              <a:ea typeface="Hiragino Sans W5" panose="020B0400000000000000" pitchFamily="34" charset="-128"/>
            </a:endParaRPr>
          </a:p>
        </p:txBody>
      </p:sp>
      <p:sp>
        <p:nvSpPr>
          <p:cNvPr id="90" name="テキスト ボックス 89">
            <a:extLst>
              <a:ext uri="{FF2B5EF4-FFF2-40B4-BE49-F238E27FC236}">
                <a16:creationId xmlns:a16="http://schemas.microsoft.com/office/drawing/2014/main" id="{766D8F15-CDBC-C662-6E31-56A6D3B87BC8}"/>
              </a:ext>
            </a:extLst>
          </p:cNvPr>
          <p:cNvSpPr txBox="1"/>
          <p:nvPr/>
        </p:nvSpPr>
        <p:spPr>
          <a:xfrm>
            <a:off x="2143850" y="3308379"/>
            <a:ext cx="2448000" cy="174471"/>
          </a:xfrm>
          <a:prstGeom prst="rect">
            <a:avLst/>
          </a:prstGeom>
          <a:noFill/>
        </p:spPr>
        <p:txBody>
          <a:bodyPr wrap="square" lIns="0" tIns="0" rIns="0" bIns="0" rtlCol="0">
            <a:spAutoFit/>
          </a:bodyPr>
          <a:lstStyle/>
          <a:p>
            <a:pPr>
              <a:lnSpc>
                <a:spcPct val="110000"/>
              </a:lnSpc>
            </a:pPr>
            <a:r>
              <a:rPr kumimoji="1" lang="en-US" altLang="ja-JP" sz="1100" dirty="0">
                <a:solidFill>
                  <a:schemeClr val="bg1"/>
                </a:solidFill>
                <a:latin typeface="Hiragino Sans W5" panose="020B0400000000000000" pitchFamily="34" charset="-128"/>
                <a:ea typeface="Hiragino Sans W5" panose="020B0400000000000000" pitchFamily="34" charset="-128"/>
              </a:rPr>
              <a:t>※BREAK</a:t>
            </a:r>
            <a:r>
              <a:rPr lang="ja-JP" altLang="en-US" sz="1100">
                <a:solidFill>
                  <a:schemeClr val="bg1"/>
                </a:solidFill>
                <a:latin typeface="Hiragino Sans W5" panose="020B0400000000000000" pitchFamily="34" charset="-128"/>
                <a:ea typeface="Hiragino Sans W5" panose="020B0400000000000000" pitchFamily="34" charset="-128"/>
              </a:rPr>
              <a:t>出稿</a:t>
            </a:r>
            <a:r>
              <a:rPr kumimoji="1" lang="ja-JP" altLang="en-US" sz="1100">
                <a:solidFill>
                  <a:schemeClr val="bg1"/>
                </a:solidFill>
                <a:latin typeface="Hiragino Sans W5" panose="020B0400000000000000" pitchFamily="34" charset="-128"/>
                <a:ea typeface="Hiragino Sans W5" panose="020B0400000000000000" pitchFamily="34" charset="-128"/>
              </a:rPr>
              <a:t>期間に準ずる　</a:t>
            </a:r>
          </a:p>
        </p:txBody>
      </p:sp>
      <p:sp>
        <p:nvSpPr>
          <p:cNvPr id="46" name="テキスト ボックス 45">
            <a:extLst>
              <a:ext uri="{FF2B5EF4-FFF2-40B4-BE49-F238E27FC236}">
                <a16:creationId xmlns:a16="http://schemas.microsoft.com/office/drawing/2014/main" id="{3CCD5FFE-3A7D-4410-41B8-5D33453CB933}"/>
              </a:ext>
            </a:extLst>
          </p:cNvPr>
          <p:cNvSpPr txBox="1"/>
          <p:nvPr/>
        </p:nvSpPr>
        <p:spPr>
          <a:xfrm>
            <a:off x="2150829" y="3584563"/>
            <a:ext cx="3798768" cy="174471"/>
          </a:xfrm>
          <a:prstGeom prst="rect">
            <a:avLst/>
          </a:prstGeom>
          <a:noFill/>
        </p:spPr>
        <p:txBody>
          <a:bodyPr wrap="square" lIns="0" tIns="0" rIns="0" bIns="0" rtlCol="0">
            <a:spAutoFit/>
          </a:bodyPr>
          <a:lstStyle/>
          <a:p>
            <a:pPr>
              <a:lnSpc>
                <a:spcPct val="110000"/>
              </a:lnSpc>
            </a:pPr>
            <a:r>
              <a:rPr kumimoji="1" lang="en-US" altLang="ja-JP" sz="1100" dirty="0">
                <a:solidFill>
                  <a:schemeClr val="bg1"/>
                </a:solidFill>
                <a:latin typeface="Hiragino Sans W5" panose="020B0400000000000000" pitchFamily="34" charset="-128"/>
                <a:ea typeface="Hiragino Sans W5" panose="020B0400000000000000" pitchFamily="34" charset="-128"/>
              </a:rPr>
              <a:t>BREAK</a:t>
            </a:r>
            <a:r>
              <a:rPr kumimoji="1" lang="ja-JP" altLang="en-US" sz="1100">
                <a:solidFill>
                  <a:schemeClr val="bg1"/>
                </a:solidFill>
                <a:latin typeface="Hiragino Sans W5" panose="020B0400000000000000" pitchFamily="34" charset="-128"/>
                <a:ea typeface="Hiragino Sans W5" panose="020B0400000000000000" pitchFamily="34" charset="-128"/>
              </a:rPr>
              <a:t>掲載</a:t>
            </a:r>
            <a:r>
              <a:rPr lang="ja-JP" altLang="en-US" sz="1100">
                <a:solidFill>
                  <a:schemeClr val="bg1"/>
                </a:solidFill>
                <a:latin typeface="Hiragino Sans W5" panose="020B0400000000000000" pitchFamily="34" charset="-128"/>
                <a:ea typeface="Hiragino Sans W5" panose="020B0400000000000000" pitchFamily="34" charset="-128"/>
              </a:rPr>
              <a:t>費</a:t>
            </a:r>
            <a:r>
              <a:rPr kumimoji="1" lang="en-US" altLang="ja-JP" sz="1100" dirty="0">
                <a:solidFill>
                  <a:schemeClr val="bg1"/>
                </a:solidFill>
                <a:latin typeface="Hiragino Sans W5" panose="020B0400000000000000" pitchFamily="34" charset="-128"/>
                <a:ea typeface="Hiragino Sans W5" panose="020B0400000000000000" pitchFamily="34" charset="-128"/>
              </a:rPr>
              <a:t> </a:t>
            </a:r>
            <a:r>
              <a:rPr lang="ja-JP" altLang="en-US" sz="1100">
                <a:solidFill>
                  <a:schemeClr val="bg1"/>
                </a:solidFill>
                <a:latin typeface="Hiragino Sans W5" panose="020B0400000000000000" pitchFamily="34" charset="-128"/>
                <a:ea typeface="Hiragino Sans W5" panose="020B0400000000000000" pitchFamily="34" charset="-128"/>
              </a:rPr>
              <a:t>＋</a:t>
            </a:r>
            <a:r>
              <a:rPr lang="en-US" altLang="ja-JP" sz="1100" dirty="0">
                <a:solidFill>
                  <a:schemeClr val="bg1"/>
                </a:solidFill>
                <a:latin typeface="Hiragino Sans W5" panose="020B0400000000000000" pitchFamily="34" charset="-128"/>
                <a:ea typeface="Hiragino Sans W5" panose="020B0400000000000000" pitchFamily="34" charset="-128"/>
              </a:rPr>
              <a:t> </a:t>
            </a:r>
            <a:r>
              <a:rPr lang="ja-JP" altLang="en-US" sz="1100">
                <a:solidFill>
                  <a:schemeClr val="bg1"/>
                </a:solidFill>
                <a:latin typeface="Hiragino Sans W5" panose="020B0400000000000000" pitchFamily="34" charset="-128"/>
                <a:ea typeface="Hiragino Sans W5" panose="020B0400000000000000" pitchFamily="34" charset="-128"/>
              </a:rPr>
              <a:t>タイアップ費</a:t>
            </a:r>
            <a:r>
              <a:rPr lang="en-US" altLang="ja-JP" sz="1100" dirty="0">
                <a:solidFill>
                  <a:schemeClr val="bg1"/>
                </a:solidFill>
                <a:latin typeface="Hiragino Sans W5" panose="020B0400000000000000" pitchFamily="34" charset="-128"/>
                <a:ea typeface="Hiragino Sans W5" panose="020B0400000000000000" pitchFamily="34" charset="-128"/>
              </a:rPr>
              <a:t> </a:t>
            </a:r>
            <a:r>
              <a:rPr lang="ja-JP" altLang="en-US" sz="1100">
                <a:solidFill>
                  <a:schemeClr val="bg1"/>
                </a:solidFill>
                <a:latin typeface="Hiragino Sans W5" panose="020B0400000000000000" pitchFamily="34" charset="-128"/>
                <a:ea typeface="Hiragino Sans W5" panose="020B0400000000000000" pitchFamily="34" charset="-128"/>
              </a:rPr>
              <a:t>＋</a:t>
            </a:r>
            <a:r>
              <a:rPr lang="en-US" altLang="ja-JP" sz="1100" dirty="0">
                <a:solidFill>
                  <a:schemeClr val="bg1"/>
                </a:solidFill>
                <a:latin typeface="Hiragino Sans W5" panose="020B0400000000000000" pitchFamily="34" charset="-128"/>
                <a:ea typeface="Hiragino Sans W5" panose="020B0400000000000000" pitchFamily="34" charset="-128"/>
              </a:rPr>
              <a:t> </a:t>
            </a:r>
            <a:r>
              <a:rPr lang="ja-JP" altLang="en-US" sz="1100">
                <a:solidFill>
                  <a:schemeClr val="bg1"/>
                </a:solidFill>
                <a:latin typeface="Hiragino Sans W5" panose="020B0400000000000000" pitchFamily="34" charset="-128"/>
                <a:ea typeface="Hiragino Sans W5" panose="020B0400000000000000" pitchFamily="34" charset="-128"/>
              </a:rPr>
              <a:t>再編集費</a:t>
            </a:r>
            <a:endParaRPr kumimoji="1" lang="ja-JP" altLang="en-US" sz="1100">
              <a:solidFill>
                <a:schemeClr val="bg1"/>
              </a:solidFill>
              <a:latin typeface="Hiragino Sans W5" panose="020B0400000000000000" pitchFamily="34" charset="-128"/>
              <a:ea typeface="Hiragino Sans W5" panose="020B0400000000000000" pitchFamily="34" charset="-128"/>
            </a:endParaRPr>
          </a:p>
        </p:txBody>
      </p:sp>
      <p:sp>
        <p:nvSpPr>
          <p:cNvPr id="43" name="テキスト ボックス 42">
            <a:extLst>
              <a:ext uri="{FF2B5EF4-FFF2-40B4-BE49-F238E27FC236}">
                <a16:creationId xmlns:a16="http://schemas.microsoft.com/office/drawing/2014/main" id="{53411FA8-3648-A601-8AC9-1749D765A156}"/>
              </a:ext>
            </a:extLst>
          </p:cNvPr>
          <p:cNvSpPr txBox="1"/>
          <p:nvPr/>
        </p:nvSpPr>
        <p:spPr>
          <a:xfrm>
            <a:off x="2110132" y="5093212"/>
            <a:ext cx="3737921" cy="173253"/>
          </a:xfrm>
          <a:prstGeom prst="rect">
            <a:avLst/>
          </a:prstGeom>
          <a:noFill/>
        </p:spPr>
        <p:txBody>
          <a:bodyPr wrap="square" lIns="0" tIns="0" rIns="0" bIns="0" rtlCol="0">
            <a:spAutoFit/>
          </a:bodyPr>
          <a:lstStyle/>
          <a:p>
            <a:pPr>
              <a:lnSpc>
                <a:spcPct val="110000"/>
              </a:lnSpc>
            </a:pPr>
            <a:r>
              <a:rPr kumimoji="1" lang="en" altLang="ja-JP" sz="1100" dirty="0">
                <a:solidFill>
                  <a:schemeClr val="bg1"/>
                </a:solidFill>
                <a:latin typeface="Hiragino Sans W5" panose="020B0400000000000000" pitchFamily="34" charset="-128"/>
                <a:ea typeface="Hiragino Sans W5" panose="020B0400000000000000" pitchFamily="34" charset="-128"/>
              </a:rPr>
              <a:t>YouTube</a:t>
            </a:r>
            <a:r>
              <a:rPr kumimoji="1" lang="ja-JP" altLang="en-US" sz="1100">
                <a:solidFill>
                  <a:schemeClr val="bg1"/>
                </a:solidFill>
                <a:latin typeface="Hiragino Sans W5" panose="020B0400000000000000" pitchFamily="34" charset="-128"/>
                <a:ea typeface="Hiragino Sans W5" panose="020B0400000000000000" pitchFamily="34" charset="-128"/>
              </a:rPr>
              <a:t>の＜埋め込み＞など応相談</a:t>
            </a:r>
          </a:p>
        </p:txBody>
      </p:sp>
      <p:sp>
        <p:nvSpPr>
          <p:cNvPr id="44" name="テキスト ボックス 43">
            <a:extLst>
              <a:ext uri="{FF2B5EF4-FFF2-40B4-BE49-F238E27FC236}">
                <a16:creationId xmlns:a16="http://schemas.microsoft.com/office/drawing/2014/main" id="{927F1DD0-D231-DE32-3F26-F68C76EE15DC}"/>
              </a:ext>
            </a:extLst>
          </p:cNvPr>
          <p:cNvSpPr txBox="1"/>
          <p:nvPr/>
        </p:nvSpPr>
        <p:spPr>
          <a:xfrm>
            <a:off x="2110132" y="4824167"/>
            <a:ext cx="3115264" cy="173253"/>
          </a:xfrm>
          <a:prstGeom prst="rect">
            <a:avLst/>
          </a:prstGeom>
          <a:noFill/>
        </p:spPr>
        <p:txBody>
          <a:bodyPr wrap="square" lIns="0" tIns="0" rIns="0" bIns="0" rtlCol="0">
            <a:spAutoFit/>
          </a:bodyPr>
          <a:lstStyle/>
          <a:p>
            <a:pPr>
              <a:lnSpc>
                <a:spcPct val="110000"/>
              </a:lnSpc>
            </a:pPr>
            <a:r>
              <a:rPr lang="en-US" altLang="ja-JP" sz="1100" dirty="0">
                <a:solidFill>
                  <a:schemeClr val="bg1"/>
                </a:solidFill>
                <a:latin typeface="Hiragino Sans W5" panose="020B0400000000000000" pitchFamily="34" charset="-128"/>
                <a:ea typeface="Hiragino Sans W5" panose="020B0400000000000000" pitchFamily="34" charset="-128"/>
              </a:rPr>
              <a:t>YT</a:t>
            </a:r>
            <a:r>
              <a:rPr lang="ja-JP" altLang="en-US" sz="1100">
                <a:solidFill>
                  <a:schemeClr val="bg1"/>
                </a:solidFill>
                <a:latin typeface="Hiragino Sans W5" panose="020B0400000000000000" pitchFamily="34" charset="-128"/>
                <a:ea typeface="Hiragino Sans W5" panose="020B0400000000000000" pitchFamily="34" charset="-128"/>
              </a:rPr>
              <a:t>アーカイブ期間：</a:t>
            </a:r>
            <a:r>
              <a:rPr lang="en-US" altLang="ja-JP" sz="1100" dirty="0">
                <a:solidFill>
                  <a:schemeClr val="bg1"/>
                </a:solidFill>
                <a:latin typeface="Hiragino Sans W5" panose="020B0400000000000000" pitchFamily="34" charset="-128"/>
                <a:ea typeface="Hiragino Sans W5" panose="020B0400000000000000" pitchFamily="34" charset="-128"/>
              </a:rPr>
              <a:t>1</a:t>
            </a:r>
            <a:r>
              <a:rPr lang="ja-JP" altLang="en-US" sz="1100">
                <a:solidFill>
                  <a:schemeClr val="bg1"/>
                </a:solidFill>
                <a:latin typeface="Hiragino Sans W5" panose="020B0400000000000000" pitchFamily="34" charset="-128"/>
                <a:ea typeface="Hiragino Sans W5" panose="020B0400000000000000" pitchFamily="34" charset="-128"/>
              </a:rPr>
              <a:t>年間　</a:t>
            </a:r>
            <a:r>
              <a:rPr lang="en-US" altLang="ja-JP" sz="1100" dirty="0">
                <a:solidFill>
                  <a:schemeClr val="bg1"/>
                </a:solidFill>
                <a:latin typeface="Hiragino Sans W5" panose="020B0400000000000000" pitchFamily="34" charset="-128"/>
                <a:ea typeface="Hiragino Sans W5" panose="020B0400000000000000" pitchFamily="34" charset="-128"/>
              </a:rPr>
              <a:t>※</a:t>
            </a:r>
            <a:r>
              <a:rPr lang="ja-JP" altLang="en-US" sz="1100">
                <a:solidFill>
                  <a:schemeClr val="bg1"/>
                </a:solidFill>
                <a:latin typeface="Hiragino Sans W5" panose="020B0400000000000000" pitchFamily="34" charset="-128"/>
                <a:ea typeface="Hiragino Sans W5" panose="020B0400000000000000" pitchFamily="34" charset="-128"/>
              </a:rPr>
              <a:t>延長は別途費用</a:t>
            </a:r>
          </a:p>
        </p:txBody>
      </p:sp>
      <p:pic>
        <p:nvPicPr>
          <p:cNvPr id="80" name="図 79">
            <a:extLst>
              <a:ext uri="{FF2B5EF4-FFF2-40B4-BE49-F238E27FC236}">
                <a16:creationId xmlns:a16="http://schemas.microsoft.com/office/drawing/2014/main" id="{CCC60A63-399B-9376-14E6-DFE55541A17A}"/>
              </a:ext>
            </a:extLst>
          </p:cNvPr>
          <p:cNvPicPr>
            <a:picLocks noChangeAspect="1"/>
          </p:cNvPicPr>
          <p:nvPr/>
        </p:nvPicPr>
        <p:blipFill>
          <a:blip r:embed="rId25">
            <a:extLst>
              <a:ext uri="{BEBA8EAE-BF5A-486C-A8C5-ECC9F3942E4B}">
                <a14:imgProps xmlns:a14="http://schemas.microsoft.com/office/drawing/2010/main">
                  <a14:imgLayer r:embed="rId26">
                    <a14:imgEffect>
                      <a14:brightnessContrast bright="100000"/>
                    </a14:imgEffect>
                  </a14:imgLayer>
                </a14:imgProps>
              </a:ext>
            </a:extLst>
          </a:blip>
          <a:stretch>
            <a:fillRect/>
          </a:stretch>
        </p:blipFill>
        <p:spPr>
          <a:xfrm>
            <a:off x="2159266" y="3018806"/>
            <a:ext cx="756249" cy="183334"/>
          </a:xfrm>
          <a:prstGeom prst="rect">
            <a:avLst/>
          </a:prstGeom>
        </p:spPr>
      </p:pic>
      <p:sp>
        <p:nvSpPr>
          <p:cNvPr id="101" name="テキスト ボックス 100">
            <a:extLst>
              <a:ext uri="{FF2B5EF4-FFF2-40B4-BE49-F238E27FC236}">
                <a16:creationId xmlns:a16="http://schemas.microsoft.com/office/drawing/2014/main" id="{73DD2124-F5B0-9AFE-4BDD-48ED634F4474}"/>
              </a:ext>
            </a:extLst>
          </p:cNvPr>
          <p:cNvSpPr txBox="1"/>
          <p:nvPr/>
        </p:nvSpPr>
        <p:spPr>
          <a:xfrm>
            <a:off x="760279" y="2979173"/>
            <a:ext cx="1246629" cy="261610"/>
          </a:xfrm>
          <a:prstGeom prst="rect">
            <a:avLst/>
          </a:prstGeom>
          <a:noFill/>
        </p:spPr>
        <p:txBody>
          <a:bodyPr wrap="square" rtlCol="0">
            <a:spAutoFit/>
          </a:bodyPr>
          <a:lstStyle/>
          <a:p>
            <a:pPr algn="dist"/>
            <a:r>
              <a:rPr kumimoji="1" lang="ja-JP" altLang="en-US" sz="1100">
                <a:solidFill>
                  <a:schemeClr val="bg1"/>
                </a:solidFill>
                <a:latin typeface="Hiragino Sans W5" panose="020B0400000000000000" pitchFamily="34" charset="-128"/>
                <a:ea typeface="Hiragino Sans W5" panose="020B0400000000000000" pitchFamily="34" charset="-128"/>
              </a:rPr>
              <a:t>タイアップ媒体</a:t>
            </a:r>
          </a:p>
        </p:txBody>
      </p:sp>
      <p:sp>
        <p:nvSpPr>
          <p:cNvPr id="123" name="テキスト ボックス 122">
            <a:extLst>
              <a:ext uri="{FF2B5EF4-FFF2-40B4-BE49-F238E27FC236}">
                <a16:creationId xmlns:a16="http://schemas.microsoft.com/office/drawing/2014/main" id="{8A4C0F45-9819-D734-F59A-AC3CE84CEDCB}"/>
              </a:ext>
            </a:extLst>
          </p:cNvPr>
          <p:cNvSpPr txBox="1"/>
          <p:nvPr/>
        </p:nvSpPr>
        <p:spPr>
          <a:xfrm>
            <a:off x="1970813" y="3033984"/>
            <a:ext cx="141064" cy="169277"/>
          </a:xfrm>
          <a:prstGeom prst="rect">
            <a:avLst/>
          </a:prstGeom>
          <a:noFill/>
        </p:spPr>
        <p:txBody>
          <a:bodyPr wrap="none" lIns="0" tIns="0" rIns="0" bIns="0" rtlCol="0">
            <a:spAutoFit/>
          </a:bodyPr>
          <a:lstStyle/>
          <a:p>
            <a:r>
              <a:rPr kumimoji="1" lang="ja-JP" altLang="en-US" sz="1100">
                <a:solidFill>
                  <a:schemeClr val="bg1"/>
                </a:solidFill>
                <a:latin typeface="Hiragino Sans W5" panose="020B0400000000000000" pitchFamily="34" charset="-128"/>
                <a:ea typeface="Hiragino Sans W5" panose="020B0400000000000000" pitchFamily="34" charset="-128"/>
              </a:rPr>
              <a:t>：</a:t>
            </a:r>
          </a:p>
        </p:txBody>
      </p:sp>
      <p:sp>
        <p:nvSpPr>
          <p:cNvPr id="124" name="テキスト ボックス 123">
            <a:extLst>
              <a:ext uri="{FF2B5EF4-FFF2-40B4-BE49-F238E27FC236}">
                <a16:creationId xmlns:a16="http://schemas.microsoft.com/office/drawing/2014/main" id="{224C7FC7-7E4A-CBC6-8503-0CE979809AB4}"/>
              </a:ext>
            </a:extLst>
          </p:cNvPr>
          <p:cNvSpPr txBox="1"/>
          <p:nvPr/>
        </p:nvSpPr>
        <p:spPr>
          <a:xfrm>
            <a:off x="760279" y="3557155"/>
            <a:ext cx="1255315" cy="261610"/>
          </a:xfrm>
          <a:prstGeom prst="rect">
            <a:avLst/>
          </a:prstGeom>
          <a:noFill/>
        </p:spPr>
        <p:txBody>
          <a:bodyPr wrap="square" rtlCol="0">
            <a:spAutoFit/>
          </a:bodyPr>
          <a:lstStyle/>
          <a:p>
            <a:pPr algn="dist"/>
            <a:r>
              <a:rPr kumimoji="1" lang="ja-JP" altLang="en-US" sz="1100">
                <a:solidFill>
                  <a:schemeClr val="bg1"/>
                </a:solidFill>
                <a:latin typeface="Hiragino Sans W5" panose="020B0400000000000000" pitchFamily="34" charset="-128"/>
                <a:ea typeface="Hiragino Sans W5" panose="020B0400000000000000" pitchFamily="34" charset="-128"/>
              </a:rPr>
              <a:t>料金</a:t>
            </a:r>
          </a:p>
        </p:txBody>
      </p:sp>
      <p:sp>
        <p:nvSpPr>
          <p:cNvPr id="125" name="テキスト ボックス 124">
            <a:extLst>
              <a:ext uri="{FF2B5EF4-FFF2-40B4-BE49-F238E27FC236}">
                <a16:creationId xmlns:a16="http://schemas.microsoft.com/office/drawing/2014/main" id="{88195821-471E-F238-A3C1-011098630683}"/>
              </a:ext>
            </a:extLst>
          </p:cNvPr>
          <p:cNvSpPr txBox="1"/>
          <p:nvPr/>
        </p:nvSpPr>
        <p:spPr>
          <a:xfrm>
            <a:off x="1970813" y="4420596"/>
            <a:ext cx="141064" cy="169277"/>
          </a:xfrm>
          <a:prstGeom prst="rect">
            <a:avLst/>
          </a:prstGeom>
          <a:noFill/>
        </p:spPr>
        <p:txBody>
          <a:bodyPr wrap="none" lIns="0" tIns="0" rIns="0" bIns="0" rtlCol="0">
            <a:spAutoFit/>
          </a:bodyPr>
          <a:lstStyle/>
          <a:p>
            <a:r>
              <a:rPr kumimoji="1" lang="ja-JP" altLang="en-US" sz="1100">
                <a:solidFill>
                  <a:schemeClr val="bg1"/>
                </a:solidFill>
                <a:latin typeface="Hiragino Sans W5" panose="020B0400000000000000" pitchFamily="34" charset="-128"/>
                <a:ea typeface="Hiragino Sans W5" panose="020B0400000000000000" pitchFamily="34" charset="-128"/>
              </a:rPr>
              <a:t>：</a:t>
            </a:r>
          </a:p>
        </p:txBody>
      </p:sp>
      <p:sp>
        <p:nvSpPr>
          <p:cNvPr id="126" name="テキスト ボックス 125">
            <a:extLst>
              <a:ext uri="{FF2B5EF4-FFF2-40B4-BE49-F238E27FC236}">
                <a16:creationId xmlns:a16="http://schemas.microsoft.com/office/drawing/2014/main" id="{7B976A4B-581D-E5A9-97E7-9DF8498D539F}"/>
              </a:ext>
            </a:extLst>
          </p:cNvPr>
          <p:cNvSpPr txBox="1"/>
          <p:nvPr/>
        </p:nvSpPr>
        <p:spPr>
          <a:xfrm>
            <a:off x="760279" y="3258851"/>
            <a:ext cx="1255846" cy="261610"/>
          </a:xfrm>
          <a:prstGeom prst="rect">
            <a:avLst/>
          </a:prstGeom>
          <a:noFill/>
        </p:spPr>
        <p:txBody>
          <a:bodyPr wrap="square" rtlCol="0">
            <a:spAutoFit/>
          </a:bodyPr>
          <a:lstStyle/>
          <a:p>
            <a:pPr algn="dist"/>
            <a:r>
              <a:rPr kumimoji="1" lang="ja-JP" altLang="en-US" sz="1100">
                <a:solidFill>
                  <a:schemeClr val="bg1"/>
                </a:solidFill>
                <a:latin typeface="Hiragino Sans W5" panose="020B0400000000000000" pitchFamily="34" charset="-128"/>
                <a:ea typeface="Hiragino Sans W5" panose="020B0400000000000000" pitchFamily="34" charset="-128"/>
              </a:rPr>
              <a:t>掲載期間</a:t>
            </a:r>
          </a:p>
        </p:txBody>
      </p:sp>
      <p:sp>
        <p:nvSpPr>
          <p:cNvPr id="128" name="テキスト ボックス 127">
            <a:extLst>
              <a:ext uri="{FF2B5EF4-FFF2-40B4-BE49-F238E27FC236}">
                <a16:creationId xmlns:a16="http://schemas.microsoft.com/office/drawing/2014/main" id="{9D3E1AB5-6088-707B-D470-5C998484A324}"/>
              </a:ext>
            </a:extLst>
          </p:cNvPr>
          <p:cNvSpPr txBox="1"/>
          <p:nvPr/>
        </p:nvSpPr>
        <p:spPr>
          <a:xfrm>
            <a:off x="1970813" y="3298440"/>
            <a:ext cx="141064" cy="169277"/>
          </a:xfrm>
          <a:prstGeom prst="rect">
            <a:avLst/>
          </a:prstGeom>
          <a:noFill/>
        </p:spPr>
        <p:txBody>
          <a:bodyPr wrap="none" lIns="0" tIns="0" rIns="0" bIns="0" rtlCol="0">
            <a:spAutoFit/>
          </a:bodyPr>
          <a:lstStyle/>
          <a:p>
            <a:r>
              <a:rPr kumimoji="1" lang="ja-JP" altLang="en-US" sz="1100">
                <a:solidFill>
                  <a:schemeClr val="bg1"/>
                </a:solidFill>
                <a:latin typeface="Hiragino Sans W5" panose="020B0400000000000000" pitchFamily="34" charset="-128"/>
                <a:ea typeface="Hiragino Sans W5" panose="020B0400000000000000" pitchFamily="34" charset="-128"/>
              </a:rPr>
              <a:t>：</a:t>
            </a:r>
          </a:p>
        </p:txBody>
      </p:sp>
      <p:sp>
        <p:nvSpPr>
          <p:cNvPr id="129" name="テキスト ボックス 128">
            <a:extLst>
              <a:ext uri="{FF2B5EF4-FFF2-40B4-BE49-F238E27FC236}">
                <a16:creationId xmlns:a16="http://schemas.microsoft.com/office/drawing/2014/main" id="{0DF6884C-8CA6-7E2A-1688-48435299205A}"/>
              </a:ext>
            </a:extLst>
          </p:cNvPr>
          <p:cNvSpPr txBox="1"/>
          <p:nvPr/>
        </p:nvSpPr>
        <p:spPr>
          <a:xfrm>
            <a:off x="1970813" y="3607527"/>
            <a:ext cx="141064" cy="169277"/>
          </a:xfrm>
          <a:prstGeom prst="rect">
            <a:avLst/>
          </a:prstGeom>
          <a:noFill/>
        </p:spPr>
        <p:txBody>
          <a:bodyPr wrap="none" lIns="0" tIns="0" rIns="0" bIns="0" rtlCol="0">
            <a:spAutoFit/>
          </a:bodyPr>
          <a:lstStyle/>
          <a:p>
            <a:r>
              <a:rPr kumimoji="1" lang="ja-JP" altLang="en-US" sz="1100">
                <a:solidFill>
                  <a:schemeClr val="bg1"/>
                </a:solidFill>
                <a:latin typeface="Hiragino Sans W5" panose="020B0400000000000000" pitchFamily="34" charset="-128"/>
                <a:ea typeface="Hiragino Sans W5" panose="020B0400000000000000" pitchFamily="34" charset="-128"/>
              </a:rPr>
              <a:t>：</a:t>
            </a:r>
          </a:p>
        </p:txBody>
      </p:sp>
      <p:sp>
        <p:nvSpPr>
          <p:cNvPr id="130" name="テキスト ボックス 129">
            <a:extLst>
              <a:ext uri="{FF2B5EF4-FFF2-40B4-BE49-F238E27FC236}">
                <a16:creationId xmlns:a16="http://schemas.microsoft.com/office/drawing/2014/main" id="{94ADDD02-5959-5F0B-5D71-72E877A5EC4C}"/>
              </a:ext>
            </a:extLst>
          </p:cNvPr>
          <p:cNvSpPr txBox="1"/>
          <p:nvPr/>
        </p:nvSpPr>
        <p:spPr>
          <a:xfrm>
            <a:off x="760279" y="4371800"/>
            <a:ext cx="1255315" cy="261610"/>
          </a:xfrm>
          <a:prstGeom prst="rect">
            <a:avLst/>
          </a:prstGeom>
          <a:noFill/>
        </p:spPr>
        <p:txBody>
          <a:bodyPr wrap="square" rtlCol="0">
            <a:spAutoFit/>
          </a:bodyPr>
          <a:lstStyle/>
          <a:p>
            <a:pPr algn="dist"/>
            <a:r>
              <a:rPr lang="ja-JP" altLang="en-US" sz="1100">
                <a:solidFill>
                  <a:schemeClr val="bg1"/>
                </a:solidFill>
                <a:latin typeface="Hiragino Sans W5" panose="020B0400000000000000" pitchFamily="34" charset="-128"/>
                <a:ea typeface="Hiragino Sans W5" panose="020B0400000000000000" pitchFamily="34" charset="-128"/>
              </a:rPr>
              <a:t>制作　</a:t>
            </a:r>
            <a:endParaRPr kumimoji="1" lang="ja-JP" altLang="en-US" sz="1100">
              <a:solidFill>
                <a:schemeClr val="bg1"/>
              </a:solidFill>
              <a:latin typeface="Hiragino Sans W5" panose="020B0400000000000000" pitchFamily="34" charset="-128"/>
              <a:ea typeface="Hiragino Sans W5" panose="020B0400000000000000" pitchFamily="34" charset="-128"/>
            </a:endParaRPr>
          </a:p>
        </p:txBody>
      </p:sp>
      <p:sp>
        <p:nvSpPr>
          <p:cNvPr id="131" name="テキスト ボックス 130">
            <a:extLst>
              <a:ext uri="{FF2B5EF4-FFF2-40B4-BE49-F238E27FC236}">
                <a16:creationId xmlns:a16="http://schemas.microsoft.com/office/drawing/2014/main" id="{6ABAF248-1453-63B5-CB09-760C9E4F5CCF}"/>
              </a:ext>
            </a:extLst>
          </p:cNvPr>
          <p:cNvSpPr txBox="1"/>
          <p:nvPr/>
        </p:nvSpPr>
        <p:spPr>
          <a:xfrm>
            <a:off x="760279" y="5038451"/>
            <a:ext cx="1246629" cy="261610"/>
          </a:xfrm>
          <a:prstGeom prst="rect">
            <a:avLst/>
          </a:prstGeom>
          <a:noFill/>
        </p:spPr>
        <p:txBody>
          <a:bodyPr wrap="square" rtlCol="0">
            <a:spAutoFit/>
          </a:bodyPr>
          <a:lstStyle/>
          <a:p>
            <a:pPr algn="dist"/>
            <a:r>
              <a:rPr kumimoji="1" lang="ja-JP" altLang="en-US" sz="1100">
                <a:solidFill>
                  <a:schemeClr val="bg1"/>
                </a:solidFill>
                <a:latin typeface="Hiragino Sans W5" panose="020B0400000000000000" pitchFamily="34" charset="-128"/>
                <a:ea typeface="Hiragino Sans W5" panose="020B0400000000000000" pitchFamily="34" charset="-128"/>
              </a:rPr>
              <a:t>二次利用</a:t>
            </a:r>
          </a:p>
        </p:txBody>
      </p:sp>
      <p:sp>
        <p:nvSpPr>
          <p:cNvPr id="132" name="テキスト ボックス 131">
            <a:extLst>
              <a:ext uri="{FF2B5EF4-FFF2-40B4-BE49-F238E27FC236}">
                <a16:creationId xmlns:a16="http://schemas.microsoft.com/office/drawing/2014/main" id="{91C87C58-5DFA-249D-F424-3632B19373F5}"/>
              </a:ext>
            </a:extLst>
          </p:cNvPr>
          <p:cNvSpPr txBox="1"/>
          <p:nvPr/>
        </p:nvSpPr>
        <p:spPr>
          <a:xfrm>
            <a:off x="1970813" y="5116115"/>
            <a:ext cx="141064" cy="169277"/>
          </a:xfrm>
          <a:prstGeom prst="rect">
            <a:avLst/>
          </a:prstGeom>
          <a:noFill/>
        </p:spPr>
        <p:txBody>
          <a:bodyPr wrap="none" lIns="0" tIns="0" rIns="0" bIns="0" rtlCol="0">
            <a:spAutoFit/>
          </a:bodyPr>
          <a:lstStyle/>
          <a:p>
            <a:r>
              <a:rPr kumimoji="1" lang="ja-JP" altLang="en-US" sz="1100">
                <a:solidFill>
                  <a:schemeClr val="bg1"/>
                </a:solidFill>
                <a:latin typeface="Hiragino Sans W5" panose="020B0400000000000000" pitchFamily="34" charset="-128"/>
                <a:ea typeface="Hiragino Sans W5" panose="020B0400000000000000" pitchFamily="34" charset="-128"/>
              </a:rPr>
              <a:t>：</a:t>
            </a:r>
          </a:p>
        </p:txBody>
      </p:sp>
      <p:sp>
        <p:nvSpPr>
          <p:cNvPr id="133" name="テキスト ボックス 132">
            <a:extLst>
              <a:ext uri="{FF2B5EF4-FFF2-40B4-BE49-F238E27FC236}">
                <a16:creationId xmlns:a16="http://schemas.microsoft.com/office/drawing/2014/main" id="{E0E1BD34-0694-F719-DEA7-8E8E582C0358}"/>
              </a:ext>
            </a:extLst>
          </p:cNvPr>
          <p:cNvSpPr txBox="1"/>
          <p:nvPr/>
        </p:nvSpPr>
        <p:spPr>
          <a:xfrm>
            <a:off x="1970813" y="3866305"/>
            <a:ext cx="141064" cy="169277"/>
          </a:xfrm>
          <a:prstGeom prst="rect">
            <a:avLst/>
          </a:prstGeom>
          <a:noFill/>
        </p:spPr>
        <p:txBody>
          <a:bodyPr wrap="none" lIns="0" tIns="0" rIns="0" bIns="0" rtlCol="0">
            <a:spAutoFit/>
          </a:bodyPr>
          <a:lstStyle/>
          <a:p>
            <a:r>
              <a:rPr kumimoji="1" lang="ja-JP" altLang="en-US" sz="1100">
                <a:solidFill>
                  <a:schemeClr val="bg1"/>
                </a:solidFill>
                <a:latin typeface="Hiragino Sans W5" panose="020B0400000000000000" pitchFamily="34" charset="-128"/>
                <a:ea typeface="Hiragino Sans W5" panose="020B0400000000000000" pitchFamily="34" charset="-128"/>
              </a:rPr>
              <a:t>：</a:t>
            </a:r>
          </a:p>
        </p:txBody>
      </p:sp>
      <p:sp>
        <p:nvSpPr>
          <p:cNvPr id="134" name="テキスト ボックス 133">
            <a:extLst>
              <a:ext uri="{FF2B5EF4-FFF2-40B4-BE49-F238E27FC236}">
                <a16:creationId xmlns:a16="http://schemas.microsoft.com/office/drawing/2014/main" id="{91BEDA8C-5464-775D-4245-EC04717E9575}"/>
              </a:ext>
            </a:extLst>
          </p:cNvPr>
          <p:cNvSpPr txBox="1"/>
          <p:nvPr/>
        </p:nvSpPr>
        <p:spPr>
          <a:xfrm>
            <a:off x="760279" y="3817513"/>
            <a:ext cx="1255315" cy="261610"/>
          </a:xfrm>
          <a:prstGeom prst="rect">
            <a:avLst/>
          </a:prstGeom>
          <a:noFill/>
        </p:spPr>
        <p:txBody>
          <a:bodyPr wrap="square" rtlCol="0">
            <a:spAutoFit/>
          </a:bodyPr>
          <a:lstStyle/>
          <a:p>
            <a:pPr algn="dist"/>
            <a:r>
              <a:rPr kumimoji="1" lang="ja-JP" altLang="en-US" sz="1100">
                <a:solidFill>
                  <a:schemeClr val="bg1"/>
                </a:solidFill>
                <a:latin typeface="Hiragino Sans W5" panose="020B0400000000000000" pitchFamily="34" charset="-128"/>
                <a:ea typeface="Hiragino Sans W5" panose="020B0400000000000000" pitchFamily="34" charset="-128"/>
              </a:rPr>
              <a:t>実施内容</a:t>
            </a:r>
          </a:p>
        </p:txBody>
      </p:sp>
      <p:sp>
        <p:nvSpPr>
          <p:cNvPr id="137" name="テキスト ボックス 136">
            <a:extLst>
              <a:ext uri="{FF2B5EF4-FFF2-40B4-BE49-F238E27FC236}">
                <a16:creationId xmlns:a16="http://schemas.microsoft.com/office/drawing/2014/main" id="{C0201665-4299-2B2C-DD06-B4D4F32BB92E}"/>
              </a:ext>
            </a:extLst>
          </p:cNvPr>
          <p:cNvSpPr txBox="1"/>
          <p:nvPr/>
        </p:nvSpPr>
        <p:spPr>
          <a:xfrm>
            <a:off x="760279" y="4790904"/>
            <a:ext cx="1237943" cy="261610"/>
          </a:xfrm>
          <a:prstGeom prst="rect">
            <a:avLst/>
          </a:prstGeom>
          <a:noFill/>
        </p:spPr>
        <p:txBody>
          <a:bodyPr wrap="square" rtlCol="0">
            <a:spAutoFit/>
          </a:bodyPr>
          <a:lstStyle/>
          <a:p>
            <a:pPr algn="dist"/>
            <a:r>
              <a:rPr kumimoji="1" lang="ja-JP" altLang="en-US" sz="1100">
                <a:solidFill>
                  <a:schemeClr val="bg1"/>
                </a:solidFill>
                <a:latin typeface="Hiragino Sans W5" panose="020B0400000000000000" pitchFamily="34" charset="-128"/>
                <a:ea typeface="Hiragino Sans W5" panose="020B0400000000000000" pitchFamily="34" charset="-128"/>
              </a:rPr>
              <a:t>備考</a:t>
            </a:r>
          </a:p>
        </p:txBody>
      </p:sp>
      <p:sp>
        <p:nvSpPr>
          <p:cNvPr id="138" name="テキスト ボックス 137">
            <a:extLst>
              <a:ext uri="{FF2B5EF4-FFF2-40B4-BE49-F238E27FC236}">
                <a16:creationId xmlns:a16="http://schemas.microsoft.com/office/drawing/2014/main" id="{AAB3D14B-FA69-7CFF-487B-7F44A6AF2809}"/>
              </a:ext>
            </a:extLst>
          </p:cNvPr>
          <p:cNvSpPr txBox="1"/>
          <p:nvPr/>
        </p:nvSpPr>
        <p:spPr>
          <a:xfrm>
            <a:off x="1970813" y="4839035"/>
            <a:ext cx="141064" cy="169277"/>
          </a:xfrm>
          <a:prstGeom prst="rect">
            <a:avLst/>
          </a:prstGeom>
          <a:noFill/>
        </p:spPr>
        <p:txBody>
          <a:bodyPr wrap="none" lIns="0" tIns="0" rIns="0" bIns="0" rtlCol="0">
            <a:spAutoFit/>
          </a:bodyPr>
          <a:lstStyle/>
          <a:p>
            <a:r>
              <a:rPr kumimoji="1" lang="ja-JP" altLang="en-US" sz="1100">
                <a:solidFill>
                  <a:schemeClr val="bg1"/>
                </a:solidFill>
                <a:latin typeface="Hiragino Sans W5" panose="020B0400000000000000" pitchFamily="34" charset="-128"/>
                <a:ea typeface="Hiragino Sans W5" panose="020B0400000000000000" pitchFamily="34" charset="-128"/>
              </a:rPr>
              <a:t>：</a:t>
            </a:r>
          </a:p>
        </p:txBody>
      </p:sp>
      <p:sp>
        <p:nvSpPr>
          <p:cNvPr id="142" name="テキスト ボックス 141">
            <a:extLst>
              <a:ext uri="{FF2B5EF4-FFF2-40B4-BE49-F238E27FC236}">
                <a16:creationId xmlns:a16="http://schemas.microsoft.com/office/drawing/2014/main" id="{896AD725-632A-3822-AC67-2A3615894392}"/>
              </a:ext>
            </a:extLst>
          </p:cNvPr>
          <p:cNvSpPr txBox="1"/>
          <p:nvPr/>
        </p:nvSpPr>
        <p:spPr>
          <a:xfrm>
            <a:off x="1964676" y="4160877"/>
            <a:ext cx="141064" cy="169277"/>
          </a:xfrm>
          <a:prstGeom prst="rect">
            <a:avLst/>
          </a:prstGeom>
          <a:noFill/>
        </p:spPr>
        <p:txBody>
          <a:bodyPr wrap="none" lIns="0" tIns="0" rIns="0" bIns="0" rtlCol="0">
            <a:spAutoFit/>
          </a:bodyPr>
          <a:lstStyle/>
          <a:p>
            <a:r>
              <a:rPr kumimoji="1" lang="ja-JP" altLang="en-US" sz="1100">
                <a:solidFill>
                  <a:schemeClr val="bg1"/>
                </a:solidFill>
                <a:latin typeface="Hiragino Sans W5" panose="020B0400000000000000" pitchFamily="34" charset="-128"/>
                <a:ea typeface="Hiragino Sans W5" panose="020B0400000000000000" pitchFamily="34" charset="-128"/>
              </a:rPr>
              <a:t>：</a:t>
            </a:r>
          </a:p>
        </p:txBody>
      </p:sp>
      <p:sp>
        <p:nvSpPr>
          <p:cNvPr id="143" name="テキスト ボックス 142">
            <a:extLst>
              <a:ext uri="{FF2B5EF4-FFF2-40B4-BE49-F238E27FC236}">
                <a16:creationId xmlns:a16="http://schemas.microsoft.com/office/drawing/2014/main" id="{64C49185-078B-0F03-1375-6969F9B87944}"/>
              </a:ext>
            </a:extLst>
          </p:cNvPr>
          <p:cNvSpPr txBox="1"/>
          <p:nvPr/>
        </p:nvSpPr>
        <p:spPr>
          <a:xfrm>
            <a:off x="754142" y="4112085"/>
            <a:ext cx="1255315" cy="261610"/>
          </a:xfrm>
          <a:prstGeom prst="rect">
            <a:avLst/>
          </a:prstGeom>
          <a:noFill/>
        </p:spPr>
        <p:txBody>
          <a:bodyPr wrap="square" rtlCol="0">
            <a:spAutoFit/>
          </a:bodyPr>
          <a:lstStyle/>
          <a:p>
            <a:pPr algn="dist"/>
            <a:r>
              <a:rPr kumimoji="1" lang="ja-JP" altLang="en-US" sz="1100">
                <a:solidFill>
                  <a:schemeClr val="bg1"/>
                </a:solidFill>
                <a:latin typeface="Hiragino Sans W5" panose="020B0400000000000000" pitchFamily="34" charset="-128"/>
                <a:ea typeface="Hiragino Sans W5" panose="020B0400000000000000" pitchFamily="34" charset="-128"/>
              </a:rPr>
              <a:t>再編集費</a:t>
            </a:r>
          </a:p>
        </p:txBody>
      </p:sp>
    </p:spTree>
    <p:extLst>
      <p:ext uri="{BB962C8B-B14F-4D97-AF65-F5344CB8AC3E}">
        <p14:creationId xmlns:p14="http://schemas.microsoft.com/office/powerpoint/2010/main" val="188711141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91016C-F3A7-DE28-E77D-D3C4053709E7}"/>
            </a:ext>
          </a:extLst>
        </p:cNvPr>
        <p:cNvGrpSpPr/>
        <p:nvPr/>
      </p:nvGrpSpPr>
      <p:grpSpPr>
        <a:xfrm>
          <a:off x="0" y="0"/>
          <a:ext cx="0" cy="0"/>
          <a:chOff x="0" y="0"/>
          <a:chExt cx="0" cy="0"/>
        </a:xfrm>
      </p:grpSpPr>
      <p:pic>
        <p:nvPicPr>
          <p:cNvPr id="3" name="図 2">
            <a:extLst>
              <a:ext uri="{FF2B5EF4-FFF2-40B4-BE49-F238E27FC236}">
                <a16:creationId xmlns:a16="http://schemas.microsoft.com/office/drawing/2014/main" id="{ED47E715-8A94-E28C-F342-1883E03B9ABE}"/>
              </a:ext>
            </a:extLst>
          </p:cNvPr>
          <p:cNvPicPr>
            <a:picLocks noChangeAspect="1"/>
          </p:cNvPicPr>
          <p:nvPr/>
        </p:nvPicPr>
        <p:blipFill>
          <a:blip r:embed="rId3"/>
          <a:stretch>
            <a:fillRect/>
          </a:stretch>
        </p:blipFill>
        <p:spPr>
          <a:xfrm>
            <a:off x="-1" y="-1"/>
            <a:ext cx="5375896" cy="6861600"/>
          </a:xfrm>
          <a:prstGeom prst="rect">
            <a:avLst/>
          </a:prstGeom>
        </p:spPr>
      </p:pic>
      <p:pic>
        <p:nvPicPr>
          <p:cNvPr id="13" name="図 12">
            <a:extLst>
              <a:ext uri="{FF2B5EF4-FFF2-40B4-BE49-F238E27FC236}">
                <a16:creationId xmlns:a16="http://schemas.microsoft.com/office/drawing/2014/main" id="{4171434C-407B-D642-3DF5-6E3B8E6415A1}"/>
              </a:ext>
            </a:extLst>
          </p:cNvPr>
          <p:cNvPicPr>
            <a:picLocks noChangeAspect="1"/>
          </p:cNvPicPr>
          <p:nvPr/>
        </p:nvPicPr>
        <p:blipFill>
          <a:blip r:embed="rId4"/>
          <a:stretch>
            <a:fillRect/>
          </a:stretch>
        </p:blipFill>
        <p:spPr>
          <a:xfrm>
            <a:off x="573701" y="2766391"/>
            <a:ext cx="3349794" cy="1407695"/>
          </a:xfrm>
          <a:prstGeom prst="rect">
            <a:avLst/>
          </a:prstGeom>
        </p:spPr>
      </p:pic>
      <p:sp>
        <p:nvSpPr>
          <p:cNvPr id="8" name="テキスト ボックス 7">
            <a:extLst>
              <a:ext uri="{FF2B5EF4-FFF2-40B4-BE49-F238E27FC236}">
                <a16:creationId xmlns:a16="http://schemas.microsoft.com/office/drawing/2014/main" id="{DBDEFB3F-2FF1-611F-D357-3B059E427356}"/>
              </a:ext>
            </a:extLst>
          </p:cNvPr>
          <p:cNvSpPr txBox="1"/>
          <p:nvPr/>
        </p:nvSpPr>
        <p:spPr>
          <a:xfrm>
            <a:off x="112176" y="264744"/>
            <a:ext cx="6093618" cy="2557688"/>
          </a:xfrm>
          <a:prstGeom prst="rect">
            <a:avLst/>
          </a:prstGeom>
          <a:noFill/>
        </p:spPr>
        <p:txBody>
          <a:bodyPr wrap="square">
            <a:spAutoFit/>
          </a:bodyPr>
          <a:lstStyle/>
          <a:p>
            <a:pPr>
              <a:lnSpc>
                <a:spcPts val="9500"/>
              </a:lnSpc>
            </a:pPr>
            <a:r>
              <a:rPr lang="en-US" altLang="ja-JP" sz="9600" b="1" spc="200" dirty="0">
                <a:ln w="31750">
                  <a:solidFill>
                    <a:schemeClr val="bg1">
                      <a:alpha val="20000"/>
                    </a:schemeClr>
                  </a:solidFill>
                </a:ln>
                <a:noFill/>
                <a:latin typeface="DIN Alternate" panose="020B0500000000000000" pitchFamily="34" charset="0"/>
                <a:ea typeface="Hiragino Sans W6" panose="020B0400000000000000" pitchFamily="34" charset="-128"/>
              </a:rPr>
              <a:t>MEDIA</a:t>
            </a:r>
          </a:p>
          <a:p>
            <a:pPr>
              <a:lnSpc>
                <a:spcPts val="9500"/>
              </a:lnSpc>
            </a:pPr>
            <a:r>
              <a:rPr lang="en-US" altLang="ja-JP" sz="9600" b="1" spc="200" dirty="0">
                <a:ln w="31750">
                  <a:solidFill>
                    <a:schemeClr val="bg1">
                      <a:alpha val="20000"/>
                    </a:schemeClr>
                  </a:solidFill>
                </a:ln>
                <a:noFill/>
                <a:latin typeface="DIN Alternate" panose="020B0500000000000000" pitchFamily="34" charset="0"/>
                <a:ea typeface="Hiragino Sans W6" panose="020B0400000000000000" pitchFamily="34" charset="-128"/>
              </a:rPr>
              <a:t>TIEU P</a:t>
            </a:r>
            <a:endParaRPr lang="ja-JP" altLang="en-US"/>
          </a:p>
        </p:txBody>
      </p:sp>
      <p:sp>
        <p:nvSpPr>
          <p:cNvPr id="10" name="テキスト ボックス 9">
            <a:extLst>
              <a:ext uri="{FF2B5EF4-FFF2-40B4-BE49-F238E27FC236}">
                <a16:creationId xmlns:a16="http://schemas.microsoft.com/office/drawing/2014/main" id="{BFB02108-EE0B-DE25-8765-603D1F087796}"/>
              </a:ext>
            </a:extLst>
          </p:cNvPr>
          <p:cNvSpPr txBox="1"/>
          <p:nvPr/>
        </p:nvSpPr>
        <p:spPr>
          <a:xfrm>
            <a:off x="702512" y="170587"/>
            <a:ext cx="6518398" cy="646331"/>
          </a:xfrm>
          <a:prstGeom prst="rect">
            <a:avLst/>
          </a:prstGeom>
          <a:noFill/>
          <a:effectLst/>
        </p:spPr>
        <p:txBody>
          <a:bodyPr wrap="square" rtlCol="0">
            <a:spAutoFit/>
          </a:bodyPr>
          <a:lstStyle/>
          <a:p>
            <a:r>
              <a:rPr lang="en-US" altLang="ja-JP" sz="3600" b="1" dirty="0">
                <a:solidFill>
                  <a:schemeClr val="bg1"/>
                </a:solidFill>
                <a:latin typeface="DIN Alternate" panose="020B0500000000000000" pitchFamily="34" charset="0"/>
                <a:ea typeface="Hiragino Sans W6" panose="020B0400000000000000" pitchFamily="34" charset="-128"/>
              </a:rPr>
              <a:t>ORICON</a:t>
            </a:r>
            <a:r>
              <a:rPr lang="ja-JP" altLang="en-US" sz="3600" b="1">
                <a:solidFill>
                  <a:schemeClr val="bg1"/>
                </a:solidFill>
                <a:latin typeface="DIN Alternate" panose="020B0500000000000000" pitchFamily="34" charset="0"/>
                <a:ea typeface="Hiragino Sans W6" panose="020B0400000000000000" pitchFamily="34" charset="-128"/>
              </a:rPr>
              <a:t> </a:t>
            </a:r>
            <a:r>
              <a:rPr lang="en-US" altLang="ja-JP" sz="3600" b="1" dirty="0">
                <a:solidFill>
                  <a:schemeClr val="bg1"/>
                </a:solidFill>
                <a:latin typeface="DIN Alternate" panose="020B0500000000000000" pitchFamily="34" charset="0"/>
                <a:ea typeface="Hiragino Sans W6" panose="020B0400000000000000" pitchFamily="34" charset="-128"/>
              </a:rPr>
              <a:t>NEWS</a:t>
            </a:r>
          </a:p>
        </p:txBody>
      </p:sp>
      <p:sp>
        <p:nvSpPr>
          <p:cNvPr id="11" name="テキスト ボックス 10">
            <a:extLst>
              <a:ext uri="{FF2B5EF4-FFF2-40B4-BE49-F238E27FC236}">
                <a16:creationId xmlns:a16="http://schemas.microsoft.com/office/drawing/2014/main" id="{79CE09D1-08A5-161E-63D3-5EC6281400CE}"/>
              </a:ext>
            </a:extLst>
          </p:cNvPr>
          <p:cNvSpPr txBox="1"/>
          <p:nvPr/>
        </p:nvSpPr>
        <p:spPr>
          <a:xfrm>
            <a:off x="719420" y="592009"/>
            <a:ext cx="3613419" cy="456472"/>
          </a:xfrm>
          <a:prstGeom prst="rect">
            <a:avLst/>
          </a:prstGeom>
          <a:noFill/>
          <a:effectLst/>
        </p:spPr>
        <p:txBody>
          <a:bodyPr wrap="square" rtlCol="0">
            <a:spAutoFit/>
          </a:bodyPr>
          <a:lstStyle/>
          <a:p>
            <a:pPr>
              <a:lnSpc>
                <a:spcPct val="150000"/>
              </a:lnSpc>
            </a:pPr>
            <a:r>
              <a:rPr lang="ja-JP" altLang="en-US">
                <a:solidFill>
                  <a:schemeClr val="bg1"/>
                </a:solidFill>
                <a:latin typeface="Hiragino Kaku Gothic ProN W3" panose="020B0300000000000000" pitchFamily="34" charset="-128"/>
                <a:ea typeface="Hiragino Kaku Gothic ProN W3" panose="020B0300000000000000" pitchFamily="34" charset="-128"/>
              </a:rPr>
              <a:t>コンテンツ連動型プラン</a:t>
            </a:r>
          </a:p>
        </p:txBody>
      </p:sp>
      <p:pic>
        <p:nvPicPr>
          <p:cNvPr id="12" name="図 11" descr="テキスト&#10;&#10;自動的に生成された説明">
            <a:extLst>
              <a:ext uri="{FF2B5EF4-FFF2-40B4-BE49-F238E27FC236}">
                <a16:creationId xmlns:a16="http://schemas.microsoft.com/office/drawing/2014/main" id="{190A605E-631A-B9CB-7465-72070539C3D4}"/>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rot="16200000">
            <a:off x="-225716" y="6026259"/>
            <a:ext cx="998858" cy="317072"/>
          </a:xfrm>
          <a:prstGeom prst="rect">
            <a:avLst/>
          </a:prstGeom>
        </p:spPr>
      </p:pic>
      <p:sp>
        <p:nvSpPr>
          <p:cNvPr id="19" name="テキスト ボックス 18">
            <a:extLst>
              <a:ext uri="{FF2B5EF4-FFF2-40B4-BE49-F238E27FC236}">
                <a16:creationId xmlns:a16="http://schemas.microsoft.com/office/drawing/2014/main" id="{83C879EA-476F-4837-F405-1F292B6328DA}"/>
              </a:ext>
            </a:extLst>
          </p:cNvPr>
          <p:cNvSpPr txBox="1"/>
          <p:nvPr/>
        </p:nvSpPr>
        <p:spPr>
          <a:xfrm>
            <a:off x="775534" y="2979173"/>
            <a:ext cx="1246629" cy="261610"/>
          </a:xfrm>
          <a:prstGeom prst="rect">
            <a:avLst/>
          </a:prstGeom>
          <a:noFill/>
        </p:spPr>
        <p:txBody>
          <a:bodyPr wrap="square" rtlCol="0">
            <a:spAutoFit/>
          </a:bodyPr>
          <a:lstStyle/>
          <a:p>
            <a:pPr algn="dist"/>
            <a:r>
              <a:rPr kumimoji="1" lang="ja-JP" altLang="en-US" sz="1100" b="1">
                <a:solidFill>
                  <a:schemeClr val="bg1"/>
                </a:solidFill>
                <a:latin typeface="Hiragino Sans W6" panose="020B0400000000000000" pitchFamily="34" charset="-128"/>
                <a:ea typeface="Hiragino Sans W6" panose="020B0400000000000000" pitchFamily="34" charset="-128"/>
              </a:rPr>
              <a:t>タイアップ媒体</a:t>
            </a:r>
          </a:p>
        </p:txBody>
      </p:sp>
      <p:sp>
        <p:nvSpPr>
          <p:cNvPr id="35" name="テキスト ボックス 34">
            <a:extLst>
              <a:ext uri="{FF2B5EF4-FFF2-40B4-BE49-F238E27FC236}">
                <a16:creationId xmlns:a16="http://schemas.microsoft.com/office/drawing/2014/main" id="{D5070D33-8EBD-DCCD-E159-0579B10EC07D}"/>
              </a:ext>
            </a:extLst>
          </p:cNvPr>
          <p:cNvSpPr txBox="1"/>
          <p:nvPr/>
        </p:nvSpPr>
        <p:spPr>
          <a:xfrm>
            <a:off x="1972558" y="3033984"/>
            <a:ext cx="141064" cy="169277"/>
          </a:xfrm>
          <a:prstGeom prst="rect">
            <a:avLst/>
          </a:prstGeom>
          <a:noFill/>
        </p:spPr>
        <p:txBody>
          <a:bodyPr wrap="none" lIns="0" tIns="0" rIns="0" bIns="0" rtlCol="0">
            <a:spAutoFit/>
          </a:bodyPr>
          <a:lstStyle/>
          <a:p>
            <a:r>
              <a:rPr kumimoji="1" lang="ja-JP" altLang="en-US" sz="1100" b="1">
                <a:solidFill>
                  <a:schemeClr val="bg1"/>
                </a:solidFill>
                <a:latin typeface="Hiragino Sans W6" panose="020B0400000000000000" pitchFamily="34" charset="-128"/>
                <a:ea typeface="Hiragino Sans W6" panose="020B0400000000000000" pitchFamily="34" charset="-128"/>
              </a:rPr>
              <a:t>：</a:t>
            </a:r>
          </a:p>
        </p:txBody>
      </p:sp>
      <p:sp>
        <p:nvSpPr>
          <p:cNvPr id="141" name="テキスト ボックス 140">
            <a:extLst>
              <a:ext uri="{FF2B5EF4-FFF2-40B4-BE49-F238E27FC236}">
                <a16:creationId xmlns:a16="http://schemas.microsoft.com/office/drawing/2014/main" id="{150B8B79-4724-9BBC-7DFA-DD7D18CD95C3}"/>
              </a:ext>
            </a:extLst>
          </p:cNvPr>
          <p:cNvSpPr txBox="1"/>
          <p:nvPr/>
        </p:nvSpPr>
        <p:spPr>
          <a:xfrm>
            <a:off x="667689" y="1210116"/>
            <a:ext cx="4876996" cy="1682512"/>
          </a:xfrm>
          <a:prstGeom prst="rect">
            <a:avLst/>
          </a:prstGeom>
          <a:noFill/>
          <a:effectLst/>
        </p:spPr>
        <p:txBody>
          <a:bodyPr wrap="square" rtlCol="0">
            <a:spAutoFit/>
          </a:bodyPr>
          <a:lstStyle/>
          <a:p>
            <a:pPr>
              <a:spcBef>
                <a:spcPts val="140"/>
              </a:spcBef>
            </a:pPr>
            <a:r>
              <a:rPr lang="ja-JP" altLang="en-US" sz="2000" spc="300">
                <a:solidFill>
                  <a:schemeClr val="bg1"/>
                </a:solidFill>
                <a:latin typeface="Hiragino Sans W5" panose="020B0400000000000000" pitchFamily="34" charset="-128"/>
                <a:ea typeface="Hiragino Sans W5" panose="020B0400000000000000" pitchFamily="34" charset="-128"/>
              </a:rPr>
              <a:t>コンテンツと連動した放映プラン</a:t>
            </a:r>
          </a:p>
          <a:p>
            <a:pPr>
              <a:spcBef>
                <a:spcPts val="140"/>
              </a:spcBef>
            </a:pPr>
            <a:r>
              <a:rPr lang="en" altLang="ja-JP" sz="2000" spc="300" dirty="0">
                <a:solidFill>
                  <a:schemeClr val="bg1"/>
                </a:solidFill>
                <a:latin typeface="Hiragino Sans W5" panose="020B0400000000000000" pitchFamily="34" charset="-128"/>
                <a:ea typeface="Hiragino Sans W5" panose="020B0400000000000000" pitchFamily="34" charset="-128"/>
              </a:rPr>
              <a:t>ORICON NEWS</a:t>
            </a:r>
            <a:r>
              <a:rPr lang="ja-JP" altLang="en-US" sz="2000" spc="300">
                <a:solidFill>
                  <a:schemeClr val="bg1"/>
                </a:solidFill>
                <a:latin typeface="Hiragino Sans W5" panose="020B0400000000000000" pitchFamily="34" charset="-128"/>
                <a:ea typeface="Hiragino Sans W5" panose="020B0400000000000000" pitchFamily="34" charset="-128"/>
              </a:rPr>
              <a:t>コンテンツが</a:t>
            </a:r>
          </a:p>
          <a:p>
            <a:pPr>
              <a:spcBef>
                <a:spcPts val="140"/>
              </a:spcBef>
            </a:pPr>
            <a:r>
              <a:rPr lang="ja-JP" altLang="en-US" sz="2000" spc="300">
                <a:solidFill>
                  <a:schemeClr val="bg1"/>
                </a:solidFill>
                <a:latin typeface="Hiragino Sans W5" panose="020B0400000000000000" pitchFamily="34" charset="-128"/>
                <a:ea typeface="Hiragino Sans W5" panose="020B0400000000000000" pitchFamily="34" charset="-128"/>
              </a:rPr>
              <a:t>流れた後に広告が流れるため</a:t>
            </a:r>
          </a:p>
          <a:p>
            <a:pPr>
              <a:spcBef>
                <a:spcPts val="140"/>
              </a:spcBef>
            </a:pPr>
            <a:r>
              <a:rPr lang="ja-JP" altLang="en-US" sz="2000" spc="300">
                <a:solidFill>
                  <a:schemeClr val="bg1"/>
                </a:solidFill>
                <a:latin typeface="Hiragino Sans W5" panose="020B0400000000000000" pitchFamily="34" charset="-128"/>
                <a:ea typeface="Hiragino Sans W5" panose="020B0400000000000000" pitchFamily="34" charset="-128"/>
              </a:rPr>
              <a:t>注目度が高まります</a:t>
            </a:r>
          </a:p>
          <a:p>
            <a:pPr>
              <a:spcBef>
                <a:spcPts val="140"/>
              </a:spcBef>
            </a:pPr>
            <a:endParaRPr lang="ja-JP" altLang="en-US" sz="2000" spc="300">
              <a:solidFill>
                <a:schemeClr val="bg1"/>
              </a:solidFill>
              <a:latin typeface="Hiragino Sans W5" panose="020B0400000000000000" pitchFamily="34" charset="-128"/>
              <a:ea typeface="Hiragino Sans W5" panose="020B0400000000000000" pitchFamily="34" charset="-128"/>
            </a:endParaRPr>
          </a:p>
        </p:txBody>
      </p:sp>
      <p:sp>
        <p:nvSpPr>
          <p:cNvPr id="28" name="テキスト ボックス 27">
            <a:extLst>
              <a:ext uri="{FF2B5EF4-FFF2-40B4-BE49-F238E27FC236}">
                <a16:creationId xmlns:a16="http://schemas.microsoft.com/office/drawing/2014/main" id="{FAB80107-7E06-A5AF-816E-8F2FC5953B49}"/>
              </a:ext>
            </a:extLst>
          </p:cNvPr>
          <p:cNvSpPr txBox="1"/>
          <p:nvPr/>
        </p:nvSpPr>
        <p:spPr>
          <a:xfrm>
            <a:off x="753365" y="5545225"/>
            <a:ext cx="4387090" cy="254172"/>
          </a:xfrm>
          <a:prstGeom prst="rect">
            <a:avLst/>
          </a:prstGeom>
          <a:noFill/>
          <a:effectLst/>
        </p:spPr>
        <p:txBody>
          <a:bodyPr wrap="square" rtlCol="0">
            <a:spAutoFit/>
          </a:bodyPr>
          <a:lstStyle/>
          <a:p>
            <a:pPr>
              <a:lnSpc>
                <a:spcPct val="150000"/>
              </a:lnSpc>
              <a:spcBef>
                <a:spcPts val="150"/>
              </a:spcBef>
              <a:tabLst>
                <a:tab pos="1420813" algn="l"/>
              </a:tabLst>
            </a:pPr>
            <a:r>
              <a:rPr lang="en-US" altLang="ja-JP" sz="800" dirty="0">
                <a:solidFill>
                  <a:schemeClr val="bg1"/>
                </a:solidFill>
                <a:latin typeface="Hiragino Sans W3" panose="020B0400000000000000" pitchFamily="34" charset="-128"/>
                <a:ea typeface="Hiragino Sans W3" panose="020B0400000000000000" pitchFamily="34" charset="-128"/>
              </a:rPr>
              <a:t>※</a:t>
            </a:r>
            <a:r>
              <a:rPr lang="ja-JP" altLang="en-US" sz="800">
                <a:solidFill>
                  <a:schemeClr val="bg1"/>
                </a:solidFill>
                <a:latin typeface="Hiragino Sans W3" panose="020B0400000000000000" pitchFamily="34" charset="-128"/>
                <a:ea typeface="Hiragino Sans W3" panose="020B0400000000000000" pitchFamily="34" charset="-128"/>
              </a:rPr>
              <a:t>詳細は営業担当までお問い合わせください。</a:t>
            </a:r>
            <a:endParaRPr kumimoji="1" lang="ja-JP" altLang="en-US" sz="800">
              <a:solidFill>
                <a:schemeClr val="bg1"/>
              </a:solidFill>
              <a:latin typeface="Hiragino Sans W3" panose="020B0400000000000000" pitchFamily="34" charset="-128"/>
              <a:ea typeface="Hiragino Sans W3" panose="020B0400000000000000" pitchFamily="34" charset="-128"/>
            </a:endParaRPr>
          </a:p>
        </p:txBody>
      </p:sp>
      <p:sp>
        <p:nvSpPr>
          <p:cNvPr id="20" name="テキスト ボックス 19">
            <a:extLst>
              <a:ext uri="{FF2B5EF4-FFF2-40B4-BE49-F238E27FC236}">
                <a16:creationId xmlns:a16="http://schemas.microsoft.com/office/drawing/2014/main" id="{DF817151-76BB-14E5-629C-04B1814C1D11}"/>
              </a:ext>
            </a:extLst>
          </p:cNvPr>
          <p:cNvSpPr txBox="1"/>
          <p:nvPr/>
        </p:nvSpPr>
        <p:spPr>
          <a:xfrm>
            <a:off x="761976" y="4495843"/>
            <a:ext cx="1246629" cy="261610"/>
          </a:xfrm>
          <a:prstGeom prst="rect">
            <a:avLst/>
          </a:prstGeom>
          <a:noFill/>
        </p:spPr>
        <p:txBody>
          <a:bodyPr wrap="square" rtlCol="0">
            <a:spAutoFit/>
          </a:bodyPr>
          <a:lstStyle/>
          <a:p>
            <a:pPr algn="dist"/>
            <a:r>
              <a:rPr kumimoji="1" lang="ja-JP" altLang="en-US" sz="1100">
                <a:solidFill>
                  <a:schemeClr val="bg1"/>
                </a:solidFill>
                <a:latin typeface="Hiragino Sans W5" panose="020B0400000000000000" pitchFamily="34" charset="-128"/>
                <a:ea typeface="Hiragino Sans W5" panose="020B0400000000000000" pitchFamily="34" charset="-128"/>
              </a:rPr>
              <a:t>実施内容</a:t>
            </a:r>
          </a:p>
        </p:txBody>
      </p:sp>
      <p:sp>
        <p:nvSpPr>
          <p:cNvPr id="21" name="テキスト ボックス 20">
            <a:extLst>
              <a:ext uri="{FF2B5EF4-FFF2-40B4-BE49-F238E27FC236}">
                <a16:creationId xmlns:a16="http://schemas.microsoft.com/office/drawing/2014/main" id="{86CB38B8-5057-A079-D87F-D7B507002CD5}"/>
              </a:ext>
            </a:extLst>
          </p:cNvPr>
          <p:cNvSpPr txBox="1"/>
          <p:nvPr/>
        </p:nvSpPr>
        <p:spPr>
          <a:xfrm>
            <a:off x="761976" y="4743962"/>
            <a:ext cx="1237943" cy="261610"/>
          </a:xfrm>
          <a:prstGeom prst="rect">
            <a:avLst/>
          </a:prstGeom>
          <a:noFill/>
        </p:spPr>
        <p:txBody>
          <a:bodyPr wrap="square" rtlCol="0">
            <a:spAutoFit/>
          </a:bodyPr>
          <a:lstStyle/>
          <a:p>
            <a:pPr algn="dist"/>
            <a:r>
              <a:rPr kumimoji="1" lang="ja-JP" altLang="en-US" sz="1100">
                <a:solidFill>
                  <a:schemeClr val="bg1"/>
                </a:solidFill>
                <a:latin typeface="Hiragino Sans W5" panose="020B0400000000000000" pitchFamily="34" charset="-128"/>
                <a:ea typeface="Hiragino Sans W5" panose="020B0400000000000000" pitchFamily="34" charset="-128"/>
              </a:rPr>
              <a:t>申込期限</a:t>
            </a:r>
          </a:p>
        </p:txBody>
      </p:sp>
      <p:sp>
        <p:nvSpPr>
          <p:cNvPr id="22" name="テキスト ボックス 21">
            <a:extLst>
              <a:ext uri="{FF2B5EF4-FFF2-40B4-BE49-F238E27FC236}">
                <a16:creationId xmlns:a16="http://schemas.microsoft.com/office/drawing/2014/main" id="{2FB6C195-5FE2-0026-7DC0-9D2998BCC5D5}"/>
              </a:ext>
            </a:extLst>
          </p:cNvPr>
          <p:cNvSpPr txBox="1"/>
          <p:nvPr/>
        </p:nvSpPr>
        <p:spPr>
          <a:xfrm>
            <a:off x="1972026" y="4574103"/>
            <a:ext cx="141064" cy="169277"/>
          </a:xfrm>
          <a:prstGeom prst="rect">
            <a:avLst/>
          </a:prstGeom>
          <a:noFill/>
        </p:spPr>
        <p:txBody>
          <a:bodyPr wrap="none" lIns="0" tIns="0" rIns="0" bIns="0" rtlCol="0">
            <a:spAutoFit/>
          </a:bodyPr>
          <a:lstStyle/>
          <a:p>
            <a:r>
              <a:rPr kumimoji="1" lang="ja-JP" altLang="en-US" sz="1100" b="1">
                <a:solidFill>
                  <a:schemeClr val="bg1"/>
                </a:solidFill>
                <a:latin typeface="Hiragino Sans W6" panose="020B0400000000000000" pitchFamily="34" charset="-128"/>
                <a:ea typeface="Hiragino Sans W6" panose="020B0400000000000000" pitchFamily="34" charset="-128"/>
              </a:rPr>
              <a:t>：</a:t>
            </a:r>
          </a:p>
        </p:txBody>
      </p:sp>
      <p:sp>
        <p:nvSpPr>
          <p:cNvPr id="24" name="テキスト ボックス 23">
            <a:extLst>
              <a:ext uri="{FF2B5EF4-FFF2-40B4-BE49-F238E27FC236}">
                <a16:creationId xmlns:a16="http://schemas.microsoft.com/office/drawing/2014/main" id="{777658C2-3E13-FE77-9235-92F9EAF51D15}"/>
              </a:ext>
            </a:extLst>
          </p:cNvPr>
          <p:cNvSpPr txBox="1"/>
          <p:nvPr/>
        </p:nvSpPr>
        <p:spPr>
          <a:xfrm>
            <a:off x="2143850" y="4538507"/>
            <a:ext cx="3323161" cy="174471"/>
          </a:xfrm>
          <a:prstGeom prst="rect">
            <a:avLst/>
          </a:prstGeom>
          <a:noFill/>
        </p:spPr>
        <p:txBody>
          <a:bodyPr wrap="square" lIns="0" tIns="0" rIns="0" bIns="0" rtlCol="0">
            <a:spAutoFit/>
          </a:bodyPr>
          <a:lstStyle/>
          <a:p>
            <a:pPr>
              <a:lnSpc>
                <a:spcPct val="110000"/>
              </a:lnSpc>
            </a:pPr>
            <a:r>
              <a:rPr lang="en-US" altLang="ja-JP" sz="1100" dirty="0">
                <a:solidFill>
                  <a:schemeClr val="bg1"/>
                </a:solidFill>
                <a:latin typeface="Hiragino Sans W5" panose="020B0400000000000000" pitchFamily="34" charset="-128"/>
                <a:ea typeface="Hiragino Sans W5" panose="020B0400000000000000" pitchFamily="34" charset="-128"/>
              </a:rPr>
              <a:t>ORICON NEWS + </a:t>
            </a:r>
            <a:r>
              <a:rPr lang="ja-JP" altLang="en-US" sz="1100">
                <a:solidFill>
                  <a:schemeClr val="bg1"/>
                </a:solidFill>
                <a:latin typeface="Hiragino Sans W5" panose="020B0400000000000000" pitchFamily="34" charset="-128"/>
                <a:ea typeface="Hiragino Sans W5" panose="020B0400000000000000" pitchFamily="34" charset="-128"/>
              </a:rPr>
              <a:t>広告枠</a:t>
            </a:r>
          </a:p>
        </p:txBody>
      </p:sp>
      <p:sp>
        <p:nvSpPr>
          <p:cNvPr id="25" name="テキスト ボックス 24">
            <a:extLst>
              <a:ext uri="{FF2B5EF4-FFF2-40B4-BE49-F238E27FC236}">
                <a16:creationId xmlns:a16="http://schemas.microsoft.com/office/drawing/2014/main" id="{AE5353F4-C8B6-5B67-B304-13C9CFE5C4B6}"/>
              </a:ext>
            </a:extLst>
          </p:cNvPr>
          <p:cNvSpPr txBox="1"/>
          <p:nvPr/>
        </p:nvSpPr>
        <p:spPr>
          <a:xfrm>
            <a:off x="1972026" y="4792093"/>
            <a:ext cx="141064" cy="169277"/>
          </a:xfrm>
          <a:prstGeom prst="rect">
            <a:avLst/>
          </a:prstGeom>
          <a:noFill/>
        </p:spPr>
        <p:txBody>
          <a:bodyPr wrap="none" lIns="0" tIns="0" rIns="0" bIns="0" rtlCol="0">
            <a:spAutoFit/>
          </a:bodyPr>
          <a:lstStyle/>
          <a:p>
            <a:r>
              <a:rPr kumimoji="1" lang="ja-JP" altLang="en-US" sz="1100" b="1">
                <a:solidFill>
                  <a:schemeClr val="bg1"/>
                </a:solidFill>
                <a:latin typeface="Hiragino Sans W6" panose="020B0400000000000000" pitchFamily="34" charset="-128"/>
                <a:ea typeface="Hiragino Sans W6" panose="020B0400000000000000" pitchFamily="34" charset="-128"/>
              </a:rPr>
              <a:t>：</a:t>
            </a:r>
          </a:p>
        </p:txBody>
      </p:sp>
      <p:sp>
        <p:nvSpPr>
          <p:cNvPr id="27" name="テキスト ボックス 26">
            <a:extLst>
              <a:ext uri="{FF2B5EF4-FFF2-40B4-BE49-F238E27FC236}">
                <a16:creationId xmlns:a16="http://schemas.microsoft.com/office/drawing/2014/main" id="{1BC83C80-1B04-B1CF-12B9-4C7E142A9461}"/>
              </a:ext>
            </a:extLst>
          </p:cNvPr>
          <p:cNvSpPr txBox="1"/>
          <p:nvPr/>
        </p:nvSpPr>
        <p:spPr>
          <a:xfrm>
            <a:off x="2143850" y="4785514"/>
            <a:ext cx="3232045" cy="173317"/>
          </a:xfrm>
          <a:prstGeom prst="rect">
            <a:avLst/>
          </a:prstGeom>
          <a:noFill/>
        </p:spPr>
        <p:txBody>
          <a:bodyPr wrap="square" lIns="0" tIns="0" rIns="0" bIns="0" rtlCol="0">
            <a:spAutoFit/>
          </a:bodyPr>
          <a:lstStyle/>
          <a:p>
            <a:pPr>
              <a:lnSpc>
                <a:spcPct val="110000"/>
              </a:lnSpc>
            </a:pPr>
            <a:r>
              <a:rPr kumimoji="1" lang="ja-JP" altLang="en-US" sz="1100">
                <a:solidFill>
                  <a:schemeClr val="bg1"/>
                </a:solidFill>
                <a:latin typeface="Hiragino Sans W5" panose="020B0400000000000000" pitchFamily="34" charset="-128"/>
                <a:ea typeface="Hiragino Sans W5" panose="020B0400000000000000" pitchFamily="34" charset="-128"/>
              </a:rPr>
              <a:t>放映開始の</a:t>
            </a:r>
            <a:r>
              <a:rPr kumimoji="1" lang="en-US" altLang="ja-JP" sz="1100" dirty="0">
                <a:solidFill>
                  <a:schemeClr val="bg1"/>
                </a:solidFill>
                <a:latin typeface="Hiragino Sans W5" panose="020B0400000000000000" pitchFamily="34" charset="-128"/>
                <a:ea typeface="Hiragino Sans W5" panose="020B0400000000000000" pitchFamily="34" charset="-128"/>
              </a:rPr>
              <a:t>45</a:t>
            </a:r>
            <a:r>
              <a:rPr kumimoji="1" lang="ja-JP" altLang="en-US" sz="1100">
                <a:solidFill>
                  <a:schemeClr val="bg1"/>
                </a:solidFill>
                <a:latin typeface="Hiragino Sans W5" panose="020B0400000000000000" pitchFamily="34" charset="-128"/>
                <a:ea typeface="Hiragino Sans W5" panose="020B0400000000000000" pitchFamily="34" charset="-128"/>
              </a:rPr>
              <a:t>営業日前まで</a:t>
            </a:r>
          </a:p>
        </p:txBody>
      </p:sp>
      <p:sp>
        <p:nvSpPr>
          <p:cNvPr id="31" name="テキスト ボックス 30">
            <a:extLst>
              <a:ext uri="{FF2B5EF4-FFF2-40B4-BE49-F238E27FC236}">
                <a16:creationId xmlns:a16="http://schemas.microsoft.com/office/drawing/2014/main" id="{CCDED71E-F640-88B1-54E6-5B170D70E507}"/>
              </a:ext>
            </a:extLst>
          </p:cNvPr>
          <p:cNvSpPr txBox="1"/>
          <p:nvPr/>
        </p:nvSpPr>
        <p:spPr>
          <a:xfrm>
            <a:off x="756973" y="5265713"/>
            <a:ext cx="1237943" cy="261610"/>
          </a:xfrm>
          <a:prstGeom prst="rect">
            <a:avLst/>
          </a:prstGeom>
          <a:noFill/>
        </p:spPr>
        <p:txBody>
          <a:bodyPr wrap="square" rtlCol="0">
            <a:spAutoFit/>
          </a:bodyPr>
          <a:lstStyle/>
          <a:p>
            <a:pPr algn="dist"/>
            <a:r>
              <a:rPr kumimoji="1" lang="ja-JP" altLang="en-US" sz="1100">
                <a:solidFill>
                  <a:schemeClr val="bg1"/>
                </a:solidFill>
                <a:latin typeface="Hiragino Sans W5" panose="020B0400000000000000" pitchFamily="34" charset="-128"/>
                <a:ea typeface="Hiragino Sans W5" panose="020B0400000000000000" pitchFamily="34" charset="-128"/>
              </a:rPr>
              <a:t>二次利用</a:t>
            </a:r>
          </a:p>
        </p:txBody>
      </p:sp>
      <p:sp>
        <p:nvSpPr>
          <p:cNvPr id="32" name="テキスト ボックス 31">
            <a:extLst>
              <a:ext uri="{FF2B5EF4-FFF2-40B4-BE49-F238E27FC236}">
                <a16:creationId xmlns:a16="http://schemas.microsoft.com/office/drawing/2014/main" id="{31536BFD-BB97-165B-BA60-26173C364C53}"/>
              </a:ext>
            </a:extLst>
          </p:cNvPr>
          <p:cNvSpPr txBox="1"/>
          <p:nvPr/>
        </p:nvSpPr>
        <p:spPr>
          <a:xfrm>
            <a:off x="1972026" y="5313844"/>
            <a:ext cx="141064" cy="169277"/>
          </a:xfrm>
          <a:prstGeom prst="rect">
            <a:avLst/>
          </a:prstGeom>
          <a:noFill/>
        </p:spPr>
        <p:txBody>
          <a:bodyPr wrap="none" lIns="0" tIns="0" rIns="0" bIns="0" rtlCol="0">
            <a:spAutoFit/>
          </a:bodyPr>
          <a:lstStyle/>
          <a:p>
            <a:r>
              <a:rPr kumimoji="1" lang="ja-JP" altLang="en-US" sz="1100" b="1">
                <a:solidFill>
                  <a:schemeClr val="bg1"/>
                </a:solidFill>
                <a:latin typeface="Hiragino Sans W6" panose="020B0400000000000000" pitchFamily="34" charset="-128"/>
                <a:ea typeface="Hiragino Sans W6" panose="020B0400000000000000" pitchFamily="34" charset="-128"/>
              </a:rPr>
              <a:t>：</a:t>
            </a:r>
          </a:p>
        </p:txBody>
      </p:sp>
      <p:sp>
        <p:nvSpPr>
          <p:cNvPr id="36" name="テキスト ボックス 35">
            <a:extLst>
              <a:ext uri="{FF2B5EF4-FFF2-40B4-BE49-F238E27FC236}">
                <a16:creationId xmlns:a16="http://schemas.microsoft.com/office/drawing/2014/main" id="{8F0B4376-31AB-3DAD-B207-14240A76B172}"/>
              </a:ext>
            </a:extLst>
          </p:cNvPr>
          <p:cNvSpPr txBox="1"/>
          <p:nvPr/>
        </p:nvSpPr>
        <p:spPr>
          <a:xfrm>
            <a:off x="2138847" y="5307265"/>
            <a:ext cx="3061544" cy="173253"/>
          </a:xfrm>
          <a:prstGeom prst="rect">
            <a:avLst/>
          </a:prstGeom>
          <a:noFill/>
        </p:spPr>
        <p:txBody>
          <a:bodyPr wrap="square" lIns="0" tIns="0" rIns="0" bIns="0" rtlCol="0">
            <a:spAutoFit/>
          </a:bodyPr>
          <a:lstStyle/>
          <a:p>
            <a:pPr>
              <a:lnSpc>
                <a:spcPct val="110000"/>
              </a:lnSpc>
            </a:pPr>
            <a:r>
              <a:rPr kumimoji="1" lang="ja-JP" altLang="en-US" sz="1100">
                <a:solidFill>
                  <a:schemeClr val="bg1"/>
                </a:solidFill>
                <a:latin typeface="Hiragino Sans W5" panose="020B0400000000000000" pitchFamily="34" charset="-128"/>
                <a:ea typeface="Hiragino Sans W5" panose="020B0400000000000000" pitchFamily="34" charset="-128"/>
              </a:rPr>
              <a:t>不可</a:t>
            </a:r>
          </a:p>
        </p:txBody>
      </p:sp>
      <p:sp>
        <p:nvSpPr>
          <p:cNvPr id="37" name="テキスト ボックス 36">
            <a:extLst>
              <a:ext uri="{FF2B5EF4-FFF2-40B4-BE49-F238E27FC236}">
                <a16:creationId xmlns:a16="http://schemas.microsoft.com/office/drawing/2014/main" id="{05A9062C-4B94-7EBB-172C-E369B0B6F788}"/>
              </a:ext>
            </a:extLst>
          </p:cNvPr>
          <p:cNvSpPr txBox="1"/>
          <p:nvPr/>
        </p:nvSpPr>
        <p:spPr>
          <a:xfrm>
            <a:off x="766318" y="5002363"/>
            <a:ext cx="1237943" cy="261610"/>
          </a:xfrm>
          <a:prstGeom prst="rect">
            <a:avLst/>
          </a:prstGeom>
          <a:noFill/>
        </p:spPr>
        <p:txBody>
          <a:bodyPr wrap="square" rtlCol="0">
            <a:spAutoFit/>
          </a:bodyPr>
          <a:lstStyle/>
          <a:p>
            <a:pPr algn="dist"/>
            <a:r>
              <a:rPr kumimoji="1" lang="ja-JP" altLang="en-US" sz="1100">
                <a:solidFill>
                  <a:schemeClr val="bg1"/>
                </a:solidFill>
                <a:latin typeface="Hiragino Sans W5" panose="020B0400000000000000" pitchFamily="34" charset="-128"/>
                <a:ea typeface="Hiragino Sans W5" panose="020B0400000000000000" pitchFamily="34" charset="-128"/>
              </a:rPr>
              <a:t>備考</a:t>
            </a:r>
          </a:p>
        </p:txBody>
      </p:sp>
      <p:sp>
        <p:nvSpPr>
          <p:cNvPr id="38" name="テキスト ボックス 37">
            <a:extLst>
              <a:ext uri="{FF2B5EF4-FFF2-40B4-BE49-F238E27FC236}">
                <a16:creationId xmlns:a16="http://schemas.microsoft.com/office/drawing/2014/main" id="{05778D11-F331-2761-ADEA-73E9E39C361B}"/>
              </a:ext>
            </a:extLst>
          </p:cNvPr>
          <p:cNvSpPr txBox="1"/>
          <p:nvPr/>
        </p:nvSpPr>
        <p:spPr>
          <a:xfrm>
            <a:off x="1972026" y="5050494"/>
            <a:ext cx="141064" cy="169277"/>
          </a:xfrm>
          <a:prstGeom prst="rect">
            <a:avLst/>
          </a:prstGeom>
          <a:noFill/>
        </p:spPr>
        <p:txBody>
          <a:bodyPr wrap="none" lIns="0" tIns="0" rIns="0" bIns="0" rtlCol="0">
            <a:spAutoFit/>
          </a:bodyPr>
          <a:lstStyle/>
          <a:p>
            <a:r>
              <a:rPr kumimoji="1" lang="ja-JP" altLang="en-US" sz="1100" b="1">
                <a:solidFill>
                  <a:schemeClr val="bg1"/>
                </a:solidFill>
                <a:latin typeface="Hiragino Sans W6" panose="020B0400000000000000" pitchFamily="34" charset="-128"/>
                <a:ea typeface="Hiragino Sans W6" panose="020B0400000000000000" pitchFamily="34" charset="-128"/>
              </a:rPr>
              <a:t>：</a:t>
            </a:r>
          </a:p>
        </p:txBody>
      </p:sp>
      <p:sp>
        <p:nvSpPr>
          <p:cNvPr id="39" name="テキスト ボックス 38">
            <a:extLst>
              <a:ext uri="{FF2B5EF4-FFF2-40B4-BE49-F238E27FC236}">
                <a16:creationId xmlns:a16="http://schemas.microsoft.com/office/drawing/2014/main" id="{F1D9FE0C-C090-C46D-261B-1A5C6AFD0776}"/>
              </a:ext>
            </a:extLst>
          </p:cNvPr>
          <p:cNvSpPr txBox="1"/>
          <p:nvPr/>
        </p:nvSpPr>
        <p:spPr>
          <a:xfrm>
            <a:off x="2148191" y="5043915"/>
            <a:ext cx="2976903" cy="173253"/>
          </a:xfrm>
          <a:prstGeom prst="rect">
            <a:avLst/>
          </a:prstGeom>
          <a:noFill/>
        </p:spPr>
        <p:txBody>
          <a:bodyPr wrap="square" lIns="0" tIns="0" rIns="0" bIns="0" rtlCol="0">
            <a:spAutoFit/>
          </a:bodyPr>
          <a:lstStyle/>
          <a:p>
            <a:pPr>
              <a:lnSpc>
                <a:spcPct val="110000"/>
              </a:lnSpc>
            </a:pPr>
            <a:r>
              <a:rPr kumimoji="1" lang="en-US" altLang="ja-JP" sz="1100" dirty="0">
                <a:solidFill>
                  <a:schemeClr val="bg1"/>
                </a:solidFill>
                <a:latin typeface="Hiragino Sans W5" panose="020B0400000000000000" pitchFamily="34" charset="-128"/>
                <a:ea typeface="Hiragino Sans W5" panose="020B0400000000000000" pitchFamily="34" charset="-128"/>
              </a:rPr>
              <a:t>NEWS</a:t>
            </a:r>
            <a:r>
              <a:rPr kumimoji="1" lang="ja-JP" altLang="en-US" sz="1100">
                <a:solidFill>
                  <a:schemeClr val="bg1"/>
                </a:solidFill>
                <a:latin typeface="Hiragino Sans W5" panose="020B0400000000000000" pitchFamily="34" charset="-128"/>
                <a:ea typeface="Hiragino Sans W5" panose="020B0400000000000000" pitchFamily="34" charset="-128"/>
              </a:rPr>
              <a:t>内容と広告内容については要相談</a:t>
            </a:r>
          </a:p>
        </p:txBody>
      </p:sp>
      <p:sp>
        <p:nvSpPr>
          <p:cNvPr id="46" name="テキスト ボックス 45">
            <a:extLst>
              <a:ext uri="{FF2B5EF4-FFF2-40B4-BE49-F238E27FC236}">
                <a16:creationId xmlns:a16="http://schemas.microsoft.com/office/drawing/2014/main" id="{7F358FCD-F8F0-4246-0CEB-DD774AE77DBD}"/>
              </a:ext>
            </a:extLst>
          </p:cNvPr>
          <p:cNvSpPr txBox="1"/>
          <p:nvPr/>
        </p:nvSpPr>
        <p:spPr>
          <a:xfrm>
            <a:off x="761976" y="3445874"/>
            <a:ext cx="1255315" cy="261610"/>
          </a:xfrm>
          <a:prstGeom prst="rect">
            <a:avLst/>
          </a:prstGeom>
          <a:noFill/>
        </p:spPr>
        <p:txBody>
          <a:bodyPr wrap="square" rtlCol="0">
            <a:spAutoFit/>
          </a:bodyPr>
          <a:lstStyle/>
          <a:p>
            <a:pPr algn="dist"/>
            <a:r>
              <a:rPr lang="ja-JP" altLang="en-US" sz="1100">
                <a:solidFill>
                  <a:schemeClr val="bg1"/>
                </a:solidFill>
                <a:latin typeface="Hiragino Sans W5" panose="020B0400000000000000" pitchFamily="34" charset="-128"/>
                <a:ea typeface="Hiragino Sans W5" panose="020B0400000000000000" pitchFamily="34" charset="-128"/>
              </a:rPr>
              <a:t>料金</a:t>
            </a:r>
            <a:endParaRPr kumimoji="1" lang="ja-JP" altLang="en-US" sz="1100">
              <a:solidFill>
                <a:schemeClr val="bg1"/>
              </a:solidFill>
              <a:latin typeface="Hiragino Sans W5" panose="020B0400000000000000" pitchFamily="34" charset="-128"/>
              <a:ea typeface="Hiragino Sans W5" panose="020B0400000000000000" pitchFamily="34" charset="-128"/>
            </a:endParaRPr>
          </a:p>
        </p:txBody>
      </p:sp>
      <p:sp>
        <p:nvSpPr>
          <p:cNvPr id="47" name="テキスト ボックス 46">
            <a:extLst>
              <a:ext uri="{FF2B5EF4-FFF2-40B4-BE49-F238E27FC236}">
                <a16:creationId xmlns:a16="http://schemas.microsoft.com/office/drawing/2014/main" id="{796F4616-F57F-5749-D202-5414DF20493D}"/>
              </a:ext>
            </a:extLst>
          </p:cNvPr>
          <p:cNvSpPr txBox="1"/>
          <p:nvPr/>
        </p:nvSpPr>
        <p:spPr>
          <a:xfrm>
            <a:off x="761976" y="3219531"/>
            <a:ext cx="1255846" cy="261610"/>
          </a:xfrm>
          <a:prstGeom prst="rect">
            <a:avLst/>
          </a:prstGeom>
          <a:noFill/>
        </p:spPr>
        <p:txBody>
          <a:bodyPr wrap="square" rtlCol="0">
            <a:spAutoFit/>
          </a:bodyPr>
          <a:lstStyle/>
          <a:p>
            <a:pPr algn="dist"/>
            <a:r>
              <a:rPr kumimoji="1" lang="ja-JP" altLang="en-US" sz="1100">
                <a:solidFill>
                  <a:schemeClr val="bg1"/>
                </a:solidFill>
                <a:latin typeface="Hiragino Sans W5" panose="020B0400000000000000" pitchFamily="34" charset="-128"/>
                <a:ea typeface="Hiragino Sans W5" panose="020B0400000000000000" pitchFamily="34" charset="-128"/>
              </a:rPr>
              <a:t>掲載期間</a:t>
            </a:r>
          </a:p>
        </p:txBody>
      </p:sp>
      <p:sp>
        <p:nvSpPr>
          <p:cNvPr id="49" name="テキスト ボックス 48">
            <a:extLst>
              <a:ext uri="{FF2B5EF4-FFF2-40B4-BE49-F238E27FC236}">
                <a16:creationId xmlns:a16="http://schemas.microsoft.com/office/drawing/2014/main" id="{3EC62EB3-E3FE-4D1C-1F25-862C945BE013}"/>
              </a:ext>
            </a:extLst>
          </p:cNvPr>
          <p:cNvSpPr txBox="1"/>
          <p:nvPr/>
        </p:nvSpPr>
        <p:spPr>
          <a:xfrm>
            <a:off x="1972026" y="3259120"/>
            <a:ext cx="141064" cy="169277"/>
          </a:xfrm>
          <a:prstGeom prst="rect">
            <a:avLst/>
          </a:prstGeom>
          <a:noFill/>
        </p:spPr>
        <p:txBody>
          <a:bodyPr wrap="none" lIns="0" tIns="0" rIns="0" bIns="0" rtlCol="0">
            <a:spAutoFit/>
          </a:bodyPr>
          <a:lstStyle/>
          <a:p>
            <a:r>
              <a:rPr kumimoji="1" lang="ja-JP" altLang="en-US" sz="1100" b="1">
                <a:solidFill>
                  <a:schemeClr val="bg1"/>
                </a:solidFill>
                <a:latin typeface="Hiragino Sans W6" panose="020B0400000000000000" pitchFamily="34" charset="-128"/>
                <a:ea typeface="Hiragino Sans W6" panose="020B0400000000000000" pitchFamily="34" charset="-128"/>
              </a:rPr>
              <a:t>：</a:t>
            </a:r>
          </a:p>
        </p:txBody>
      </p:sp>
      <p:sp>
        <p:nvSpPr>
          <p:cNvPr id="50" name="テキスト ボックス 49">
            <a:extLst>
              <a:ext uri="{FF2B5EF4-FFF2-40B4-BE49-F238E27FC236}">
                <a16:creationId xmlns:a16="http://schemas.microsoft.com/office/drawing/2014/main" id="{DB729052-B6FB-D113-9F54-C5FB5E6C7386}"/>
              </a:ext>
            </a:extLst>
          </p:cNvPr>
          <p:cNvSpPr txBox="1"/>
          <p:nvPr/>
        </p:nvSpPr>
        <p:spPr>
          <a:xfrm>
            <a:off x="2143850" y="3269059"/>
            <a:ext cx="2448000" cy="174471"/>
          </a:xfrm>
          <a:prstGeom prst="rect">
            <a:avLst/>
          </a:prstGeom>
          <a:noFill/>
        </p:spPr>
        <p:txBody>
          <a:bodyPr wrap="square" lIns="0" tIns="0" rIns="0" bIns="0" rtlCol="0">
            <a:spAutoFit/>
          </a:bodyPr>
          <a:lstStyle/>
          <a:p>
            <a:pPr>
              <a:lnSpc>
                <a:spcPct val="110000"/>
              </a:lnSpc>
            </a:pPr>
            <a:r>
              <a:rPr kumimoji="1" lang="en-US" altLang="ja-JP" sz="1100" dirty="0">
                <a:solidFill>
                  <a:schemeClr val="bg1"/>
                </a:solidFill>
                <a:latin typeface="Hiragino Sans W5" panose="020B0400000000000000" pitchFamily="34" charset="-128"/>
                <a:ea typeface="Hiragino Sans W5" panose="020B0400000000000000" pitchFamily="34" charset="-128"/>
              </a:rPr>
              <a:t>2</a:t>
            </a:r>
            <a:r>
              <a:rPr kumimoji="1" lang="ja-JP" altLang="en-US" sz="1100">
                <a:solidFill>
                  <a:schemeClr val="bg1"/>
                </a:solidFill>
                <a:latin typeface="Hiragino Sans W5" panose="020B0400000000000000" pitchFamily="34" charset="-128"/>
                <a:ea typeface="Hiragino Sans W5" panose="020B0400000000000000" pitchFamily="34" charset="-128"/>
              </a:rPr>
              <a:t>週間</a:t>
            </a:r>
            <a:r>
              <a:rPr kumimoji="1" lang="en-US" altLang="ja-JP" sz="1100" dirty="0">
                <a:solidFill>
                  <a:schemeClr val="bg1"/>
                </a:solidFill>
                <a:latin typeface="Hiragino Sans W5" panose="020B0400000000000000" pitchFamily="34" charset="-128"/>
                <a:ea typeface="Hiragino Sans W5" panose="020B0400000000000000" pitchFamily="34" charset="-128"/>
              </a:rPr>
              <a:t> </a:t>
            </a:r>
            <a:r>
              <a:rPr kumimoji="1" lang="ja-JP" altLang="en-US" sz="1100">
                <a:solidFill>
                  <a:schemeClr val="bg1"/>
                </a:solidFill>
                <a:latin typeface="Hiragino Sans W5" panose="020B0400000000000000" pitchFamily="34" charset="-128"/>
                <a:ea typeface="Hiragino Sans W5" panose="020B0400000000000000" pitchFamily="34" charset="-128"/>
              </a:rPr>
              <a:t> </a:t>
            </a:r>
            <a:r>
              <a:rPr kumimoji="1" lang="en-US" altLang="ja-JP" sz="1100" dirty="0">
                <a:solidFill>
                  <a:schemeClr val="bg1"/>
                </a:solidFill>
                <a:latin typeface="Hiragino Sans W5" panose="020B0400000000000000" pitchFamily="34" charset="-128"/>
                <a:ea typeface="Hiragino Sans W5" panose="020B0400000000000000" pitchFamily="34" charset="-128"/>
              </a:rPr>
              <a:t>※BREAK</a:t>
            </a:r>
            <a:r>
              <a:rPr kumimoji="1" lang="ja-JP" altLang="en-US" sz="1100">
                <a:solidFill>
                  <a:schemeClr val="bg1"/>
                </a:solidFill>
                <a:latin typeface="Hiragino Sans W5" panose="020B0400000000000000" pitchFamily="34" charset="-128"/>
                <a:ea typeface="Hiragino Sans W5" panose="020B0400000000000000" pitchFamily="34" charset="-128"/>
              </a:rPr>
              <a:t>配信期間に準ずる　</a:t>
            </a:r>
          </a:p>
        </p:txBody>
      </p:sp>
      <p:sp>
        <p:nvSpPr>
          <p:cNvPr id="51" name="テキスト ボックス 50">
            <a:extLst>
              <a:ext uri="{FF2B5EF4-FFF2-40B4-BE49-F238E27FC236}">
                <a16:creationId xmlns:a16="http://schemas.microsoft.com/office/drawing/2014/main" id="{FA5F917E-9F78-0234-5CB8-58BFD9F0DE04}"/>
              </a:ext>
            </a:extLst>
          </p:cNvPr>
          <p:cNvSpPr txBox="1"/>
          <p:nvPr/>
        </p:nvSpPr>
        <p:spPr>
          <a:xfrm>
            <a:off x="1972026" y="3514872"/>
            <a:ext cx="141064" cy="169277"/>
          </a:xfrm>
          <a:prstGeom prst="rect">
            <a:avLst/>
          </a:prstGeom>
          <a:noFill/>
        </p:spPr>
        <p:txBody>
          <a:bodyPr wrap="none" lIns="0" tIns="0" rIns="0" bIns="0" rtlCol="0">
            <a:spAutoFit/>
          </a:bodyPr>
          <a:lstStyle/>
          <a:p>
            <a:r>
              <a:rPr kumimoji="1" lang="ja-JP" altLang="en-US" sz="1100" b="1">
                <a:solidFill>
                  <a:schemeClr val="bg1"/>
                </a:solidFill>
                <a:latin typeface="Hiragino Sans W6" panose="020B0400000000000000" pitchFamily="34" charset="-128"/>
                <a:ea typeface="Hiragino Sans W6" panose="020B0400000000000000" pitchFamily="34" charset="-128"/>
              </a:rPr>
              <a:t>：</a:t>
            </a:r>
          </a:p>
        </p:txBody>
      </p:sp>
      <p:sp>
        <p:nvSpPr>
          <p:cNvPr id="52" name="テキスト ボックス 51">
            <a:extLst>
              <a:ext uri="{FF2B5EF4-FFF2-40B4-BE49-F238E27FC236}">
                <a16:creationId xmlns:a16="http://schemas.microsoft.com/office/drawing/2014/main" id="{B9598EE1-6CEB-1C91-27CB-1EBDD9CA0D51}"/>
              </a:ext>
            </a:extLst>
          </p:cNvPr>
          <p:cNvSpPr txBox="1"/>
          <p:nvPr/>
        </p:nvSpPr>
        <p:spPr>
          <a:xfrm>
            <a:off x="2138847" y="3489171"/>
            <a:ext cx="3798768" cy="359457"/>
          </a:xfrm>
          <a:prstGeom prst="rect">
            <a:avLst/>
          </a:prstGeom>
          <a:noFill/>
        </p:spPr>
        <p:txBody>
          <a:bodyPr wrap="square" lIns="0" tIns="0" rIns="0" bIns="0" rtlCol="0">
            <a:spAutoFit/>
          </a:bodyPr>
          <a:lstStyle/>
          <a:p>
            <a:pPr>
              <a:lnSpc>
                <a:spcPct val="110000"/>
              </a:lnSpc>
            </a:pPr>
            <a:r>
              <a:rPr kumimoji="1" lang="ja-JP" altLang="en-US" sz="1100">
                <a:solidFill>
                  <a:schemeClr val="bg1"/>
                </a:solidFill>
                <a:latin typeface="Hiragino Sans W5" panose="020B0400000000000000" pitchFamily="34" charset="-128"/>
                <a:ea typeface="Hiragino Sans W5" panose="020B0400000000000000" pitchFamily="34" charset="-128"/>
              </a:rPr>
              <a:t>動画制作</a:t>
            </a:r>
            <a:r>
              <a:rPr kumimoji="1" lang="en-US" altLang="ja-JP" sz="1100" dirty="0">
                <a:solidFill>
                  <a:schemeClr val="bg1"/>
                </a:solidFill>
                <a:latin typeface="Hiragino Sans W5" panose="020B0400000000000000" pitchFamily="34" charset="-128"/>
                <a:ea typeface="Hiragino Sans W5" panose="020B0400000000000000" pitchFamily="34" charset="-128"/>
              </a:rPr>
              <a:t> + BREAK2</a:t>
            </a:r>
            <a:r>
              <a:rPr kumimoji="1" lang="ja-JP" altLang="en-US" sz="1100">
                <a:solidFill>
                  <a:schemeClr val="bg1"/>
                </a:solidFill>
                <a:latin typeface="Hiragino Sans W5" panose="020B0400000000000000" pitchFamily="34" charset="-128"/>
                <a:ea typeface="Hiragino Sans W5" panose="020B0400000000000000" pitchFamily="34" charset="-128"/>
              </a:rPr>
              <a:t>週間放映</a:t>
            </a:r>
            <a:endParaRPr kumimoji="1" lang="en-US" altLang="ja-JP" sz="1100" dirty="0">
              <a:solidFill>
                <a:schemeClr val="bg1"/>
              </a:solidFill>
              <a:latin typeface="Hiragino Sans W5" panose="020B0400000000000000" pitchFamily="34" charset="-128"/>
              <a:ea typeface="Hiragino Sans W5" panose="020B0400000000000000" pitchFamily="34" charset="-128"/>
            </a:endParaRPr>
          </a:p>
          <a:p>
            <a:pPr>
              <a:lnSpc>
                <a:spcPct val="110000"/>
              </a:lnSpc>
            </a:pPr>
            <a:r>
              <a:rPr kumimoji="1" lang="en-US" altLang="ja-JP" sz="1100" dirty="0">
                <a:solidFill>
                  <a:schemeClr val="bg1"/>
                </a:solidFill>
                <a:latin typeface="Hiragino Sans W5" panose="020B0400000000000000" pitchFamily="34" charset="-128"/>
                <a:ea typeface="Hiragino Sans W5" panose="020B0400000000000000" pitchFamily="34" charset="-128"/>
              </a:rPr>
              <a:t>530</a:t>
            </a:r>
            <a:r>
              <a:rPr kumimoji="1" lang="ja-JP" altLang="en-US" sz="1100">
                <a:solidFill>
                  <a:schemeClr val="bg1"/>
                </a:solidFill>
                <a:latin typeface="Hiragino Sans W5" panose="020B0400000000000000" pitchFamily="34" charset="-128"/>
                <a:ea typeface="Hiragino Sans W5" panose="020B0400000000000000" pitchFamily="34" charset="-128"/>
              </a:rPr>
              <a:t>万円（税別）</a:t>
            </a:r>
          </a:p>
        </p:txBody>
      </p:sp>
      <p:sp>
        <p:nvSpPr>
          <p:cNvPr id="53" name="テキスト ボックス 52">
            <a:extLst>
              <a:ext uri="{FF2B5EF4-FFF2-40B4-BE49-F238E27FC236}">
                <a16:creationId xmlns:a16="http://schemas.microsoft.com/office/drawing/2014/main" id="{CFA92C51-29A0-C19C-9C49-0E5DB31D2933}"/>
              </a:ext>
            </a:extLst>
          </p:cNvPr>
          <p:cNvSpPr txBox="1"/>
          <p:nvPr/>
        </p:nvSpPr>
        <p:spPr>
          <a:xfrm>
            <a:off x="761976" y="3871090"/>
            <a:ext cx="1255315" cy="261610"/>
          </a:xfrm>
          <a:prstGeom prst="rect">
            <a:avLst/>
          </a:prstGeom>
          <a:noFill/>
        </p:spPr>
        <p:txBody>
          <a:bodyPr wrap="square" rtlCol="0">
            <a:spAutoFit/>
          </a:bodyPr>
          <a:lstStyle/>
          <a:p>
            <a:pPr algn="dist"/>
            <a:r>
              <a:rPr kumimoji="1" lang="ja-JP" altLang="en-US" sz="1100">
                <a:solidFill>
                  <a:schemeClr val="bg1"/>
                </a:solidFill>
                <a:latin typeface="Hiragino Sans W5" panose="020B0400000000000000" pitchFamily="34" charset="-128"/>
                <a:ea typeface="Hiragino Sans W5" panose="020B0400000000000000" pitchFamily="34" charset="-128"/>
              </a:rPr>
              <a:t>制作</a:t>
            </a:r>
          </a:p>
        </p:txBody>
      </p:sp>
      <p:sp>
        <p:nvSpPr>
          <p:cNvPr id="54" name="テキスト ボックス 53">
            <a:extLst>
              <a:ext uri="{FF2B5EF4-FFF2-40B4-BE49-F238E27FC236}">
                <a16:creationId xmlns:a16="http://schemas.microsoft.com/office/drawing/2014/main" id="{0032FF31-15DF-32D7-0998-D356DC9217CC}"/>
              </a:ext>
            </a:extLst>
          </p:cNvPr>
          <p:cNvSpPr txBox="1"/>
          <p:nvPr/>
        </p:nvSpPr>
        <p:spPr>
          <a:xfrm>
            <a:off x="1972026" y="3937844"/>
            <a:ext cx="141064" cy="169277"/>
          </a:xfrm>
          <a:prstGeom prst="rect">
            <a:avLst/>
          </a:prstGeom>
          <a:noFill/>
        </p:spPr>
        <p:txBody>
          <a:bodyPr wrap="none" lIns="0" tIns="0" rIns="0" bIns="0" rtlCol="0">
            <a:spAutoFit/>
          </a:bodyPr>
          <a:lstStyle/>
          <a:p>
            <a:r>
              <a:rPr kumimoji="1" lang="ja-JP" altLang="en-US" sz="1100" b="1">
                <a:solidFill>
                  <a:schemeClr val="bg1"/>
                </a:solidFill>
                <a:latin typeface="Hiragino Sans W6" panose="020B0400000000000000" pitchFamily="34" charset="-128"/>
                <a:ea typeface="Hiragino Sans W6" panose="020B0400000000000000" pitchFamily="34" charset="-128"/>
              </a:rPr>
              <a:t>：</a:t>
            </a:r>
          </a:p>
        </p:txBody>
      </p:sp>
      <p:sp>
        <p:nvSpPr>
          <p:cNvPr id="56" name="テキスト ボックス 55">
            <a:extLst>
              <a:ext uri="{FF2B5EF4-FFF2-40B4-BE49-F238E27FC236}">
                <a16:creationId xmlns:a16="http://schemas.microsoft.com/office/drawing/2014/main" id="{B865577A-E25E-0B00-4F01-FE3DE538AFD0}"/>
              </a:ext>
            </a:extLst>
          </p:cNvPr>
          <p:cNvSpPr txBox="1"/>
          <p:nvPr/>
        </p:nvSpPr>
        <p:spPr>
          <a:xfrm>
            <a:off x="2143850" y="3911484"/>
            <a:ext cx="3323161" cy="545662"/>
          </a:xfrm>
          <a:prstGeom prst="rect">
            <a:avLst/>
          </a:prstGeom>
          <a:noFill/>
        </p:spPr>
        <p:txBody>
          <a:bodyPr wrap="square" lIns="0" tIns="0" rIns="0" bIns="0" rtlCol="0">
            <a:spAutoFit/>
          </a:bodyPr>
          <a:lstStyle/>
          <a:p>
            <a:pPr>
              <a:lnSpc>
                <a:spcPct val="110000"/>
              </a:lnSpc>
            </a:pPr>
            <a:r>
              <a:rPr kumimoji="1" lang="en-US" altLang="ja-JP" sz="1100" dirty="0">
                <a:solidFill>
                  <a:schemeClr val="bg1"/>
                </a:solidFill>
                <a:latin typeface="Hiragino Sans W5" panose="020B0400000000000000" pitchFamily="34" charset="-128"/>
                <a:ea typeface="Hiragino Sans W5" panose="020B0400000000000000" pitchFamily="34" charset="-128"/>
              </a:rPr>
              <a:t>BREAK</a:t>
            </a:r>
            <a:r>
              <a:rPr kumimoji="1" lang="ja-JP" altLang="en-US" sz="1100">
                <a:solidFill>
                  <a:schemeClr val="bg1"/>
                </a:solidFill>
                <a:latin typeface="Hiragino Sans W5" panose="020B0400000000000000" pitchFamily="34" charset="-128"/>
                <a:ea typeface="Hiragino Sans W5" panose="020B0400000000000000" pitchFamily="34" charset="-128"/>
              </a:rPr>
              <a:t>用動画（</a:t>
            </a:r>
            <a:r>
              <a:rPr kumimoji="1" lang="en-US" altLang="ja-JP" sz="1100" dirty="0">
                <a:solidFill>
                  <a:schemeClr val="bg1"/>
                </a:solidFill>
                <a:latin typeface="Hiragino Sans W5" panose="020B0400000000000000" pitchFamily="34" charset="-128"/>
                <a:ea typeface="Hiragino Sans W5" panose="020B0400000000000000" pitchFamily="34" charset="-128"/>
              </a:rPr>
              <a:t>45</a:t>
            </a:r>
            <a:r>
              <a:rPr kumimoji="1" lang="ja-JP" altLang="en-US" sz="1100">
                <a:solidFill>
                  <a:schemeClr val="bg1"/>
                </a:solidFill>
                <a:latin typeface="Hiragino Sans W5" panose="020B0400000000000000" pitchFamily="34" charset="-128"/>
                <a:ea typeface="Hiragino Sans W5" panose="020B0400000000000000" pitchFamily="34" charset="-128"/>
              </a:rPr>
              <a:t>秒）</a:t>
            </a:r>
            <a:r>
              <a:rPr kumimoji="1" lang="en-US" altLang="ja-JP" sz="1100" dirty="0">
                <a:solidFill>
                  <a:schemeClr val="bg1"/>
                </a:solidFill>
                <a:latin typeface="Hiragino Sans W5" panose="020B0400000000000000" pitchFamily="34" charset="-128"/>
                <a:ea typeface="Hiragino Sans W5" panose="020B0400000000000000" pitchFamily="34" charset="-128"/>
              </a:rPr>
              <a:t> 1</a:t>
            </a:r>
            <a:r>
              <a:rPr kumimoji="1" lang="ja-JP" altLang="en-US" sz="1100">
                <a:solidFill>
                  <a:schemeClr val="bg1"/>
                </a:solidFill>
                <a:latin typeface="Hiragino Sans W5" panose="020B0400000000000000" pitchFamily="34" charset="-128"/>
                <a:ea typeface="Hiragino Sans W5" panose="020B0400000000000000" pitchFamily="34" charset="-128"/>
              </a:rPr>
              <a:t>本</a:t>
            </a:r>
            <a:endParaRPr kumimoji="1" lang="en-US" altLang="ja-JP" sz="1100" dirty="0">
              <a:solidFill>
                <a:schemeClr val="bg1"/>
              </a:solidFill>
              <a:latin typeface="Hiragino Sans W5" panose="020B0400000000000000" pitchFamily="34" charset="-128"/>
              <a:ea typeface="Hiragino Sans W5" panose="020B0400000000000000" pitchFamily="34" charset="-128"/>
            </a:endParaRPr>
          </a:p>
          <a:p>
            <a:pPr>
              <a:lnSpc>
                <a:spcPct val="110000"/>
              </a:lnSpc>
            </a:pPr>
            <a:r>
              <a:rPr kumimoji="1" lang="en-US" altLang="ja-JP" sz="1100" dirty="0">
                <a:solidFill>
                  <a:schemeClr val="bg1"/>
                </a:solidFill>
                <a:latin typeface="Hiragino Sans W5" panose="020B0400000000000000" pitchFamily="34" charset="-128"/>
                <a:ea typeface="Hiragino Sans W5" panose="020B0400000000000000" pitchFamily="34" charset="-128"/>
              </a:rPr>
              <a:t>※NEWS</a:t>
            </a:r>
            <a:r>
              <a:rPr kumimoji="1" lang="ja-JP" altLang="en-US" sz="1100">
                <a:solidFill>
                  <a:schemeClr val="bg1"/>
                </a:solidFill>
                <a:latin typeface="Hiragino Sans W5" panose="020B0400000000000000" pitchFamily="34" charset="-128"/>
                <a:ea typeface="Hiragino Sans W5" panose="020B0400000000000000" pitchFamily="34" charset="-128"/>
              </a:rPr>
              <a:t>と純広告を繋げて編集します</a:t>
            </a:r>
            <a:endParaRPr kumimoji="1" lang="en-US" altLang="ja-JP" sz="1100" dirty="0">
              <a:solidFill>
                <a:schemeClr val="bg1"/>
              </a:solidFill>
              <a:latin typeface="Hiragino Sans W5" panose="020B0400000000000000" pitchFamily="34" charset="-128"/>
              <a:ea typeface="Hiragino Sans W5" panose="020B0400000000000000" pitchFamily="34" charset="-128"/>
            </a:endParaRPr>
          </a:p>
          <a:p>
            <a:pPr>
              <a:lnSpc>
                <a:spcPct val="110000"/>
              </a:lnSpc>
            </a:pPr>
            <a:r>
              <a:rPr kumimoji="1" lang="ja-JP" altLang="en-US" sz="1100">
                <a:solidFill>
                  <a:schemeClr val="bg1"/>
                </a:solidFill>
                <a:latin typeface="Hiragino Sans W5" panose="020B0400000000000000" pitchFamily="34" charset="-128"/>
                <a:ea typeface="Hiragino Sans W5" panose="020B0400000000000000" pitchFamily="34" charset="-128"/>
              </a:rPr>
              <a:t>　純広告は広告主側で制作</a:t>
            </a:r>
            <a:endParaRPr kumimoji="1" lang="en-US" altLang="ja-JP" sz="1100" dirty="0">
              <a:solidFill>
                <a:schemeClr val="bg1"/>
              </a:solidFill>
              <a:latin typeface="Hiragino Sans W5" panose="020B0400000000000000" pitchFamily="34" charset="-128"/>
              <a:ea typeface="Hiragino Sans W5" panose="020B0400000000000000" pitchFamily="34" charset="-128"/>
            </a:endParaRPr>
          </a:p>
        </p:txBody>
      </p:sp>
      <p:pic>
        <p:nvPicPr>
          <p:cNvPr id="5" name="図 4" descr="鏡のある部屋&#10;&#10;中程度の精度で自動的に生成された説明">
            <a:extLst>
              <a:ext uri="{FF2B5EF4-FFF2-40B4-BE49-F238E27FC236}">
                <a16:creationId xmlns:a16="http://schemas.microsoft.com/office/drawing/2014/main" id="{C33D74BF-D6E1-C884-E046-AB2A2968B38C}"/>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5375895" y="-25916"/>
            <a:ext cx="6816105" cy="6883918"/>
          </a:xfrm>
          <a:prstGeom prst="rect">
            <a:avLst/>
          </a:prstGeom>
        </p:spPr>
      </p:pic>
      <p:sp>
        <p:nvSpPr>
          <p:cNvPr id="6" name="スライド番号プレースホルダ 3">
            <a:extLst>
              <a:ext uri="{FF2B5EF4-FFF2-40B4-BE49-F238E27FC236}">
                <a16:creationId xmlns:a16="http://schemas.microsoft.com/office/drawing/2014/main" id="{7DFFB417-6A5B-BA7A-21B3-1483439975B2}"/>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algn="r">
              <a:defRPr/>
            </a:pPr>
            <a:r>
              <a:rPr lang="en-US" altLang="ja-JP" sz="1100" dirty="0">
                <a:solidFill>
                  <a:schemeClr val="bg1"/>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chemeClr val="bg1"/>
                </a:solidFill>
                <a:latin typeface="DIN Alternate" panose="020B0500000000000000" pitchFamily="34" charset="0"/>
                <a:ea typeface="Hiragino Sans W1" panose="020B0300000000000000" pitchFamily="34" charset="-128"/>
              </a:rPr>
              <a:pPr algn="r">
                <a:defRPr/>
              </a:pPr>
              <a:t>45</a:t>
            </a:fld>
            <a:endParaRPr lang="en-US" altLang="ja-JP" sz="1100" dirty="0">
              <a:solidFill>
                <a:schemeClr val="bg1"/>
              </a:solidFill>
              <a:latin typeface="DIN Alternate" panose="020B0500000000000000" pitchFamily="34" charset="0"/>
              <a:ea typeface="Hiragino Sans W1" panose="020B0300000000000000" pitchFamily="34" charset="-128"/>
            </a:endParaRPr>
          </a:p>
        </p:txBody>
      </p:sp>
      <p:sp>
        <p:nvSpPr>
          <p:cNvPr id="7" name="正方形/長方形 6">
            <a:extLst>
              <a:ext uri="{FF2B5EF4-FFF2-40B4-BE49-F238E27FC236}">
                <a16:creationId xmlns:a16="http://schemas.microsoft.com/office/drawing/2014/main" id="{74288790-BA2F-1873-F88C-964F1C9B6E1C}"/>
              </a:ext>
            </a:extLst>
          </p:cNvPr>
          <p:cNvSpPr/>
          <p:nvPr/>
        </p:nvSpPr>
        <p:spPr>
          <a:xfrm>
            <a:off x="8270239" y="6442414"/>
            <a:ext cx="3344571" cy="298480"/>
          </a:xfrm>
          <a:prstGeom prst="rect">
            <a:avLst/>
          </a:prstGeom>
        </p:spPr>
        <p:txBody>
          <a:bodyPr wrap="square">
            <a:sp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schemeClr val="bg1"/>
                </a:solidFill>
                <a:effectLst/>
                <a:uLnTx/>
                <a:uFillTx/>
                <a:latin typeface="DIN Alternate" panose="020B0500000000000000" pitchFamily="34" charset="0"/>
                <a:ea typeface="Hiragino Sans W3" panose="020B0400000000000000" pitchFamily="34" charset="-128"/>
                <a:cs typeface="+mn-cs"/>
              </a:rPr>
              <a:t>© News Technology Co., Ltd. </a:t>
            </a:r>
            <a:r>
              <a:rPr kumimoji="1" lang="ja-JP" altLang="en-US" sz="1000" b="0" i="0" u="none" strike="noStrike" kern="1200" cap="none" spc="0" normalizeH="0" baseline="0" noProof="0">
                <a:ln>
                  <a:noFill/>
                </a:ln>
                <a:solidFill>
                  <a:schemeClr val="bg1"/>
                </a:solidFill>
                <a:effectLst/>
                <a:uLnTx/>
                <a:uFillTx/>
                <a:latin typeface="DIN Alternate" panose="020B0500000000000000" pitchFamily="34" charset="0"/>
                <a:ea typeface="Hiragino Sans W1" panose="020B0300000000000000" pitchFamily="34" charset="-128"/>
                <a:cs typeface="+mn-cs"/>
              </a:rPr>
              <a:t>│</a:t>
            </a:r>
            <a:endParaRPr kumimoji="1" lang="ja-JP" altLang="en-US" sz="900" b="0" i="0" u="none" strike="noStrike" kern="1200" cap="none" spc="0" normalizeH="0" baseline="0" noProof="0">
              <a:ln>
                <a:noFill/>
              </a:ln>
              <a:solidFill>
                <a:schemeClr val="bg1"/>
              </a:solidFill>
              <a:effectLst/>
              <a:uLnTx/>
              <a:uFillTx/>
              <a:latin typeface="DIN Alternate" panose="020B0500000000000000" pitchFamily="34" charset="0"/>
              <a:ea typeface="Hiragino Sans W3" panose="020B0400000000000000" pitchFamily="34" charset="-128"/>
              <a:cs typeface="+mn-cs"/>
            </a:endParaRPr>
          </a:p>
        </p:txBody>
      </p:sp>
      <p:pic>
        <p:nvPicPr>
          <p:cNvPr id="9" name="図 8" descr="スーツを着た男性と文字&#10;&#10;中程度の精度で自動的に生成された説明">
            <a:extLst>
              <a:ext uri="{FF2B5EF4-FFF2-40B4-BE49-F238E27FC236}">
                <a16:creationId xmlns:a16="http://schemas.microsoft.com/office/drawing/2014/main" id="{E4FA6BD9-9094-4DAC-4B4F-A336CD6B7282}"/>
              </a:ext>
            </a:extLst>
          </p:cNvPr>
          <p:cNvPicPr>
            <a:picLocks noChangeAspect="1"/>
          </p:cNvPicPr>
          <p:nvPr/>
        </p:nvPicPr>
        <p:blipFill>
          <a:blip r:embed="rId7"/>
          <a:stretch>
            <a:fillRect/>
          </a:stretch>
        </p:blipFill>
        <p:spPr>
          <a:xfrm>
            <a:off x="6945106" y="2192583"/>
            <a:ext cx="3574154" cy="2010461"/>
          </a:xfrm>
          <a:prstGeom prst="rect">
            <a:avLst/>
          </a:prstGeom>
          <a:ln>
            <a:solidFill>
              <a:schemeClr val="tx1"/>
            </a:solidFill>
          </a:ln>
          <a:effectLst>
            <a:outerShdw blurRad="50800" dist="38100" dir="2700000" algn="tl" rotWithShape="0">
              <a:prstClr val="black">
                <a:alpha val="40000"/>
              </a:prstClr>
            </a:outerShdw>
          </a:effectLst>
        </p:spPr>
      </p:pic>
      <p:pic>
        <p:nvPicPr>
          <p:cNvPr id="14" name="Picture 4" descr="ORICON NEWS 総合トレンドメディア – Apps on Google Play">
            <a:extLst>
              <a:ext uri="{FF2B5EF4-FFF2-40B4-BE49-F238E27FC236}">
                <a16:creationId xmlns:a16="http://schemas.microsoft.com/office/drawing/2014/main" id="{7618B322-B11F-9068-DB38-52E24A78BCA1}"/>
              </a:ext>
            </a:extLst>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127704" y="2737213"/>
            <a:ext cx="1488039" cy="7265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161586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2DF4F516-27A9-8FD0-A11C-246BB90D3CDA}"/>
              </a:ext>
            </a:extLst>
          </p:cNvPr>
          <p:cNvSpPr/>
          <p:nvPr/>
        </p:nvSpPr>
        <p:spPr>
          <a:xfrm>
            <a:off x="0" y="0"/>
            <a:ext cx="12192000" cy="6858000"/>
          </a:xfrm>
          <a:prstGeom prst="rect">
            <a:avLst/>
          </a:prstGeom>
          <a:solidFill>
            <a:srgbClr val="FE55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iragino Sans W5" panose="020B0400000000000000" pitchFamily="34" charset="-128"/>
              <a:ea typeface="Hiragino Sans W5" panose="020B0400000000000000" pitchFamily="34" charset="-128"/>
            </a:endParaRPr>
          </a:p>
        </p:txBody>
      </p:sp>
      <p:sp>
        <p:nvSpPr>
          <p:cNvPr id="21" name="スライド番号プレースホルダ 3">
            <a:extLst>
              <a:ext uri="{FF2B5EF4-FFF2-40B4-BE49-F238E27FC236}">
                <a16:creationId xmlns:a16="http://schemas.microsoft.com/office/drawing/2014/main" id="{A0E91A9F-1A21-E941-BD19-ED901C58ACA6}"/>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algn="r">
              <a:defRPr/>
            </a:pPr>
            <a:r>
              <a:rPr lang="en-US" altLang="ja-JP" sz="1100" dirty="0">
                <a:solidFill>
                  <a:schemeClr val="bg1"/>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chemeClr val="bg1"/>
                </a:solidFill>
                <a:latin typeface="DIN Alternate" panose="020B0500000000000000" pitchFamily="34" charset="0"/>
                <a:ea typeface="Hiragino Sans W1" panose="020B0300000000000000" pitchFamily="34" charset="-128"/>
              </a:rPr>
              <a:pPr algn="r">
                <a:defRPr/>
              </a:pPr>
              <a:t>46</a:t>
            </a:fld>
            <a:endParaRPr lang="en-US" altLang="ja-JP" sz="1100" dirty="0">
              <a:solidFill>
                <a:schemeClr val="bg1"/>
              </a:solidFill>
              <a:latin typeface="DIN Alternate" panose="020B0500000000000000" pitchFamily="34" charset="0"/>
              <a:ea typeface="Hiragino Sans W1" panose="020B0300000000000000" pitchFamily="34" charset="-128"/>
            </a:endParaRPr>
          </a:p>
        </p:txBody>
      </p:sp>
      <p:sp>
        <p:nvSpPr>
          <p:cNvPr id="22" name="正方形/長方形 21">
            <a:extLst>
              <a:ext uri="{FF2B5EF4-FFF2-40B4-BE49-F238E27FC236}">
                <a16:creationId xmlns:a16="http://schemas.microsoft.com/office/drawing/2014/main" id="{C918364B-442B-B34E-A757-B212FF24AD59}"/>
              </a:ext>
            </a:extLst>
          </p:cNvPr>
          <p:cNvSpPr/>
          <p:nvPr/>
        </p:nvSpPr>
        <p:spPr>
          <a:xfrm>
            <a:off x="408742" y="1807812"/>
            <a:ext cx="7311571" cy="1349728"/>
          </a:xfrm>
          <a:prstGeom prst="rect">
            <a:avLst/>
          </a:prstGeom>
        </p:spPr>
        <p:txBody>
          <a:bodyPr wrap="square">
            <a:spAutoFit/>
          </a:bodyPr>
          <a:lstStyle/>
          <a:p>
            <a:pPr>
              <a:lnSpc>
                <a:spcPts val="9500"/>
              </a:lnSpc>
            </a:pPr>
            <a:r>
              <a:rPr lang="en-US" altLang="ja-JP" sz="11500" b="1" spc="200" dirty="0">
                <a:ln w="19050">
                  <a:solidFill>
                    <a:schemeClr val="bg1"/>
                  </a:solidFill>
                </a:ln>
                <a:noFill/>
                <a:latin typeface="DIN Alternate" panose="020B0500000000000000" pitchFamily="34" charset="0"/>
                <a:ea typeface="Hiragino Sans W6" panose="020B0400000000000000" pitchFamily="34" charset="-128"/>
              </a:rPr>
              <a:t>APPENDIX</a:t>
            </a:r>
          </a:p>
        </p:txBody>
      </p:sp>
      <p:cxnSp>
        <p:nvCxnSpPr>
          <p:cNvPr id="3" name="直線矢印コネクタ 2">
            <a:extLst>
              <a:ext uri="{FF2B5EF4-FFF2-40B4-BE49-F238E27FC236}">
                <a16:creationId xmlns:a16="http://schemas.microsoft.com/office/drawing/2014/main" id="{2DD06C60-BA9A-504B-8632-476534F6C210}"/>
              </a:ext>
            </a:extLst>
          </p:cNvPr>
          <p:cNvCxnSpPr/>
          <p:nvPr/>
        </p:nvCxnSpPr>
        <p:spPr>
          <a:xfrm>
            <a:off x="13224510" y="2308243"/>
            <a:ext cx="914400" cy="914400"/>
          </a:xfrm>
          <a:prstGeom prst="straightConnector1">
            <a:avLst/>
          </a:prstGeom>
          <a:ln>
            <a:noFill/>
            <a:tailEnd type="triangle"/>
          </a:ln>
        </p:spPr>
        <p:style>
          <a:lnRef idx="1">
            <a:schemeClr val="accent1"/>
          </a:lnRef>
          <a:fillRef idx="0">
            <a:schemeClr val="accent1"/>
          </a:fillRef>
          <a:effectRef idx="0">
            <a:schemeClr val="accent1"/>
          </a:effectRef>
          <a:fontRef idx="minor">
            <a:schemeClr val="tx1"/>
          </a:fontRef>
        </p:style>
      </p:cxnSp>
      <p:sp>
        <p:nvSpPr>
          <p:cNvPr id="2" name="スライド番号プレースホルダ 3">
            <a:extLst>
              <a:ext uri="{FF2B5EF4-FFF2-40B4-BE49-F238E27FC236}">
                <a16:creationId xmlns:a16="http://schemas.microsoft.com/office/drawing/2014/main" id="{FD62DCF5-E1B0-D053-0571-10EC7AE65ABB}"/>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algn="r">
              <a:defRPr/>
            </a:pPr>
            <a:r>
              <a:rPr lang="en-US" altLang="ja-JP" sz="1100" dirty="0">
                <a:solidFill>
                  <a:schemeClr val="bg1"/>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chemeClr val="bg1"/>
                </a:solidFill>
                <a:latin typeface="DIN Alternate" panose="020B0500000000000000" pitchFamily="34" charset="0"/>
                <a:ea typeface="Hiragino Sans W1" panose="020B0300000000000000" pitchFamily="34" charset="-128"/>
              </a:rPr>
              <a:pPr algn="r">
                <a:defRPr/>
              </a:pPr>
              <a:t>46</a:t>
            </a:fld>
            <a:endParaRPr lang="en-US" altLang="ja-JP" sz="1100" dirty="0">
              <a:solidFill>
                <a:schemeClr val="bg1"/>
              </a:solidFill>
              <a:latin typeface="DIN Alternate" panose="020B0500000000000000" pitchFamily="34" charset="0"/>
              <a:ea typeface="Hiragino Sans W1" panose="020B0300000000000000" pitchFamily="34" charset="-128"/>
            </a:endParaRPr>
          </a:p>
        </p:txBody>
      </p:sp>
      <p:sp>
        <p:nvSpPr>
          <p:cNvPr id="6" name="正方形/長方形 5">
            <a:extLst>
              <a:ext uri="{FF2B5EF4-FFF2-40B4-BE49-F238E27FC236}">
                <a16:creationId xmlns:a16="http://schemas.microsoft.com/office/drawing/2014/main" id="{8E3163AA-67D6-43F3-28A7-2CAC50D0E1ED}"/>
              </a:ext>
            </a:extLst>
          </p:cNvPr>
          <p:cNvSpPr/>
          <p:nvPr/>
        </p:nvSpPr>
        <p:spPr>
          <a:xfrm>
            <a:off x="8270239" y="6442414"/>
            <a:ext cx="3344571" cy="298480"/>
          </a:xfrm>
          <a:prstGeom prst="rect">
            <a:avLst/>
          </a:prstGeom>
        </p:spPr>
        <p:txBody>
          <a:bodyPr wrap="square">
            <a:sp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schemeClr val="bg1"/>
                </a:solidFill>
                <a:effectLst/>
                <a:uLnTx/>
                <a:uFillTx/>
                <a:latin typeface="DIN Alternate" panose="020B0500000000000000" pitchFamily="34" charset="0"/>
                <a:ea typeface="Hiragino Sans W3" panose="020B0400000000000000" pitchFamily="34" charset="-128"/>
                <a:cs typeface="+mn-cs"/>
              </a:rPr>
              <a:t>© News Technology Co., Ltd. </a:t>
            </a:r>
            <a:r>
              <a:rPr kumimoji="1" lang="ja-JP" altLang="en-US" sz="1000" b="0" i="0" u="none" strike="noStrike" kern="1200" cap="none" spc="0" normalizeH="0" baseline="0" noProof="0">
                <a:ln>
                  <a:noFill/>
                </a:ln>
                <a:solidFill>
                  <a:schemeClr val="bg1"/>
                </a:solidFill>
                <a:effectLst/>
                <a:uLnTx/>
                <a:uFillTx/>
                <a:latin typeface="DIN Alternate" panose="020B0500000000000000" pitchFamily="34" charset="0"/>
                <a:ea typeface="Hiragino Sans W1" panose="020B0300000000000000" pitchFamily="34" charset="-128"/>
                <a:cs typeface="+mn-cs"/>
              </a:rPr>
              <a:t>│</a:t>
            </a:r>
            <a:endParaRPr kumimoji="1" lang="ja-JP" altLang="en-US" sz="900" b="0" i="0" u="none" strike="noStrike" kern="1200" cap="none" spc="0" normalizeH="0" baseline="0" noProof="0">
              <a:ln>
                <a:noFill/>
              </a:ln>
              <a:solidFill>
                <a:schemeClr val="bg1"/>
              </a:solidFill>
              <a:effectLst/>
              <a:uLnTx/>
              <a:uFillTx/>
              <a:latin typeface="DIN Alternate" panose="020B0500000000000000" pitchFamily="34" charset="0"/>
              <a:ea typeface="Hiragino Sans W3" panose="020B0400000000000000" pitchFamily="34" charset="-128"/>
              <a:cs typeface="+mn-cs"/>
            </a:endParaRPr>
          </a:p>
        </p:txBody>
      </p:sp>
      <p:pic>
        <p:nvPicPr>
          <p:cNvPr id="4" name="図 3" descr="テキスト&#10;&#10;自動的に生成された説明">
            <a:extLst>
              <a:ext uri="{FF2B5EF4-FFF2-40B4-BE49-F238E27FC236}">
                <a16:creationId xmlns:a16="http://schemas.microsoft.com/office/drawing/2014/main" id="{D54A23A9-4417-8584-B9BA-902CD6E66459}"/>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rot="16200000">
            <a:off x="-225716" y="6026259"/>
            <a:ext cx="998858" cy="317072"/>
          </a:xfrm>
          <a:prstGeom prst="rect">
            <a:avLst/>
          </a:prstGeom>
        </p:spPr>
      </p:pic>
    </p:spTree>
    <p:extLst>
      <p:ext uri="{BB962C8B-B14F-4D97-AF65-F5344CB8AC3E}">
        <p14:creationId xmlns:p14="http://schemas.microsoft.com/office/powerpoint/2010/main" val="276403315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7A3EC068-FC3B-4BEC-F86A-BB7257A9D763}"/>
              </a:ext>
            </a:extLst>
          </p:cNvPr>
          <p:cNvSpPr/>
          <p:nvPr/>
        </p:nvSpPr>
        <p:spPr>
          <a:xfrm>
            <a:off x="0" y="0"/>
            <a:ext cx="12192000" cy="6858000"/>
          </a:xfrm>
          <a:prstGeom prst="rect">
            <a:avLst/>
          </a:prstGeom>
          <a:solidFill>
            <a:srgbClr val="FE55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iragino Sans W5" panose="020B0400000000000000" pitchFamily="34" charset="-128"/>
              <a:ea typeface="Hiragino Sans W5" panose="020B0400000000000000" pitchFamily="34" charset="-128"/>
            </a:endParaRPr>
          </a:p>
        </p:txBody>
      </p:sp>
      <p:sp>
        <p:nvSpPr>
          <p:cNvPr id="75" name="正方形/長方形 74">
            <a:extLst>
              <a:ext uri="{FF2B5EF4-FFF2-40B4-BE49-F238E27FC236}">
                <a16:creationId xmlns:a16="http://schemas.microsoft.com/office/drawing/2014/main" id="{E5042DF6-4804-E642-ABBD-5AB572B22E67}"/>
              </a:ext>
            </a:extLst>
          </p:cNvPr>
          <p:cNvSpPr/>
          <p:nvPr/>
        </p:nvSpPr>
        <p:spPr>
          <a:xfrm>
            <a:off x="711161" y="1196524"/>
            <a:ext cx="11180512" cy="5434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FE5519"/>
              </a:solidFill>
              <a:latin typeface="Hiragino Sans W5" panose="020B0400000000000000" pitchFamily="34" charset="-128"/>
              <a:ea typeface="Hiragino Sans W5" panose="020B0400000000000000" pitchFamily="34" charset="-128"/>
            </a:endParaRPr>
          </a:p>
        </p:txBody>
      </p:sp>
      <p:graphicFrame>
        <p:nvGraphicFramePr>
          <p:cNvPr id="9" name="表 8">
            <a:extLst>
              <a:ext uri="{FF2B5EF4-FFF2-40B4-BE49-F238E27FC236}">
                <a16:creationId xmlns:a16="http://schemas.microsoft.com/office/drawing/2014/main" id="{BF64841D-9C21-B24B-A020-34EA6F239C17}"/>
              </a:ext>
            </a:extLst>
          </p:cNvPr>
          <p:cNvGraphicFramePr>
            <a:graphicFrameLocks noGrp="1"/>
          </p:cNvGraphicFramePr>
          <p:nvPr>
            <p:extLst>
              <p:ext uri="{D42A27DB-BD31-4B8C-83A1-F6EECF244321}">
                <p14:modId xmlns:p14="http://schemas.microsoft.com/office/powerpoint/2010/main" val="4196827236"/>
              </p:ext>
            </p:extLst>
          </p:nvPr>
        </p:nvGraphicFramePr>
        <p:xfrm>
          <a:off x="706647" y="1215298"/>
          <a:ext cx="11185039" cy="505922"/>
        </p:xfrm>
        <a:graphic>
          <a:graphicData uri="http://schemas.openxmlformats.org/drawingml/2006/table">
            <a:tbl>
              <a:tblPr/>
              <a:tblGrid>
                <a:gridCol w="1370566">
                  <a:extLst>
                    <a:ext uri="{9D8B030D-6E8A-4147-A177-3AD203B41FA5}">
                      <a16:colId xmlns:a16="http://schemas.microsoft.com/office/drawing/2014/main" val="908927919"/>
                    </a:ext>
                  </a:extLst>
                </a:gridCol>
                <a:gridCol w="1849838">
                  <a:extLst>
                    <a:ext uri="{9D8B030D-6E8A-4147-A177-3AD203B41FA5}">
                      <a16:colId xmlns:a16="http://schemas.microsoft.com/office/drawing/2014/main" val="2513994526"/>
                    </a:ext>
                  </a:extLst>
                </a:gridCol>
                <a:gridCol w="2074940">
                  <a:extLst>
                    <a:ext uri="{9D8B030D-6E8A-4147-A177-3AD203B41FA5}">
                      <a16:colId xmlns:a16="http://schemas.microsoft.com/office/drawing/2014/main" val="395549827"/>
                    </a:ext>
                  </a:extLst>
                </a:gridCol>
                <a:gridCol w="2127805">
                  <a:extLst>
                    <a:ext uri="{9D8B030D-6E8A-4147-A177-3AD203B41FA5}">
                      <a16:colId xmlns:a16="http://schemas.microsoft.com/office/drawing/2014/main" val="2439820914"/>
                    </a:ext>
                  </a:extLst>
                </a:gridCol>
                <a:gridCol w="1770968">
                  <a:extLst>
                    <a:ext uri="{9D8B030D-6E8A-4147-A177-3AD203B41FA5}">
                      <a16:colId xmlns:a16="http://schemas.microsoft.com/office/drawing/2014/main" val="991767959"/>
                    </a:ext>
                  </a:extLst>
                </a:gridCol>
                <a:gridCol w="1990922">
                  <a:extLst>
                    <a:ext uri="{9D8B030D-6E8A-4147-A177-3AD203B41FA5}">
                      <a16:colId xmlns:a16="http://schemas.microsoft.com/office/drawing/2014/main" val="609350254"/>
                    </a:ext>
                  </a:extLst>
                </a:gridCol>
              </a:tblGrid>
              <a:tr h="505922">
                <a:tc>
                  <a:txBody>
                    <a:bodyPr/>
                    <a:lstStyle/>
                    <a:p>
                      <a:pPr algn="ctr" fontAlgn="ctr"/>
                      <a:r>
                        <a:rPr lang="ja-JP" altLang="en-US" sz="1400" b="1" i="0" u="none" strike="noStrike" dirty="0">
                          <a:solidFill>
                            <a:srgbClr val="FE5519"/>
                          </a:solidFill>
                          <a:effectLst/>
                          <a:latin typeface="DIN Alternate" panose="020B0500000000000000" pitchFamily="34" charset="0"/>
                          <a:ea typeface="Hiragino Kaku Gothic ProN W6" panose="020B0300000000000000" pitchFamily="34" charset="-128"/>
                        </a:rPr>
                        <a:t>項目</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altLang="ja-JP" sz="1400" b="1" i="0" u="none" strike="noStrike" dirty="0">
                          <a:solidFill>
                            <a:srgbClr val="FE5519"/>
                          </a:solidFill>
                          <a:effectLst/>
                          <a:latin typeface="DIN Alternate" panose="020B0500000000000000" pitchFamily="34" charset="0"/>
                          <a:ea typeface="Hiragino Kaku Gothic ProN W6" panose="020B0300000000000000" pitchFamily="34" charset="-128"/>
                        </a:rPr>
                        <a:t>1.</a:t>
                      </a:r>
                      <a:r>
                        <a:rPr lang="ja-JP" altLang="en-US" sz="1400" b="1" i="0" u="none" strike="noStrike">
                          <a:solidFill>
                            <a:srgbClr val="FE5519"/>
                          </a:solidFill>
                          <a:effectLst/>
                          <a:latin typeface="DIN Alternate" panose="020B0500000000000000" pitchFamily="34" charset="0"/>
                          <a:ea typeface="Hiragino Kaku Gothic ProN W6" panose="020B0300000000000000" pitchFamily="34" charset="-128"/>
                        </a:rPr>
                        <a:t>広告</a:t>
                      </a:r>
                      <a:r>
                        <a:rPr lang="ja-JP" altLang="en-US" sz="1400" b="1" i="0" u="none" strike="noStrike" dirty="0">
                          <a:solidFill>
                            <a:srgbClr val="FE5519"/>
                          </a:solidFill>
                          <a:effectLst/>
                          <a:latin typeface="DIN Alternate" panose="020B0500000000000000" pitchFamily="34" charset="0"/>
                          <a:ea typeface="Hiragino Kaku Gothic ProN W6" panose="020B0300000000000000" pitchFamily="34" charset="-128"/>
                        </a:rPr>
                        <a:t>主審査</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altLang="ja-JP" sz="1400" b="1" i="0" u="none" strike="noStrike" dirty="0">
                          <a:solidFill>
                            <a:srgbClr val="FE5519"/>
                          </a:solidFill>
                          <a:effectLst/>
                          <a:latin typeface="DIN Alternate" panose="020B0500000000000000" pitchFamily="34" charset="0"/>
                          <a:ea typeface="Hiragino Kaku Gothic ProN W6" panose="020B0300000000000000" pitchFamily="34" charset="-128"/>
                        </a:rPr>
                        <a:t>2.</a:t>
                      </a:r>
                      <a:r>
                        <a:rPr lang="ja-JP" altLang="en-US" sz="1400" b="1" i="0" u="none" strike="noStrike">
                          <a:solidFill>
                            <a:srgbClr val="FE5519"/>
                          </a:solidFill>
                          <a:effectLst/>
                          <a:latin typeface="DIN Alternate" panose="020B0500000000000000" pitchFamily="34" charset="0"/>
                          <a:ea typeface="Hiragino Kaku Gothic ProN W6" panose="020B0300000000000000" pitchFamily="34" charset="-128"/>
                        </a:rPr>
                        <a:t>仮押さえ</a:t>
                      </a:r>
                      <a:endParaRPr lang="ja-JP" altLang="en-US" sz="1400" b="1" i="0" u="none" strike="noStrike" dirty="0">
                        <a:solidFill>
                          <a:srgbClr val="FE5519"/>
                        </a:solidFill>
                        <a:effectLst/>
                        <a:latin typeface="DIN Alternate" panose="020B0500000000000000" pitchFamily="34" charset="0"/>
                        <a:ea typeface="Hiragino Kaku Gothic ProN W6" panose="020B0300000000000000" pitchFamily="34" charset="-128"/>
                      </a:endParaRP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altLang="ja-JP" sz="1400" b="1" i="0" u="none" strike="noStrike" dirty="0">
                          <a:solidFill>
                            <a:srgbClr val="FE5519"/>
                          </a:solidFill>
                          <a:effectLst/>
                          <a:latin typeface="DIN Alternate" panose="020B0500000000000000" pitchFamily="34" charset="0"/>
                          <a:ea typeface="Hiragino Kaku Gothic ProN W6" panose="020B0300000000000000" pitchFamily="34" charset="-128"/>
                        </a:rPr>
                        <a:t>3.</a:t>
                      </a:r>
                      <a:r>
                        <a:rPr lang="ja-JP" altLang="en-US" sz="1400" b="1" i="0" u="none" strike="noStrike">
                          <a:solidFill>
                            <a:srgbClr val="FE5519"/>
                          </a:solidFill>
                          <a:effectLst/>
                          <a:latin typeface="DIN Alternate" panose="020B0500000000000000" pitchFamily="34" charset="0"/>
                          <a:ea typeface="Hiragino Kaku Gothic ProN W6" panose="020B0300000000000000" pitchFamily="34" charset="-128"/>
                        </a:rPr>
                        <a:t>クリエイティブ</a:t>
                      </a:r>
                      <a:r>
                        <a:rPr lang="ja-JP" altLang="en-US" sz="1400" b="1" i="0" u="none" strike="noStrike" dirty="0">
                          <a:solidFill>
                            <a:srgbClr val="FE5519"/>
                          </a:solidFill>
                          <a:effectLst/>
                          <a:latin typeface="DIN Alternate" panose="020B0500000000000000" pitchFamily="34" charset="0"/>
                          <a:ea typeface="Hiragino Kaku Gothic ProN W6" panose="020B0300000000000000" pitchFamily="34" charset="-128"/>
                        </a:rPr>
                        <a:t>審査</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altLang="ja-JP" sz="1400" b="1" i="0" u="none" strike="noStrike" dirty="0">
                          <a:solidFill>
                            <a:srgbClr val="FE5519"/>
                          </a:solidFill>
                          <a:effectLst/>
                          <a:latin typeface="DIN Alternate" panose="020B0500000000000000" pitchFamily="34" charset="0"/>
                          <a:ea typeface="Hiragino Kaku Gothic ProN W6" panose="020B0300000000000000" pitchFamily="34" charset="-128"/>
                        </a:rPr>
                        <a:t>4.</a:t>
                      </a:r>
                      <a:r>
                        <a:rPr lang="ja-JP" altLang="en-US" sz="1400" b="1" i="0" u="none" strike="noStrike">
                          <a:solidFill>
                            <a:srgbClr val="FE5519"/>
                          </a:solidFill>
                          <a:effectLst/>
                          <a:latin typeface="DIN Alternate" panose="020B0500000000000000" pitchFamily="34" charset="0"/>
                          <a:ea typeface="Hiragino Kaku Gothic ProN W6" panose="020B0300000000000000" pitchFamily="34" charset="-128"/>
                        </a:rPr>
                        <a:t>申込</a:t>
                      </a:r>
                      <a:endParaRPr lang="ja-JP" altLang="en-US" sz="1400" b="1" i="0" u="none" strike="noStrike" dirty="0">
                        <a:solidFill>
                          <a:srgbClr val="FE5519"/>
                        </a:solidFill>
                        <a:effectLst/>
                        <a:latin typeface="DIN Alternate" panose="020B0500000000000000" pitchFamily="34" charset="0"/>
                        <a:ea typeface="Hiragino Kaku Gothic ProN W6" panose="020B0300000000000000" pitchFamily="34" charset="-128"/>
                      </a:endParaRP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altLang="ja-JP" sz="1400" b="1" i="0" u="none" strike="noStrike" dirty="0">
                          <a:solidFill>
                            <a:srgbClr val="FE5519"/>
                          </a:solidFill>
                          <a:effectLst/>
                          <a:latin typeface="DIN Alternate" panose="020B0500000000000000" pitchFamily="34" charset="0"/>
                          <a:ea typeface="Hiragino Kaku Gothic ProN W6" panose="020B0300000000000000" pitchFamily="34" charset="-128"/>
                        </a:rPr>
                        <a:t>5.</a:t>
                      </a:r>
                      <a:r>
                        <a:rPr lang="ja-JP" altLang="en-US" sz="1400" b="1" i="0" u="none" strike="noStrike">
                          <a:solidFill>
                            <a:srgbClr val="FE5519"/>
                          </a:solidFill>
                          <a:effectLst/>
                          <a:latin typeface="DIN Alternate" panose="020B0500000000000000" pitchFamily="34" charset="0"/>
                          <a:ea typeface="Hiragino Kaku Gothic ProN W6" panose="020B0300000000000000" pitchFamily="34" charset="-128"/>
                        </a:rPr>
                        <a:t>入稿</a:t>
                      </a:r>
                      <a:endParaRPr lang="ja-JP" altLang="en-US" sz="1400" b="1" i="0" u="none" strike="noStrike" dirty="0">
                        <a:solidFill>
                          <a:srgbClr val="FE5519"/>
                        </a:solidFill>
                        <a:effectLst/>
                        <a:latin typeface="DIN Alternate" panose="020B0500000000000000" pitchFamily="34" charset="0"/>
                        <a:ea typeface="Hiragino Kaku Gothic ProN W6" panose="020B0300000000000000" pitchFamily="34" charset="-128"/>
                      </a:endParaRP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13637438"/>
                  </a:ext>
                </a:extLst>
              </a:tr>
            </a:tbl>
          </a:graphicData>
        </a:graphic>
      </p:graphicFrame>
      <p:pic>
        <p:nvPicPr>
          <p:cNvPr id="16" name="図 15" descr="テキスト&#10;&#10;自動的に生成された説明">
            <a:extLst>
              <a:ext uri="{FF2B5EF4-FFF2-40B4-BE49-F238E27FC236}">
                <a16:creationId xmlns:a16="http://schemas.microsoft.com/office/drawing/2014/main" id="{0427A82D-ABE5-D441-85BD-2CBA1EAEBFE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16200000">
            <a:off x="-225716" y="6026259"/>
            <a:ext cx="998858" cy="317072"/>
          </a:xfrm>
          <a:prstGeom prst="rect">
            <a:avLst/>
          </a:prstGeom>
        </p:spPr>
      </p:pic>
      <p:cxnSp>
        <p:nvCxnSpPr>
          <p:cNvPr id="3" name="直線矢印コネクタ 2">
            <a:extLst>
              <a:ext uri="{FF2B5EF4-FFF2-40B4-BE49-F238E27FC236}">
                <a16:creationId xmlns:a16="http://schemas.microsoft.com/office/drawing/2014/main" id="{2DD06C60-BA9A-504B-8632-476534F6C210}"/>
              </a:ext>
            </a:extLst>
          </p:cNvPr>
          <p:cNvCxnSpPr/>
          <p:nvPr/>
        </p:nvCxnSpPr>
        <p:spPr>
          <a:xfrm>
            <a:off x="13224510" y="2308243"/>
            <a:ext cx="914400" cy="914400"/>
          </a:xfrm>
          <a:prstGeom prst="straightConnector1">
            <a:avLst/>
          </a:prstGeom>
          <a:ln>
            <a:noFill/>
            <a:tailEnd type="triangle"/>
          </a:ln>
        </p:spPr>
        <p:style>
          <a:lnRef idx="1">
            <a:schemeClr val="accent1"/>
          </a:lnRef>
          <a:fillRef idx="0">
            <a:schemeClr val="accent1"/>
          </a:fillRef>
          <a:effectRef idx="0">
            <a:schemeClr val="accent1"/>
          </a:effectRef>
          <a:fontRef idx="minor">
            <a:schemeClr val="tx1"/>
          </a:fontRef>
        </p:style>
      </p:cxnSp>
      <p:grpSp>
        <p:nvGrpSpPr>
          <p:cNvPr id="2" name="グループ化 1">
            <a:extLst>
              <a:ext uri="{FF2B5EF4-FFF2-40B4-BE49-F238E27FC236}">
                <a16:creationId xmlns:a16="http://schemas.microsoft.com/office/drawing/2014/main" id="{87D4DF5F-4EA7-584E-A0BD-8A9DA33BCE01}"/>
              </a:ext>
            </a:extLst>
          </p:cNvPr>
          <p:cNvGrpSpPr/>
          <p:nvPr/>
        </p:nvGrpSpPr>
        <p:grpSpPr>
          <a:xfrm>
            <a:off x="706647" y="1185752"/>
            <a:ext cx="11300694" cy="4878809"/>
            <a:chOff x="414493" y="515781"/>
            <a:chExt cx="11507638" cy="4786711"/>
          </a:xfrm>
        </p:grpSpPr>
        <p:sp>
          <p:nvSpPr>
            <p:cNvPr id="10" name="正方形/長方形 9">
              <a:extLst>
                <a:ext uri="{FF2B5EF4-FFF2-40B4-BE49-F238E27FC236}">
                  <a16:creationId xmlns:a16="http://schemas.microsoft.com/office/drawing/2014/main" id="{388884C3-54FA-204C-A749-EBB49ED969AE}"/>
                </a:ext>
              </a:extLst>
            </p:cNvPr>
            <p:cNvSpPr/>
            <p:nvPr/>
          </p:nvSpPr>
          <p:spPr>
            <a:xfrm>
              <a:off x="647348" y="1305138"/>
              <a:ext cx="931203" cy="307777"/>
            </a:xfrm>
            <a:prstGeom prst="rect">
              <a:avLst/>
            </a:prstGeom>
          </p:spPr>
          <p:txBody>
            <a:bodyPr wrap="square">
              <a:spAutoFit/>
            </a:bodyPr>
            <a:lstStyle/>
            <a:p>
              <a:pPr algn="ctr" fontAlgn="ctr"/>
              <a:r>
                <a:rPr lang="ja-JP" altLang="en-US" sz="1400" b="1">
                  <a:solidFill>
                    <a:schemeClr val="bg1"/>
                  </a:solidFill>
                  <a:latin typeface="DIN Alternate" panose="020B0500000000000000" pitchFamily="34" charset="0"/>
                  <a:ea typeface="Hiragino Kaku Gothic ProN W6" panose="020B0300000000000000" pitchFamily="34" charset="-128"/>
                </a:rPr>
                <a:t>原則締切</a:t>
              </a:r>
            </a:p>
          </p:txBody>
        </p:sp>
        <p:sp>
          <p:nvSpPr>
            <p:cNvPr id="11" name="正方形/長方形 10">
              <a:extLst>
                <a:ext uri="{FF2B5EF4-FFF2-40B4-BE49-F238E27FC236}">
                  <a16:creationId xmlns:a16="http://schemas.microsoft.com/office/drawing/2014/main" id="{E8D95533-58BB-5F4B-AD3C-132B5336C443}"/>
                </a:ext>
              </a:extLst>
            </p:cNvPr>
            <p:cNvSpPr/>
            <p:nvPr/>
          </p:nvSpPr>
          <p:spPr>
            <a:xfrm>
              <a:off x="647348" y="2275525"/>
              <a:ext cx="931203" cy="307777"/>
            </a:xfrm>
            <a:prstGeom prst="rect">
              <a:avLst/>
            </a:prstGeom>
          </p:spPr>
          <p:txBody>
            <a:bodyPr wrap="square">
              <a:spAutoFit/>
            </a:bodyPr>
            <a:lstStyle/>
            <a:p>
              <a:pPr algn="ctr" fontAlgn="ctr"/>
              <a:r>
                <a:rPr lang="ja-JP" altLang="en-US" sz="1400" b="1">
                  <a:solidFill>
                    <a:schemeClr val="bg1"/>
                  </a:solidFill>
                  <a:latin typeface="DIN Alternate" panose="020B0500000000000000" pitchFamily="34" charset="0"/>
                  <a:ea typeface="Hiragino Kaku Gothic ProN W6" panose="020B0300000000000000" pitchFamily="34" charset="-128"/>
                </a:rPr>
                <a:t>必要期間</a:t>
              </a:r>
            </a:p>
          </p:txBody>
        </p:sp>
        <p:sp>
          <p:nvSpPr>
            <p:cNvPr id="12" name="正方形/長方形 11">
              <a:extLst>
                <a:ext uri="{FF2B5EF4-FFF2-40B4-BE49-F238E27FC236}">
                  <a16:creationId xmlns:a16="http://schemas.microsoft.com/office/drawing/2014/main" id="{0D7DF871-A6F3-5B41-B961-18F345C3CFCA}"/>
                </a:ext>
              </a:extLst>
            </p:cNvPr>
            <p:cNvSpPr/>
            <p:nvPr/>
          </p:nvSpPr>
          <p:spPr>
            <a:xfrm>
              <a:off x="464190" y="3097053"/>
              <a:ext cx="1297520" cy="301967"/>
            </a:xfrm>
            <a:prstGeom prst="rect">
              <a:avLst/>
            </a:prstGeom>
          </p:spPr>
          <p:txBody>
            <a:bodyPr wrap="square">
              <a:spAutoFit/>
            </a:bodyPr>
            <a:lstStyle/>
            <a:p>
              <a:pPr algn="ctr" fontAlgn="ctr"/>
              <a:r>
                <a:rPr lang="ja-JP" altLang="en-US" sz="1400" b="1">
                  <a:solidFill>
                    <a:schemeClr val="bg1"/>
                  </a:solidFill>
                  <a:latin typeface="DIN Alternate" panose="020B0500000000000000" pitchFamily="34" charset="0"/>
                  <a:ea typeface="Hiragino Kaku Gothic ProN W6" panose="020B0300000000000000" pitchFamily="34" charset="-128"/>
                </a:rPr>
                <a:t>フォーマット</a:t>
              </a:r>
            </a:p>
          </p:txBody>
        </p:sp>
        <p:sp>
          <p:nvSpPr>
            <p:cNvPr id="13" name="正方形/長方形 12">
              <a:extLst>
                <a:ext uri="{FF2B5EF4-FFF2-40B4-BE49-F238E27FC236}">
                  <a16:creationId xmlns:a16="http://schemas.microsoft.com/office/drawing/2014/main" id="{4369B7B1-1486-B846-A810-641592193D92}"/>
                </a:ext>
              </a:extLst>
            </p:cNvPr>
            <p:cNvSpPr/>
            <p:nvPr/>
          </p:nvSpPr>
          <p:spPr>
            <a:xfrm>
              <a:off x="521302" y="3896235"/>
              <a:ext cx="1183295" cy="523220"/>
            </a:xfrm>
            <a:prstGeom prst="rect">
              <a:avLst/>
            </a:prstGeom>
          </p:spPr>
          <p:txBody>
            <a:bodyPr wrap="square">
              <a:spAutoFit/>
            </a:bodyPr>
            <a:lstStyle/>
            <a:p>
              <a:pPr algn="ctr" fontAlgn="ctr"/>
              <a:r>
                <a:rPr lang="ja-JP" altLang="en-US" sz="1400" b="1">
                  <a:solidFill>
                    <a:schemeClr val="bg1"/>
                  </a:solidFill>
                  <a:latin typeface="DIN Alternate" panose="020B0500000000000000" pitchFamily="34" charset="0"/>
                  <a:ea typeface="Hiragino Kaku Gothic ProN W6" panose="020B0300000000000000" pitchFamily="34" charset="-128"/>
                </a:rPr>
                <a:t>主な</a:t>
              </a:r>
              <a:endParaRPr lang="en-US" altLang="ja-JP" sz="1400" b="1" dirty="0">
                <a:solidFill>
                  <a:schemeClr val="bg1"/>
                </a:solidFill>
                <a:latin typeface="DIN Alternate" panose="020B0500000000000000" pitchFamily="34" charset="0"/>
                <a:ea typeface="Hiragino Kaku Gothic ProN W6" panose="020B0300000000000000" pitchFamily="34" charset="-128"/>
              </a:endParaRPr>
            </a:p>
            <a:p>
              <a:pPr algn="ctr" fontAlgn="ctr"/>
              <a:r>
                <a:rPr lang="ja-JP" altLang="en-US" sz="1400" b="1">
                  <a:solidFill>
                    <a:schemeClr val="bg1"/>
                  </a:solidFill>
                  <a:latin typeface="DIN Alternate" panose="020B0500000000000000" pitchFamily="34" charset="0"/>
                  <a:ea typeface="Hiragino Kaku Gothic ProN W6" panose="020B0300000000000000" pitchFamily="34" charset="-128"/>
                </a:rPr>
                <a:t>確認事項</a:t>
              </a:r>
            </a:p>
          </p:txBody>
        </p:sp>
        <p:sp>
          <p:nvSpPr>
            <p:cNvPr id="14" name="正方形/長方形 13">
              <a:extLst>
                <a:ext uri="{FF2B5EF4-FFF2-40B4-BE49-F238E27FC236}">
                  <a16:creationId xmlns:a16="http://schemas.microsoft.com/office/drawing/2014/main" id="{343A55C0-FCB7-094A-9A6F-24E2F2642885}"/>
                </a:ext>
              </a:extLst>
            </p:cNvPr>
            <p:cNvSpPr/>
            <p:nvPr/>
          </p:nvSpPr>
          <p:spPr>
            <a:xfrm>
              <a:off x="1809548" y="1258972"/>
              <a:ext cx="2005677" cy="400110"/>
            </a:xfrm>
            <a:prstGeom prst="rect">
              <a:avLst/>
            </a:prstGeom>
          </p:spPr>
          <p:txBody>
            <a:bodyPr wrap="square">
              <a:spAutoFit/>
            </a:bodyPr>
            <a:lstStyle/>
            <a:p>
              <a:pPr algn="ctr" fontAlgn="ctr"/>
              <a:r>
                <a:rPr lang="ja-JP" altLang="en-US" sz="1000">
                  <a:solidFill>
                    <a:schemeClr val="bg1"/>
                  </a:solidFill>
                  <a:latin typeface="DIN Alternate" panose="020B0500000000000000" pitchFamily="34" charset="0"/>
                  <a:ea typeface="Hiragino Kaku Gothic ProN W3" panose="020B0300000000000000" pitchFamily="34" charset="-128"/>
                </a:rPr>
                <a:t>掲載期間開始日</a:t>
              </a:r>
              <a:r>
                <a:rPr lang="en-US" altLang="ja-JP" sz="1000" dirty="0">
                  <a:solidFill>
                    <a:schemeClr val="bg1"/>
                  </a:solidFill>
                  <a:latin typeface="DIN Alternate" panose="020B0500000000000000" pitchFamily="34" charset="0"/>
                  <a:ea typeface="Hiragino Kaku Gothic ProN W3" panose="020B0300000000000000" pitchFamily="34" charset="-128"/>
                </a:rPr>
                <a:t>10</a:t>
              </a:r>
              <a:r>
                <a:rPr lang="ja-JP" altLang="en-US" sz="1000">
                  <a:solidFill>
                    <a:schemeClr val="bg1"/>
                  </a:solidFill>
                  <a:latin typeface="DIN Alternate" panose="020B0500000000000000" pitchFamily="34" charset="0"/>
                  <a:ea typeface="Hiragino Kaku Gothic ProN W3" panose="020B0300000000000000" pitchFamily="34" charset="-128"/>
                </a:rPr>
                <a:t>営業日前</a:t>
              </a:r>
              <a:br>
                <a:rPr lang="ja-JP" altLang="en-US" sz="1000">
                  <a:solidFill>
                    <a:schemeClr val="bg1"/>
                  </a:solidFill>
                  <a:latin typeface="DIN Alternate" panose="020B0500000000000000" pitchFamily="34" charset="0"/>
                  <a:ea typeface="Hiragino Kaku Gothic ProN W3" panose="020B0300000000000000" pitchFamily="34" charset="-128"/>
                </a:rPr>
              </a:br>
              <a:r>
                <a:rPr lang="ja-JP" altLang="en-US" sz="1000">
                  <a:solidFill>
                    <a:schemeClr val="bg1"/>
                  </a:solidFill>
                  <a:latin typeface="DIN Alternate" panose="020B0500000000000000" pitchFamily="34" charset="0"/>
                  <a:ea typeface="Hiragino Kaku Gothic ProN W3" panose="020B0300000000000000" pitchFamily="34" charset="-128"/>
                </a:rPr>
                <a:t>（前々週月曜日 </a:t>
              </a:r>
              <a:r>
                <a:rPr lang="en-US" altLang="ja-JP" sz="1000" dirty="0">
                  <a:solidFill>
                    <a:schemeClr val="bg1"/>
                  </a:solidFill>
                  <a:latin typeface="DIN Alternate" panose="020B0500000000000000" pitchFamily="34" charset="0"/>
                  <a:ea typeface="Hiragino Kaku Gothic ProN W3" panose="020B0300000000000000" pitchFamily="34" charset="-128"/>
                </a:rPr>
                <a:t>17</a:t>
              </a:r>
              <a:r>
                <a:rPr lang="ja-JP" altLang="en-US" sz="1000">
                  <a:solidFill>
                    <a:schemeClr val="bg1"/>
                  </a:solidFill>
                  <a:latin typeface="DIN Alternate" panose="020B0500000000000000" pitchFamily="34" charset="0"/>
                  <a:ea typeface="Hiragino Kaku Gothic ProN W3" panose="020B0300000000000000" pitchFamily="34" charset="-128"/>
                </a:rPr>
                <a:t>：</a:t>
              </a:r>
              <a:r>
                <a:rPr lang="en-US" altLang="ja-JP" sz="1000" dirty="0">
                  <a:solidFill>
                    <a:schemeClr val="bg1"/>
                  </a:solidFill>
                  <a:latin typeface="DIN Alternate" panose="020B0500000000000000" pitchFamily="34" charset="0"/>
                  <a:ea typeface="Hiragino Kaku Gothic ProN W3" panose="020B0300000000000000" pitchFamily="34" charset="-128"/>
                </a:rPr>
                <a:t>00</a:t>
              </a:r>
              <a:r>
                <a:rPr lang="ja-JP" altLang="en-US" sz="1000">
                  <a:solidFill>
                    <a:schemeClr val="bg1"/>
                  </a:solidFill>
                  <a:latin typeface="DIN Alternate" panose="020B0500000000000000" pitchFamily="34" charset="0"/>
                  <a:ea typeface="Hiragino Kaku Gothic ProN W3" panose="020B0300000000000000" pitchFamily="34" charset="-128"/>
                </a:rPr>
                <a:t>）</a:t>
              </a:r>
            </a:p>
          </p:txBody>
        </p:sp>
        <p:sp>
          <p:nvSpPr>
            <p:cNvPr id="15" name="正方形/長方形 14">
              <a:extLst>
                <a:ext uri="{FF2B5EF4-FFF2-40B4-BE49-F238E27FC236}">
                  <a16:creationId xmlns:a16="http://schemas.microsoft.com/office/drawing/2014/main" id="{CC17CFBB-B9EA-0841-A9CD-FBDFE48511CC}"/>
                </a:ext>
              </a:extLst>
            </p:cNvPr>
            <p:cNvSpPr/>
            <p:nvPr/>
          </p:nvSpPr>
          <p:spPr>
            <a:xfrm>
              <a:off x="1758027" y="2121688"/>
              <a:ext cx="2005677" cy="553998"/>
            </a:xfrm>
            <a:prstGeom prst="rect">
              <a:avLst/>
            </a:prstGeom>
          </p:spPr>
          <p:txBody>
            <a:bodyPr wrap="square">
              <a:spAutoFit/>
            </a:bodyPr>
            <a:lstStyle/>
            <a:p>
              <a:pPr algn="ctr" fontAlgn="ctr"/>
              <a:r>
                <a:rPr lang="en-US" altLang="ja-JP" sz="1000" dirty="0">
                  <a:solidFill>
                    <a:schemeClr val="bg1"/>
                  </a:solidFill>
                  <a:latin typeface="DIN Alternate" panose="020B0500000000000000" pitchFamily="34" charset="0"/>
                  <a:ea typeface="Hiragino Kaku Gothic ProN W3" panose="020B0300000000000000" pitchFamily="34" charset="-128"/>
                </a:rPr>
                <a:t>1</a:t>
              </a:r>
              <a:r>
                <a:rPr lang="ja-JP" altLang="en-US" sz="1000">
                  <a:solidFill>
                    <a:schemeClr val="bg1"/>
                  </a:solidFill>
                  <a:latin typeface="DIN Alternate" panose="020B0500000000000000" pitchFamily="34" charset="0"/>
                  <a:ea typeface="Hiragino Kaku Gothic ProN W3" panose="020B0300000000000000" pitchFamily="34" charset="-128"/>
                </a:rPr>
                <a:t>～</a:t>
              </a:r>
              <a:r>
                <a:rPr lang="en-US" altLang="ja-JP" sz="1000" dirty="0">
                  <a:solidFill>
                    <a:schemeClr val="bg1"/>
                  </a:solidFill>
                  <a:latin typeface="DIN Alternate" panose="020B0500000000000000" pitchFamily="34" charset="0"/>
                  <a:ea typeface="Hiragino Kaku Gothic ProN W3" panose="020B0300000000000000" pitchFamily="34" charset="-128"/>
                </a:rPr>
                <a:t>2</a:t>
              </a:r>
              <a:r>
                <a:rPr lang="ja-JP" altLang="en-US" sz="1000">
                  <a:solidFill>
                    <a:schemeClr val="bg1"/>
                  </a:solidFill>
                  <a:latin typeface="DIN Alternate" panose="020B0500000000000000" pitchFamily="34" charset="0"/>
                  <a:ea typeface="Hiragino Kaku Gothic ProN W3" panose="020B0300000000000000" pitchFamily="34" charset="-128"/>
                </a:rPr>
                <a:t>営業日以内に</a:t>
              </a:r>
              <a:br>
                <a:rPr lang="ja-JP" altLang="en-US" sz="1000">
                  <a:solidFill>
                    <a:schemeClr val="bg1"/>
                  </a:solidFill>
                  <a:latin typeface="DIN Alternate" panose="020B0500000000000000" pitchFamily="34" charset="0"/>
                  <a:ea typeface="Hiragino Kaku Gothic ProN W3" panose="020B0300000000000000" pitchFamily="34" charset="-128"/>
                </a:rPr>
              </a:br>
              <a:r>
                <a:rPr lang="ja-JP" altLang="en-US" sz="1000">
                  <a:solidFill>
                    <a:schemeClr val="bg1"/>
                  </a:solidFill>
                  <a:latin typeface="DIN Alternate" panose="020B0500000000000000" pitchFamily="34" charset="0"/>
                  <a:ea typeface="Hiragino Kaku Gothic ProN W3" panose="020B0300000000000000" pitchFamily="34" charset="-128"/>
                </a:rPr>
                <a:t>弊社より審査結果を</a:t>
              </a:r>
              <a:br>
                <a:rPr lang="ja-JP" altLang="en-US" sz="1000">
                  <a:solidFill>
                    <a:schemeClr val="bg1"/>
                  </a:solidFill>
                  <a:latin typeface="DIN Alternate" panose="020B0500000000000000" pitchFamily="34" charset="0"/>
                  <a:ea typeface="Hiragino Kaku Gothic ProN W3" panose="020B0300000000000000" pitchFamily="34" charset="-128"/>
                </a:rPr>
              </a:br>
              <a:r>
                <a:rPr lang="ja-JP" altLang="en-US" sz="1000">
                  <a:solidFill>
                    <a:schemeClr val="bg1"/>
                  </a:solidFill>
                  <a:latin typeface="DIN Alternate" panose="020B0500000000000000" pitchFamily="34" charset="0"/>
                  <a:ea typeface="Hiragino Kaku Gothic ProN W3" panose="020B0300000000000000" pitchFamily="34" charset="-128"/>
                </a:rPr>
                <a:t>メールにてお送り致します。</a:t>
              </a:r>
            </a:p>
          </p:txBody>
        </p:sp>
        <p:sp>
          <p:nvSpPr>
            <p:cNvPr id="17" name="正方形/長方形 16">
              <a:extLst>
                <a:ext uri="{FF2B5EF4-FFF2-40B4-BE49-F238E27FC236}">
                  <a16:creationId xmlns:a16="http://schemas.microsoft.com/office/drawing/2014/main" id="{B4D9A932-BC45-2842-8F8B-EE4356200E1B}"/>
                </a:ext>
              </a:extLst>
            </p:cNvPr>
            <p:cNvSpPr/>
            <p:nvPr/>
          </p:nvSpPr>
          <p:spPr>
            <a:xfrm>
              <a:off x="2021547" y="3726958"/>
              <a:ext cx="1512894" cy="861774"/>
            </a:xfrm>
            <a:prstGeom prst="rect">
              <a:avLst/>
            </a:prstGeom>
          </p:spPr>
          <p:txBody>
            <a:bodyPr wrap="square">
              <a:spAutoFit/>
            </a:bodyPr>
            <a:lstStyle/>
            <a:p>
              <a:pPr fontAlgn="ctr"/>
              <a:r>
                <a:rPr lang="ja-JP" altLang="en-US" sz="1000">
                  <a:solidFill>
                    <a:schemeClr val="bg1"/>
                  </a:solidFill>
                  <a:latin typeface="DIN Alternate" panose="020B0500000000000000" pitchFamily="34" charset="0"/>
                  <a:ea typeface="Hiragino Kaku Gothic ProN W3" panose="020B0300000000000000" pitchFamily="34" charset="-128"/>
                </a:rPr>
                <a:t>広告メニュー名</a:t>
              </a:r>
            </a:p>
            <a:p>
              <a:pPr fontAlgn="ctr"/>
              <a:r>
                <a:rPr lang="ja-JP" altLang="en-US" sz="1000">
                  <a:solidFill>
                    <a:schemeClr val="bg1"/>
                  </a:solidFill>
                  <a:latin typeface="DIN Alternate" panose="020B0500000000000000" pitchFamily="34" charset="0"/>
                  <a:ea typeface="Hiragino Kaku Gothic ProN W3" panose="020B0300000000000000" pitchFamily="34" charset="-128"/>
                </a:rPr>
                <a:t>掲載開始日及び終了日</a:t>
              </a:r>
            </a:p>
            <a:p>
              <a:pPr fontAlgn="ctr"/>
              <a:r>
                <a:rPr lang="ja-JP" altLang="en-US" sz="1000">
                  <a:solidFill>
                    <a:schemeClr val="bg1"/>
                  </a:solidFill>
                  <a:latin typeface="DIN Alternate" panose="020B0500000000000000" pitchFamily="34" charset="0"/>
                  <a:ea typeface="Hiragino Kaku Gothic ProN W3" panose="020B0300000000000000" pitchFamily="34" charset="-128"/>
                </a:rPr>
                <a:t>広告主名</a:t>
              </a:r>
            </a:p>
            <a:p>
              <a:pPr fontAlgn="ctr"/>
              <a:r>
                <a:rPr lang="ja-JP" altLang="en-US" sz="1000">
                  <a:solidFill>
                    <a:schemeClr val="bg1"/>
                  </a:solidFill>
                  <a:latin typeface="DIN Alternate" panose="020B0500000000000000" pitchFamily="34" charset="0"/>
                  <a:ea typeface="Hiragino Kaku Gothic ProN W3" panose="020B0300000000000000" pitchFamily="34" charset="-128"/>
                </a:rPr>
                <a:t>商材名</a:t>
              </a:r>
              <a:endParaRPr lang="en-US" altLang="ja-JP" sz="1000" dirty="0">
                <a:solidFill>
                  <a:schemeClr val="bg1"/>
                </a:solidFill>
                <a:latin typeface="DIN Alternate" panose="020B0500000000000000" pitchFamily="34" charset="0"/>
                <a:ea typeface="Hiragino Kaku Gothic ProN W3" panose="020B0300000000000000" pitchFamily="34" charset="-128"/>
              </a:endParaRPr>
            </a:p>
            <a:p>
              <a:pPr fontAlgn="ctr"/>
              <a:r>
                <a:rPr lang="ja-JP" altLang="en-US" sz="1000">
                  <a:solidFill>
                    <a:schemeClr val="bg1"/>
                  </a:solidFill>
                  <a:latin typeface="DIN Alternate" panose="020B0500000000000000" pitchFamily="34" charset="0"/>
                  <a:ea typeface="Hiragino Kaku Gothic ProN W3" panose="020B0300000000000000" pitchFamily="34" charset="-128"/>
                </a:rPr>
                <a:t>放映クリエイティブ</a:t>
              </a:r>
            </a:p>
          </p:txBody>
        </p:sp>
        <p:sp>
          <p:nvSpPr>
            <p:cNvPr id="18" name="正方形/長方形 17">
              <a:extLst>
                <a:ext uri="{FF2B5EF4-FFF2-40B4-BE49-F238E27FC236}">
                  <a16:creationId xmlns:a16="http://schemas.microsoft.com/office/drawing/2014/main" id="{EA79C85D-460E-5540-98F3-AA885A875EC9}"/>
                </a:ext>
              </a:extLst>
            </p:cNvPr>
            <p:cNvSpPr/>
            <p:nvPr/>
          </p:nvSpPr>
          <p:spPr>
            <a:xfrm>
              <a:off x="1786556" y="3051759"/>
              <a:ext cx="2005677" cy="392557"/>
            </a:xfrm>
            <a:prstGeom prst="rect">
              <a:avLst/>
            </a:prstGeom>
          </p:spPr>
          <p:txBody>
            <a:bodyPr wrap="square">
              <a:spAutoFit/>
            </a:bodyPr>
            <a:lstStyle/>
            <a:p>
              <a:pPr algn="ctr" fontAlgn="ctr"/>
              <a:r>
                <a:rPr lang="en-US" altLang="ja-JP" sz="1000" dirty="0">
                  <a:solidFill>
                    <a:schemeClr val="bg1"/>
                  </a:solidFill>
                  <a:latin typeface="DIN Alternate" panose="020B0500000000000000" pitchFamily="34" charset="0"/>
                  <a:ea typeface="Hiragino Kaku Gothic ProN W3" panose="020B0300000000000000" pitchFamily="34" charset="-128"/>
                </a:rPr>
                <a:t>https://</a:t>
              </a:r>
              <a:r>
                <a:rPr lang="en-US" altLang="ja-JP" sz="1000" dirty="0" err="1">
                  <a:solidFill>
                    <a:schemeClr val="bg1"/>
                  </a:solidFill>
                  <a:latin typeface="DIN Alternate" panose="020B0500000000000000" pitchFamily="34" charset="0"/>
                  <a:ea typeface="Hiragino Kaku Gothic ProN W3" panose="020B0300000000000000" pitchFamily="34" charset="-128"/>
                </a:rPr>
                <a:t>form.run</a:t>
              </a:r>
              <a:r>
                <a:rPr lang="en-US" altLang="ja-JP" sz="1000" dirty="0">
                  <a:solidFill>
                    <a:schemeClr val="bg1"/>
                  </a:solidFill>
                  <a:latin typeface="DIN Alternate" panose="020B0500000000000000" pitchFamily="34" charset="0"/>
                  <a:ea typeface="Hiragino Kaku Gothic ProN W3" panose="020B0300000000000000" pitchFamily="34" charset="-128"/>
                </a:rPr>
                <a:t>/@break-examination</a:t>
              </a:r>
            </a:p>
          </p:txBody>
        </p:sp>
        <p:sp>
          <p:nvSpPr>
            <p:cNvPr id="20" name="正方形/長方形 19">
              <a:extLst>
                <a:ext uri="{FF2B5EF4-FFF2-40B4-BE49-F238E27FC236}">
                  <a16:creationId xmlns:a16="http://schemas.microsoft.com/office/drawing/2014/main" id="{4510F07A-2092-6345-BD42-73A8F79E5443}"/>
                </a:ext>
              </a:extLst>
            </p:cNvPr>
            <p:cNvSpPr/>
            <p:nvPr/>
          </p:nvSpPr>
          <p:spPr>
            <a:xfrm>
              <a:off x="3764456" y="1186093"/>
              <a:ext cx="2005677" cy="543540"/>
            </a:xfrm>
            <a:prstGeom prst="rect">
              <a:avLst/>
            </a:prstGeom>
          </p:spPr>
          <p:txBody>
            <a:bodyPr wrap="square">
              <a:spAutoFit/>
            </a:bodyPr>
            <a:lstStyle/>
            <a:p>
              <a:pPr algn="ctr" fontAlgn="ctr"/>
              <a:r>
                <a:rPr lang="ja-JP" altLang="en-US" sz="1000">
                  <a:solidFill>
                    <a:schemeClr val="bg1"/>
                  </a:solidFill>
                  <a:latin typeface="DIN Alternate" panose="020B0500000000000000" pitchFamily="34" charset="0"/>
                  <a:ea typeface="Hiragino Kaku Gothic ProN W3" panose="020B0300000000000000" pitchFamily="34" charset="-128"/>
                </a:rPr>
                <a:t>仮押さえ有効期限</a:t>
              </a:r>
              <a:endParaRPr lang="en-US" altLang="ja-JP" sz="1000" dirty="0">
                <a:solidFill>
                  <a:schemeClr val="bg1"/>
                </a:solidFill>
                <a:latin typeface="DIN Alternate" panose="020B0500000000000000" pitchFamily="34" charset="0"/>
                <a:ea typeface="Hiragino Kaku Gothic ProN W3" panose="020B0300000000000000" pitchFamily="34" charset="-128"/>
              </a:endParaRPr>
            </a:p>
            <a:p>
              <a:pPr algn="ctr" fontAlgn="ctr"/>
              <a:r>
                <a:rPr lang="ja-JP" altLang="en-US" sz="1000">
                  <a:solidFill>
                    <a:schemeClr val="bg1"/>
                  </a:solidFill>
                  <a:latin typeface="DIN Alternate" panose="020B0500000000000000" pitchFamily="34" charset="0"/>
                  <a:ea typeface="Hiragino Kaku Gothic ProN W3" panose="020B0300000000000000" pitchFamily="34" charset="-128"/>
                </a:rPr>
                <a:t>申請から</a:t>
              </a:r>
              <a:r>
                <a:rPr lang="en-US" altLang="ja-JP" sz="1000" dirty="0">
                  <a:solidFill>
                    <a:schemeClr val="bg1"/>
                  </a:solidFill>
                  <a:latin typeface="DIN Alternate" panose="020B0500000000000000" pitchFamily="34" charset="0"/>
                  <a:ea typeface="Hiragino Kaku Gothic ProN W3" panose="020B0300000000000000" pitchFamily="34" charset="-128"/>
                </a:rPr>
                <a:t>5</a:t>
              </a:r>
              <a:r>
                <a:rPr lang="ja-JP" altLang="en-US" sz="1000">
                  <a:solidFill>
                    <a:schemeClr val="bg1"/>
                  </a:solidFill>
                  <a:latin typeface="DIN Alternate" panose="020B0500000000000000" pitchFamily="34" charset="0"/>
                  <a:ea typeface="Hiragino Kaku Gothic ProN W3" panose="020B0300000000000000" pitchFamily="34" charset="-128"/>
                </a:rPr>
                <a:t>営業日有効</a:t>
              </a:r>
              <a:br>
                <a:rPr lang="ja-JP" altLang="en-US" sz="1000">
                  <a:solidFill>
                    <a:schemeClr val="bg1"/>
                  </a:solidFill>
                  <a:latin typeface="DIN Alternate" panose="020B0500000000000000" pitchFamily="34" charset="0"/>
                  <a:ea typeface="Hiragino Kaku Gothic ProN W3" panose="020B0300000000000000" pitchFamily="34" charset="-128"/>
                </a:rPr>
              </a:br>
              <a:r>
                <a:rPr lang="ja-JP" altLang="en-US" sz="1000">
                  <a:solidFill>
                    <a:schemeClr val="bg1"/>
                  </a:solidFill>
                  <a:latin typeface="DIN Alternate" panose="020B0500000000000000" pitchFamily="34" charset="0"/>
                  <a:ea typeface="Hiragino Kaku Gothic ProN W3" panose="020B0300000000000000" pitchFamily="34" charset="-128"/>
                </a:rPr>
                <a:t>（有効期日の</a:t>
              </a:r>
              <a:r>
                <a:rPr lang="en-US" altLang="ja-JP" sz="1000" dirty="0">
                  <a:solidFill>
                    <a:schemeClr val="bg1"/>
                  </a:solidFill>
                  <a:latin typeface="DIN Alternate" panose="020B0500000000000000" pitchFamily="34" charset="0"/>
                  <a:ea typeface="Hiragino Kaku Gothic ProN W3" panose="020B0300000000000000" pitchFamily="34" charset="-128"/>
                </a:rPr>
                <a:t> 17</a:t>
              </a:r>
              <a:r>
                <a:rPr lang="ja-JP" altLang="en-US" sz="1000">
                  <a:solidFill>
                    <a:schemeClr val="bg1"/>
                  </a:solidFill>
                  <a:latin typeface="DIN Alternate" panose="020B0500000000000000" pitchFamily="34" charset="0"/>
                  <a:ea typeface="Hiragino Kaku Gothic ProN W3" panose="020B0300000000000000" pitchFamily="34" charset="-128"/>
                </a:rPr>
                <a:t>：</a:t>
              </a:r>
              <a:r>
                <a:rPr lang="en-US" altLang="ja-JP" sz="1000" dirty="0">
                  <a:solidFill>
                    <a:schemeClr val="bg1"/>
                  </a:solidFill>
                  <a:latin typeface="DIN Alternate" panose="020B0500000000000000" pitchFamily="34" charset="0"/>
                  <a:ea typeface="Hiragino Kaku Gothic ProN W3" panose="020B0300000000000000" pitchFamily="34" charset="-128"/>
                </a:rPr>
                <a:t>00 </a:t>
              </a:r>
              <a:r>
                <a:rPr lang="ja-JP" altLang="en-US" sz="1000">
                  <a:solidFill>
                    <a:schemeClr val="bg1"/>
                  </a:solidFill>
                  <a:latin typeface="DIN Alternate" panose="020B0500000000000000" pitchFamily="34" charset="0"/>
                  <a:ea typeface="Hiragino Kaku Gothic ProN W3" panose="020B0300000000000000" pitchFamily="34" charset="-128"/>
                </a:rPr>
                <a:t>に開放）</a:t>
              </a:r>
            </a:p>
          </p:txBody>
        </p:sp>
        <p:sp>
          <p:nvSpPr>
            <p:cNvPr id="23" name="正方形/長方形 22">
              <a:extLst>
                <a:ext uri="{FF2B5EF4-FFF2-40B4-BE49-F238E27FC236}">
                  <a16:creationId xmlns:a16="http://schemas.microsoft.com/office/drawing/2014/main" id="{C6697198-5C05-4544-8CD4-2E3B7BC06B7E}"/>
                </a:ext>
              </a:extLst>
            </p:cNvPr>
            <p:cNvSpPr/>
            <p:nvPr/>
          </p:nvSpPr>
          <p:spPr>
            <a:xfrm>
              <a:off x="3789959" y="2121688"/>
              <a:ext cx="2005677" cy="553998"/>
            </a:xfrm>
            <a:prstGeom prst="rect">
              <a:avLst/>
            </a:prstGeom>
          </p:spPr>
          <p:txBody>
            <a:bodyPr wrap="square">
              <a:spAutoFit/>
            </a:bodyPr>
            <a:lstStyle/>
            <a:p>
              <a:pPr algn="ctr" fontAlgn="ctr"/>
              <a:r>
                <a:rPr lang="en-US" altLang="ja-JP" sz="1000" dirty="0">
                  <a:solidFill>
                    <a:schemeClr val="bg1"/>
                  </a:solidFill>
                  <a:latin typeface="DIN Alternate" panose="020B0500000000000000" pitchFamily="34" charset="0"/>
                  <a:ea typeface="Hiragino Kaku Gothic ProN W3" panose="020B0300000000000000" pitchFamily="34" charset="-128"/>
                </a:rPr>
                <a:t>1</a:t>
              </a:r>
              <a:r>
                <a:rPr lang="ja-JP" altLang="en-US" sz="1000">
                  <a:solidFill>
                    <a:schemeClr val="bg1"/>
                  </a:solidFill>
                  <a:latin typeface="DIN Alternate" panose="020B0500000000000000" pitchFamily="34" charset="0"/>
                  <a:ea typeface="Hiragino Kaku Gothic ProN W3" panose="020B0300000000000000" pitchFamily="34" charset="-128"/>
                </a:rPr>
                <a:t>～</a:t>
              </a:r>
              <a:r>
                <a:rPr lang="en-US" altLang="ja-JP" sz="1000" dirty="0">
                  <a:solidFill>
                    <a:schemeClr val="bg1"/>
                  </a:solidFill>
                  <a:latin typeface="DIN Alternate" panose="020B0500000000000000" pitchFamily="34" charset="0"/>
                  <a:ea typeface="Hiragino Kaku Gothic ProN W3" panose="020B0300000000000000" pitchFamily="34" charset="-128"/>
                </a:rPr>
                <a:t>2</a:t>
              </a:r>
              <a:r>
                <a:rPr lang="ja-JP" altLang="en-US" sz="1000">
                  <a:solidFill>
                    <a:schemeClr val="bg1"/>
                  </a:solidFill>
                  <a:latin typeface="DIN Alternate" panose="020B0500000000000000" pitchFamily="34" charset="0"/>
                  <a:ea typeface="Hiragino Kaku Gothic ProN W3" panose="020B0300000000000000" pitchFamily="34" charset="-128"/>
                </a:rPr>
                <a:t>営業日以内に</a:t>
              </a:r>
              <a:br>
                <a:rPr lang="ja-JP" altLang="en-US" sz="1000">
                  <a:solidFill>
                    <a:schemeClr val="bg1"/>
                  </a:solidFill>
                  <a:latin typeface="DIN Alternate" panose="020B0500000000000000" pitchFamily="34" charset="0"/>
                  <a:ea typeface="Hiragino Kaku Gothic ProN W3" panose="020B0300000000000000" pitchFamily="34" charset="-128"/>
                </a:rPr>
              </a:br>
              <a:r>
                <a:rPr lang="ja-JP" altLang="en-US" sz="1000">
                  <a:solidFill>
                    <a:schemeClr val="bg1"/>
                  </a:solidFill>
                  <a:latin typeface="DIN Alternate" panose="020B0500000000000000" pitchFamily="34" charset="0"/>
                  <a:ea typeface="Hiragino Kaku Gothic ProN W3" panose="020B0300000000000000" pitchFamily="34" charset="-128"/>
                </a:rPr>
                <a:t>弊社より仮押え受領を</a:t>
              </a:r>
              <a:br>
                <a:rPr lang="ja-JP" altLang="en-US" sz="1000">
                  <a:solidFill>
                    <a:schemeClr val="bg1"/>
                  </a:solidFill>
                  <a:latin typeface="DIN Alternate" panose="020B0500000000000000" pitchFamily="34" charset="0"/>
                  <a:ea typeface="Hiragino Kaku Gothic ProN W3" panose="020B0300000000000000" pitchFamily="34" charset="-128"/>
                </a:rPr>
              </a:br>
              <a:r>
                <a:rPr lang="ja-JP" altLang="en-US" sz="1000">
                  <a:solidFill>
                    <a:schemeClr val="bg1"/>
                  </a:solidFill>
                  <a:latin typeface="DIN Alternate" panose="020B0500000000000000" pitchFamily="34" charset="0"/>
                  <a:ea typeface="Hiragino Kaku Gothic ProN W3" panose="020B0300000000000000" pitchFamily="34" charset="-128"/>
                </a:rPr>
                <a:t>メールにてお送り致します。</a:t>
              </a:r>
            </a:p>
          </p:txBody>
        </p:sp>
        <p:sp>
          <p:nvSpPr>
            <p:cNvPr id="24" name="正方形/長方形 23">
              <a:extLst>
                <a:ext uri="{FF2B5EF4-FFF2-40B4-BE49-F238E27FC236}">
                  <a16:creationId xmlns:a16="http://schemas.microsoft.com/office/drawing/2014/main" id="{F6269EA3-4C85-0E4D-A3CB-3D7B8871EDC8}"/>
                </a:ext>
              </a:extLst>
            </p:cNvPr>
            <p:cNvSpPr/>
            <p:nvPr/>
          </p:nvSpPr>
          <p:spPr>
            <a:xfrm>
              <a:off x="4026845" y="3726958"/>
              <a:ext cx="1512894" cy="861774"/>
            </a:xfrm>
            <a:prstGeom prst="rect">
              <a:avLst/>
            </a:prstGeom>
          </p:spPr>
          <p:txBody>
            <a:bodyPr wrap="square">
              <a:spAutoFit/>
            </a:bodyPr>
            <a:lstStyle/>
            <a:p>
              <a:pPr fontAlgn="ctr"/>
              <a:r>
                <a:rPr lang="ja-JP" altLang="en-US" sz="1000">
                  <a:solidFill>
                    <a:schemeClr val="bg1"/>
                  </a:solidFill>
                  <a:latin typeface="DIN Alternate" panose="020B0500000000000000" pitchFamily="34" charset="0"/>
                  <a:ea typeface="Hiragino Kaku Gothic ProN W3" panose="020B0300000000000000" pitchFamily="34" charset="-128"/>
                </a:rPr>
                <a:t>広告メニュー名</a:t>
              </a:r>
            </a:p>
            <a:p>
              <a:pPr fontAlgn="ctr"/>
              <a:r>
                <a:rPr lang="ja-JP" altLang="en-US" sz="1000">
                  <a:solidFill>
                    <a:schemeClr val="bg1"/>
                  </a:solidFill>
                  <a:latin typeface="DIN Alternate" panose="020B0500000000000000" pitchFamily="34" charset="0"/>
                  <a:ea typeface="Hiragino Kaku Gothic ProN W3" panose="020B0300000000000000" pitchFamily="34" charset="-128"/>
                </a:rPr>
                <a:t>掲載開始日及び終了日</a:t>
              </a:r>
            </a:p>
            <a:p>
              <a:pPr fontAlgn="ctr"/>
              <a:r>
                <a:rPr lang="ja-JP" altLang="en-US" sz="1000">
                  <a:solidFill>
                    <a:schemeClr val="bg1"/>
                  </a:solidFill>
                  <a:latin typeface="DIN Alternate" panose="020B0500000000000000" pitchFamily="34" charset="0"/>
                  <a:ea typeface="Hiragino Kaku Gothic ProN W3" panose="020B0300000000000000" pitchFamily="34" charset="-128"/>
                </a:rPr>
                <a:t>広告主名</a:t>
              </a:r>
            </a:p>
            <a:p>
              <a:pPr fontAlgn="ctr"/>
              <a:r>
                <a:rPr lang="ja-JP" altLang="en-US" sz="1000">
                  <a:solidFill>
                    <a:schemeClr val="bg1"/>
                  </a:solidFill>
                  <a:latin typeface="DIN Alternate" panose="020B0500000000000000" pitchFamily="34" charset="0"/>
                  <a:ea typeface="Hiragino Kaku Gothic ProN W3" panose="020B0300000000000000" pitchFamily="34" charset="-128"/>
                </a:rPr>
                <a:t>商材名</a:t>
              </a:r>
              <a:endParaRPr lang="en-US" altLang="ja-JP" sz="1000" dirty="0">
                <a:solidFill>
                  <a:schemeClr val="bg1"/>
                </a:solidFill>
                <a:latin typeface="DIN Alternate" panose="020B0500000000000000" pitchFamily="34" charset="0"/>
                <a:ea typeface="Hiragino Kaku Gothic ProN W3" panose="020B0300000000000000" pitchFamily="34" charset="-128"/>
              </a:endParaRPr>
            </a:p>
            <a:p>
              <a:pPr fontAlgn="ctr"/>
              <a:r>
                <a:rPr lang="ja-JP" altLang="en-US" sz="1000">
                  <a:solidFill>
                    <a:schemeClr val="bg1"/>
                  </a:solidFill>
                  <a:latin typeface="DIN Alternate" panose="020B0500000000000000" pitchFamily="34" charset="0"/>
                  <a:ea typeface="Hiragino Kaku Gothic ProN W3" panose="020B0300000000000000" pitchFamily="34" charset="-128"/>
                </a:rPr>
                <a:t>放映クリエイティブ</a:t>
              </a:r>
            </a:p>
          </p:txBody>
        </p:sp>
        <p:sp>
          <p:nvSpPr>
            <p:cNvPr id="25" name="正方形/長方形 24">
              <a:extLst>
                <a:ext uri="{FF2B5EF4-FFF2-40B4-BE49-F238E27FC236}">
                  <a16:creationId xmlns:a16="http://schemas.microsoft.com/office/drawing/2014/main" id="{1AD3847A-551B-B143-9868-8D835C54FD35}"/>
                </a:ext>
              </a:extLst>
            </p:cNvPr>
            <p:cNvSpPr/>
            <p:nvPr/>
          </p:nvSpPr>
          <p:spPr>
            <a:xfrm>
              <a:off x="3756411" y="3127250"/>
              <a:ext cx="2005677" cy="241573"/>
            </a:xfrm>
            <a:prstGeom prst="rect">
              <a:avLst/>
            </a:prstGeom>
          </p:spPr>
          <p:txBody>
            <a:bodyPr wrap="square">
              <a:spAutoFit/>
            </a:bodyPr>
            <a:lstStyle/>
            <a:p>
              <a:pPr algn="ctr" fontAlgn="ctr"/>
              <a:r>
                <a:rPr lang="en" altLang="ja-JP" sz="1000" u="none" strike="noStrike" dirty="0">
                  <a:solidFill>
                    <a:schemeClr val="bg1"/>
                  </a:solidFill>
                  <a:effectLst/>
                  <a:latin typeface="DIN Alternate" panose="020B0500000000000000" pitchFamily="34" charset="0"/>
                  <a:ea typeface="Hiragino Sans W5" panose="020B0400000000000000" pitchFamily="34" charset="-128"/>
                  <a:hlinkClick r:id="rId4">
                    <a:extLst>
                      <a:ext uri="{A12FA001-AC4F-418D-AE19-62706E023703}">
                        <ahyp:hlinkClr xmlns:ahyp="http://schemas.microsoft.com/office/drawing/2018/hyperlinkcolor" val="tx"/>
                      </a:ext>
                    </a:extLst>
                  </a:hlinkClick>
                </a:rPr>
                <a:t>https://form.run/@break-order</a:t>
              </a:r>
              <a:endParaRPr lang="en-US" altLang="ja-JP" sz="1000" dirty="0">
                <a:solidFill>
                  <a:schemeClr val="bg1"/>
                </a:solidFill>
                <a:latin typeface="DIN Alternate" panose="020B0500000000000000" pitchFamily="34" charset="0"/>
                <a:ea typeface="Hiragino Kaku Gothic ProN W3" panose="020B0300000000000000" pitchFamily="34" charset="-128"/>
              </a:endParaRPr>
            </a:p>
          </p:txBody>
        </p:sp>
        <p:sp>
          <p:nvSpPr>
            <p:cNvPr id="27" name="正方形/長方形 26">
              <a:extLst>
                <a:ext uri="{FF2B5EF4-FFF2-40B4-BE49-F238E27FC236}">
                  <a16:creationId xmlns:a16="http://schemas.microsoft.com/office/drawing/2014/main" id="{B2C673FA-B812-C746-AA91-C564504DC0FE}"/>
                </a:ext>
              </a:extLst>
            </p:cNvPr>
            <p:cNvSpPr/>
            <p:nvPr/>
          </p:nvSpPr>
          <p:spPr>
            <a:xfrm>
              <a:off x="5846987" y="2121688"/>
              <a:ext cx="2005677" cy="553998"/>
            </a:xfrm>
            <a:prstGeom prst="rect">
              <a:avLst/>
            </a:prstGeom>
          </p:spPr>
          <p:txBody>
            <a:bodyPr wrap="square">
              <a:spAutoFit/>
            </a:bodyPr>
            <a:lstStyle/>
            <a:p>
              <a:pPr algn="ctr" fontAlgn="ctr"/>
              <a:r>
                <a:rPr lang="en-US" altLang="ja-JP" sz="1000" dirty="0">
                  <a:solidFill>
                    <a:schemeClr val="bg1"/>
                  </a:solidFill>
                  <a:latin typeface="DIN Alternate" panose="020B0500000000000000" pitchFamily="34" charset="0"/>
                  <a:ea typeface="Hiragino Kaku Gothic ProN W3" panose="020B0300000000000000" pitchFamily="34" charset="-128"/>
                </a:rPr>
                <a:t>1</a:t>
              </a:r>
              <a:r>
                <a:rPr lang="ja-JP" altLang="en-US" sz="1000">
                  <a:solidFill>
                    <a:schemeClr val="bg1"/>
                  </a:solidFill>
                  <a:latin typeface="DIN Alternate" panose="020B0500000000000000" pitchFamily="34" charset="0"/>
                  <a:ea typeface="Hiragino Kaku Gothic ProN W3" panose="020B0300000000000000" pitchFamily="34" charset="-128"/>
                </a:rPr>
                <a:t>～</a:t>
              </a:r>
              <a:r>
                <a:rPr lang="en-US" altLang="ja-JP" sz="1000" dirty="0">
                  <a:solidFill>
                    <a:schemeClr val="bg1"/>
                  </a:solidFill>
                  <a:latin typeface="DIN Alternate" panose="020B0500000000000000" pitchFamily="34" charset="0"/>
                  <a:ea typeface="Hiragino Kaku Gothic ProN W3" panose="020B0300000000000000" pitchFamily="34" charset="-128"/>
                </a:rPr>
                <a:t>2</a:t>
              </a:r>
              <a:r>
                <a:rPr lang="ja-JP" altLang="en-US" sz="1000">
                  <a:solidFill>
                    <a:schemeClr val="bg1"/>
                  </a:solidFill>
                  <a:latin typeface="DIN Alternate" panose="020B0500000000000000" pitchFamily="34" charset="0"/>
                  <a:ea typeface="Hiragino Kaku Gothic ProN W3" panose="020B0300000000000000" pitchFamily="34" charset="-128"/>
                </a:rPr>
                <a:t>営業日以内に</a:t>
              </a:r>
              <a:br>
                <a:rPr lang="ja-JP" altLang="en-US" sz="1000">
                  <a:solidFill>
                    <a:schemeClr val="bg1"/>
                  </a:solidFill>
                  <a:latin typeface="DIN Alternate" panose="020B0500000000000000" pitchFamily="34" charset="0"/>
                  <a:ea typeface="Hiragino Kaku Gothic ProN W3" panose="020B0300000000000000" pitchFamily="34" charset="-128"/>
                </a:rPr>
              </a:br>
              <a:r>
                <a:rPr lang="ja-JP" altLang="en-US" sz="1000">
                  <a:solidFill>
                    <a:schemeClr val="bg1"/>
                  </a:solidFill>
                  <a:latin typeface="DIN Alternate" panose="020B0500000000000000" pitchFamily="34" charset="0"/>
                  <a:ea typeface="Hiragino Kaku Gothic ProN W3" panose="020B0300000000000000" pitchFamily="34" charset="-128"/>
                </a:rPr>
                <a:t>弊社より審査結果を</a:t>
              </a:r>
              <a:br>
                <a:rPr lang="ja-JP" altLang="en-US" sz="1000">
                  <a:solidFill>
                    <a:schemeClr val="bg1"/>
                  </a:solidFill>
                  <a:latin typeface="DIN Alternate" panose="020B0500000000000000" pitchFamily="34" charset="0"/>
                  <a:ea typeface="Hiragino Kaku Gothic ProN W3" panose="020B0300000000000000" pitchFamily="34" charset="-128"/>
                </a:rPr>
              </a:br>
              <a:r>
                <a:rPr lang="ja-JP" altLang="en-US" sz="1000">
                  <a:solidFill>
                    <a:schemeClr val="bg1"/>
                  </a:solidFill>
                  <a:latin typeface="DIN Alternate" panose="020B0500000000000000" pitchFamily="34" charset="0"/>
                  <a:ea typeface="Hiragino Kaku Gothic ProN W3" panose="020B0300000000000000" pitchFamily="34" charset="-128"/>
                </a:rPr>
                <a:t>メールにてお送り致します。</a:t>
              </a:r>
            </a:p>
          </p:txBody>
        </p:sp>
        <p:sp>
          <p:nvSpPr>
            <p:cNvPr id="28" name="正方形/長方形 27">
              <a:extLst>
                <a:ext uri="{FF2B5EF4-FFF2-40B4-BE49-F238E27FC236}">
                  <a16:creationId xmlns:a16="http://schemas.microsoft.com/office/drawing/2014/main" id="{A659AA93-4653-EC46-B248-91B519ACAA69}"/>
                </a:ext>
              </a:extLst>
            </p:cNvPr>
            <p:cNvSpPr/>
            <p:nvPr/>
          </p:nvSpPr>
          <p:spPr>
            <a:xfrm>
              <a:off x="6154621" y="3884014"/>
              <a:ext cx="1512894" cy="323165"/>
            </a:xfrm>
            <a:prstGeom prst="rect">
              <a:avLst/>
            </a:prstGeom>
          </p:spPr>
          <p:txBody>
            <a:bodyPr wrap="square">
              <a:spAutoFit/>
            </a:bodyPr>
            <a:lstStyle/>
            <a:p>
              <a:pPr fontAlgn="ctr">
                <a:lnSpc>
                  <a:spcPct val="150000"/>
                </a:lnSpc>
              </a:pPr>
              <a:r>
                <a:rPr lang="ja-JP" altLang="en-US" sz="1000">
                  <a:solidFill>
                    <a:schemeClr val="bg1"/>
                  </a:solidFill>
                  <a:latin typeface="DIN Alternate" panose="020B0500000000000000" pitchFamily="34" charset="0"/>
                  <a:ea typeface="Hiragino Kaku Gothic ProN W3" panose="020B0300000000000000" pitchFamily="34" charset="-128"/>
                </a:rPr>
                <a:t>クリエイティブ素材</a:t>
              </a:r>
              <a:endParaRPr lang="ja-JP" altLang="en-US" sz="1000" dirty="0">
                <a:solidFill>
                  <a:schemeClr val="bg1"/>
                </a:solidFill>
                <a:latin typeface="DIN Alternate" panose="020B0500000000000000" pitchFamily="34" charset="0"/>
                <a:ea typeface="Hiragino Kaku Gothic ProN W3" panose="020B0300000000000000" pitchFamily="34" charset="-128"/>
              </a:endParaRPr>
            </a:p>
          </p:txBody>
        </p:sp>
        <p:sp>
          <p:nvSpPr>
            <p:cNvPr id="29" name="正方形/長方形 28">
              <a:extLst>
                <a:ext uri="{FF2B5EF4-FFF2-40B4-BE49-F238E27FC236}">
                  <a16:creationId xmlns:a16="http://schemas.microsoft.com/office/drawing/2014/main" id="{F9B21A62-B4EC-324A-A789-8DE64749D087}"/>
                </a:ext>
              </a:extLst>
            </p:cNvPr>
            <p:cNvSpPr/>
            <p:nvPr/>
          </p:nvSpPr>
          <p:spPr>
            <a:xfrm>
              <a:off x="5833951" y="3051759"/>
              <a:ext cx="2005677" cy="392557"/>
            </a:xfrm>
            <a:prstGeom prst="rect">
              <a:avLst/>
            </a:prstGeom>
          </p:spPr>
          <p:txBody>
            <a:bodyPr wrap="square">
              <a:spAutoFit/>
            </a:bodyPr>
            <a:lstStyle/>
            <a:p>
              <a:pPr algn="ctr" fontAlgn="ctr"/>
              <a:r>
                <a:rPr lang="en-US" altLang="ja-JP" sz="1000" dirty="0">
                  <a:solidFill>
                    <a:schemeClr val="bg1"/>
                  </a:solidFill>
                  <a:latin typeface="DIN Alternate" panose="020B0500000000000000" pitchFamily="34" charset="0"/>
                  <a:ea typeface="Hiragino Kaku Gothic ProN W3" panose="020B0300000000000000" pitchFamily="34" charset="-128"/>
                </a:rPr>
                <a:t>https://</a:t>
              </a:r>
              <a:r>
                <a:rPr lang="en-US" altLang="ja-JP" sz="1000" dirty="0" err="1">
                  <a:solidFill>
                    <a:schemeClr val="bg1"/>
                  </a:solidFill>
                  <a:latin typeface="DIN Alternate" panose="020B0500000000000000" pitchFamily="34" charset="0"/>
                  <a:ea typeface="Hiragino Kaku Gothic ProN W3" panose="020B0300000000000000" pitchFamily="34" charset="-128"/>
                </a:rPr>
                <a:t>form.run</a:t>
              </a:r>
              <a:r>
                <a:rPr lang="en-US" altLang="ja-JP" sz="1000" dirty="0">
                  <a:solidFill>
                    <a:schemeClr val="bg1"/>
                  </a:solidFill>
                  <a:latin typeface="DIN Alternate" panose="020B0500000000000000" pitchFamily="34" charset="0"/>
                  <a:ea typeface="Hiragino Kaku Gothic ProN W3" panose="020B0300000000000000" pitchFamily="34" charset="-128"/>
                </a:rPr>
                <a:t>/@break-examination</a:t>
              </a:r>
            </a:p>
          </p:txBody>
        </p:sp>
        <p:sp>
          <p:nvSpPr>
            <p:cNvPr id="31" name="正方形/長方形 30">
              <a:extLst>
                <a:ext uri="{FF2B5EF4-FFF2-40B4-BE49-F238E27FC236}">
                  <a16:creationId xmlns:a16="http://schemas.microsoft.com/office/drawing/2014/main" id="{5DAFE339-CA0B-C242-91FF-B9A1F5DAF5A4}"/>
                </a:ext>
              </a:extLst>
            </p:cNvPr>
            <p:cNvSpPr/>
            <p:nvPr/>
          </p:nvSpPr>
          <p:spPr>
            <a:xfrm>
              <a:off x="7979377" y="2121688"/>
              <a:ext cx="2005677" cy="553998"/>
            </a:xfrm>
            <a:prstGeom prst="rect">
              <a:avLst/>
            </a:prstGeom>
          </p:spPr>
          <p:txBody>
            <a:bodyPr wrap="square">
              <a:spAutoFit/>
            </a:bodyPr>
            <a:lstStyle/>
            <a:p>
              <a:pPr algn="ctr" fontAlgn="ctr"/>
              <a:r>
                <a:rPr lang="en-US" altLang="ja-JP" sz="1000" dirty="0">
                  <a:solidFill>
                    <a:schemeClr val="bg1"/>
                  </a:solidFill>
                  <a:latin typeface="DIN Alternate" panose="020B0500000000000000" pitchFamily="34" charset="0"/>
                  <a:ea typeface="Hiragino Kaku Gothic ProN W3" panose="020B0300000000000000" pitchFamily="34" charset="-128"/>
                </a:rPr>
                <a:t>1</a:t>
              </a:r>
              <a:r>
                <a:rPr lang="ja-JP" altLang="en-US" sz="1000">
                  <a:solidFill>
                    <a:schemeClr val="bg1"/>
                  </a:solidFill>
                  <a:latin typeface="DIN Alternate" panose="020B0500000000000000" pitchFamily="34" charset="0"/>
                  <a:ea typeface="Hiragino Kaku Gothic ProN W3" panose="020B0300000000000000" pitchFamily="34" charset="-128"/>
                </a:rPr>
                <a:t>～</a:t>
              </a:r>
              <a:r>
                <a:rPr lang="en-US" altLang="ja-JP" sz="1000" dirty="0">
                  <a:solidFill>
                    <a:schemeClr val="bg1"/>
                  </a:solidFill>
                  <a:latin typeface="DIN Alternate" panose="020B0500000000000000" pitchFamily="34" charset="0"/>
                  <a:ea typeface="Hiragino Kaku Gothic ProN W3" panose="020B0300000000000000" pitchFamily="34" charset="-128"/>
                </a:rPr>
                <a:t>2</a:t>
              </a:r>
              <a:r>
                <a:rPr lang="ja-JP" altLang="en-US" sz="1000">
                  <a:solidFill>
                    <a:schemeClr val="bg1"/>
                  </a:solidFill>
                  <a:latin typeface="DIN Alternate" panose="020B0500000000000000" pitchFamily="34" charset="0"/>
                  <a:ea typeface="Hiragino Kaku Gothic ProN W3" panose="020B0300000000000000" pitchFamily="34" charset="-128"/>
                </a:rPr>
                <a:t>営業日以内に</a:t>
              </a:r>
              <a:br>
                <a:rPr lang="ja-JP" altLang="en-US" sz="1000">
                  <a:solidFill>
                    <a:schemeClr val="bg1"/>
                  </a:solidFill>
                  <a:latin typeface="DIN Alternate" panose="020B0500000000000000" pitchFamily="34" charset="0"/>
                  <a:ea typeface="Hiragino Kaku Gothic ProN W3" panose="020B0300000000000000" pitchFamily="34" charset="-128"/>
                </a:rPr>
              </a:br>
              <a:r>
                <a:rPr lang="ja-JP" altLang="en-US" sz="1000">
                  <a:solidFill>
                    <a:schemeClr val="bg1"/>
                  </a:solidFill>
                  <a:latin typeface="DIN Alternate" panose="020B0500000000000000" pitchFamily="34" charset="0"/>
                  <a:ea typeface="Hiragino Kaku Gothic ProN W3" panose="020B0300000000000000" pitchFamily="34" charset="-128"/>
                </a:rPr>
                <a:t>弊社より申込受領を</a:t>
              </a:r>
              <a:br>
                <a:rPr lang="ja-JP" altLang="en-US" sz="1000">
                  <a:solidFill>
                    <a:schemeClr val="bg1"/>
                  </a:solidFill>
                  <a:latin typeface="DIN Alternate" panose="020B0500000000000000" pitchFamily="34" charset="0"/>
                  <a:ea typeface="Hiragino Kaku Gothic ProN W3" panose="020B0300000000000000" pitchFamily="34" charset="-128"/>
                </a:rPr>
              </a:br>
              <a:r>
                <a:rPr lang="ja-JP" altLang="en-US" sz="1000">
                  <a:solidFill>
                    <a:schemeClr val="bg1"/>
                  </a:solidFill>
                  <a:latin typeface="DIN Alternate" panose="020B0500000000000000" pitchFamily="34" charset="0"/>
                  <a:ea typeface="Hiragino Kaku Gothic ProN W3" panose="020B0300000000000000" pitchFamily="34" charset="-128"/>
                </a:rPr>
                <a:t>メールにてお送り致します。</a:t>
              </a:r>
            </a:p>
          </p:txBody>
        </p:sp>
        <p:sp>
          <p:nvSpPr>
            <p:cNvPr id="32" name="正方形/長方形 31">
              <a:extLst>
                <a:ext uri="{FF2B5EF4-FFF2-40B4-BE49-F238E27FC236}">
                  <a16:creationId xmlns:a16="http://schemas.microsoft.com/office/drawing/2014/main" id="{37D364E8-6252-CF49-8CF6-A6509C291645}"/>
                </a:ext>
              </a:extLst>
            </p:cNvPr>
            <p:cNvSpPr/>
            <p:nvPr/>
          </p:nvSpPr>
          <p:spPr>
            <a:xfrm>
              <a:off x="7942951" y="3127250"/>
              <a:ext cx="2005677" cy="241573"/>
            </a:xfrm>
            <a:prstGeom prst="rect">
              <a:avLst/>
            </a:prstGeom>
          </p:spPr>
          <p:txBody>
            <a:bodyPr wrap="square">
              <a:spAutoFit/>
            </a:bodyPr>
            <a:lstStyle/>
            <a:p>
              <a:pPr algn="ctr" fontAlgn="ctr"/>
              <a:r>
                <a:rPr lang="en" altLang="ja-JP" sz="1000" u="none" strike="noStrike" dirty="0">
                  <a:solidFill>
                    <a:schemeClr val="bg1"/>
                  </a:solidFill>
                  <a:effectLst/>
                  <a:latin typeface="DIN Alternate" panose="020B0500000000000000" pitchFamily="34" charset="0"/>
                  <a:ea typeface="Hiragino Sans W5" panose="020B0400000000000000" pitchFamily="34" charset="-128"/>
                  <a:hlinkClick r:id="rId4">
                    <a:extLst>
                      <a:ext uri="{A12FA001-AC4F-418D-AE19-62706E023703}">
                        <ahyp:hlinkClr xmlns:ahyp="http://schemas.microsoft.com/office/drawing/2018/hyperlinkcolor" val="tx"/>
                      </a:ext>
                    </a:extLst>
                  </a:hlinkClick>
                </a:rPr>
                <a:t>https://form.run/@break-order</a:t>
              </a:r>
              <a:endParaRPr lang="en-US" altLang="ja-JP" sz="1000" dirty="0">
                <a:solidFill>
                  <a:schemeClr val="bg1"/>
                </a:solidFill>
                <a:latin typeface="DIN Alternate" panose="020B0500000000000000" pitchFamily="34" charset="0"/>
                <a:ea typeface="Hiragino Kaku Gothic ProN W3" panose="020B0300000000000000" pitchFamily="34" charset="-128"/>
              </a:endParaRPr>
            </a:p>
          </p:txBody>
        </p:sp>
        <p:sp>
          <p:nvSpPr>
            <p:cNvPr id="33" name="正方形/長方形 32">
              <a:extLst>
                <a:ext uri="{FF2B5EF4-FFF2-40B4-BE49-F238E27FC236}">
                  <a16:creationId xmlns:a16="http://schemas.microsoft.com/office/drawing/2014/main" id="{5E52457C-F9C9-AC48-8DA4-DC914D83D616}"/>
                </a:ext>
              </a:extLst>
            </p:cNvPr>
            <p:cNvSpPr/>
            <p:nvPr/>
          </p:nvSpPr>
          <p:spPr>
            <a:xfrm>
              <a:off x="9801715" y="1258972"/>
              <a:ext cx="2005677" cy="400110"/>
            </a:xfrm>
            <a:prstGeom prst="rect">
              <a:avLst/>
            </a:prstGeom>
          </p:spPr>
          <p:txBody>
            <a:bodyPr wrap="square">
              <a:spAutoFit/>
            </a:bodyPr>
            <a:lstStyle/>
            <a:p>
              <a:pPr algn="ctr" fontAlgn="ctr"/>
              <a:r>
                <a:rPr lang="ja-JP" altLang="en-US" sz="1000">
                  <a:solidFill>
                    <a:schemeClr val="bg1"/>
                  </a:solidFill>
                  <a:latin typeface="DIN Alternate" panose="020B0500000000000000" pitchFamily="34" charset="0"/>
                  <a:ea typeface="Hiragino Kaku Gothic ProN W3" panose="020B0300000000000000" pitchFamily="34" charset="-128"/>
                </a:rPr>
                <a:t>掲載開始日</a:t>
              </a:r>
              <a:r>
                <a:rPr lang="en-US" altLang="ja-JP" sz="1000" dirty="0">
                  <a:solidFill>
                    <a:schemeClr val="bg1"/>
                  </a:solidFill>
                  <a:latin typeface="DIN Alternate" panose="020B0500000000000000" pitchFamily="34" charset="0"/>
                  <a:ea typeface="Hiragino Kaku Gothic ProN W3" panose="020B0300000000000000" pitchFamily="34" charset="-128"/>
                </a:rPr>
                <a:t>7</a:t>
              </a:r>
              <a:r>
                <a:rPr lang="ja-JP" altLang="en-US" sz="1000">
                  <a:solidFill>
                    <a:schemeClr val="bg1"/>
                  </a:solidFill>
                  <a:latin typeface="DIN Alternate" panose="020B0500000000000000" pitchFamily="34" charset="0"/>
                  <a:ea typeface="Hiragino Kaku Gothic ProN W3" panose="020B0300000000000000" pitchFamily="34" charset="-128"/>
                </a:rPr>
                <a:t>営業日以内</a:t>
              </a:r>
            </a:p>
            <a:p>
              <a:pPr algn="ctr" fontAlgn="ctr"/>
              <a:r>
                <a:rPr lang="ja-JP" altLang="en-US" sz="1000">
                  <a:solidFill>
                    <a:schemeClr val="bg1"/>
                  </a:solidFill>
                  <a:latin typeface="DIN Alternate" panose="020B0500000000000000" pitchFamily="34" charset="0"/>
                  <a:ea typeface="Hiragino Kaku Gothic ProN W3" panose="020B0300000000000000" pitchFamily="34" charset="-128"/>
                </a:rPr>
                <a:t>（前々週木曜日 </a:t>
              </a:r>
              <a:r>
                <a:rPr lang="en-US" altLang="ja-JP" sz="1000" dirty="0">
                  <a:solidFill>
                    <a:schemeClr val="bg1"/>
                  </a:solidFill>
                  <a:latin typeface="DIN Alternate" panose="020B0500000000000000" pitchFamily="34" charset="0"/>
                  <a:ea typeface="Hiragino Kaku Gothic ProN W3" panose="020B0300000000000000" pitchFamily="34" charset="-128"/>
                </a:rPr>
                <a:t>17</a:t>
              </a:r>
              <a:r>
                <a:rPr lang="ja-JP" altLang="en-US" sz="1000">
                  <a:solidFill>
                    <a:schemeClr val="bg1"/>
                  </a:solidFill>
                  <a:latin typeface="DIN Alternate" panose="020B0500000000000000" pitchFamily="34" charset="0"/>
                  <a:ea typeface="Hiragino Kaku Gothic ProN W3" panose="020B0300000000000000" pitchFamily="34" charset="-128"/>
                </a:rPr>
                <a:t>：</a:t>
              </a:r>
              <a:r>
                <a:rPr lang="en-US" altLang="ja-JP" sz="1000" dirty="0">
                  <a:solidFill>
                    <a:schemeClr val="bg1"/>
                  </a:solidFill>
                  <a:latin typeface="DIN Alternate" panose="020B0500000000000000" pitchFamily="34" charset="0"/>
                  <a:ea typeface="Hiragino Kaku Gothic ProN W3" panose="020B0300000000000000" pitchFamily="34" charset="-128"/>
                </a:rPr>
                <a:t>00</a:t>
              </a:r>
              <a:r>
                <a:rPr lang="ja-JP" altLang="en-US" sz="1000">
                  <a:solidFill>
                    <a:schemeClr val="bg1"/>
                  </a:solidFill>
                  <a:latin typeface="DIN Alternate" panose="020B0500000000000000" pitchFamily="34" charset="0"/>
                  <a:ea typeface="Hiragino Kaku Gothic ProN W3" panose="020B0300000000000000" pitchFamily="34" charset="-128"/>
                </a:rPr>
                <a:t>）</a:t>
              </a:r>
            </a:p>
          </p:txBody>
        </p:sp>
        <p:sp>
          <p:nvSpPr>
            <p:cNvPr id="34" name="正方形/長方形 33">
              <a:extLst>
                <a:ext uri="{FF2B5EF4-FFF2-40B4-BE49-F238E27FC236}">
                  <a16:creationId xmlns:a16="http://schemas.microsoft.com/office/drawing/2014/main" id="{D8F14BF7-8F4A-D74E-9FD7-62B814347A04}"/>
                </a:ext>
              </a:extLst>
            </p:cNvPr>
            <p:cNvSpPr/>
            <p:nvPr/>
          </p:nvSpPr>
          <p:spPr>
            <a:xfrm>
              <a:off x="9916454" y="2121688"/>
              <a:ext cx="2005677" cy="553998"/>
            </a:xfrm>
            <a:prstGeom prst="rect">
              <a:avLst/>
            </a:prstGeom>
          </p:spPr>
          <p:txBody>
            <a:bodyPr wrap="square">
              <a:spAutoFit/>
            </a:bodyPr>
            <a:lstStyle/>
            <a:p>
              <a:pPr algn="ctr" fontAlgn="ctr"/>
              <a:r>
                <a:rPr lang="en-US" altLang="ja-JP" sz="1000" dirty="0">
                  <a:solidFill>
                    <a:schemeClr val="bg1"/>
                  </a:solidFill>
                  <a:latin typeface="DIN Alternate" panose="020B0500000000000000" pitchFamily="34" charset="0"/>
                  <a:ea typeface="Hiragino Kaku Gothic ProN W3" panose="020B0300000000000000" pitchFamily="34" charset="-128"/>
                </a:rPr>
                <a:t>1</a:t>
              </a:r>
              <a:r>
                <a:rPr lang="ja-JP" altLang="en-US" sz="1000">
                  <a:solidFill>
                    <a:schemeClr val="bg1"/>
                  </a:solidFill>
                  <a:latin typeface="DIN Alternate" panose="020B0500000000000000" pitchFamily="34" charset="0"/>
                  <a:ea typeface="Hiragino Kaku Gothic ProN W3" panose="020B0300000000000000" pitchFamily="34" charset="-128"/>
                </a:rPr>
                <a:t>～</a:t>
              </a:r>
              <a:r>
                <a:rPr lang="en-US" altLang="ja-JP" sz="1000" dirty="0">
                  <a:solidFill>
                    <a:schemeClr val="bg1"/>
                  </a:solidFill>
                  <a:latin typeface="DIN Alternate" panose="020B0500000000000000" pitchFamily="34" charset="0"/>
                  <a:ea typeface="Hiragino Kaku Gothic ProN W3" panose="020B0300000000000000" pitchFamily="34" charset="-128"/>
                </a:rPr>
                <a:t>2</a:t>
              </a:r>
              <a:r>
                <a:rPr lang="ja-JP" altLang="en-US" sz="1000">
                  <a:solidFill>
                    <a:schemeClr val="bg1"/>
                  </a:solidFill>
                  <a:latin typeface="DIN Alternate" panose="020B0500000000000000" pitchFamily="34" charset="0"/>
                  <a:ea typeface="Hiragino Kaku Gothic ProN W3" panose="020B0300000000000000" pitchFamily="34" charset="-128"/>
                </a:rPr>
                <a:t>営業日以内に</a:t>
              </a:r>
              <a:br>
                <a:rPr lang="ja-JP" altLang="en-US" sz="1000">
                  <a:solidFill>
                    <a:schemeClr val="bg1"/>
                  </a:solidFill>
                  <a:latin typeface="DIN Alternate" panose="020B0500000000000000" pitchFamily="34" charset="0"/>
                  <a:ea typeface="Hiragino Kaku Gothic ProN W3" panose="020B0300000000000000" pitchFamily="34" charset="-128"/>
                </a:rPr>
              </a:br>
              <a:r>
                <a:rPr lang="ja-JP" altLang="en-US" sz="1000">
                  <a:solidFill>
                    <a:schemeClr val="bg1"/>
                  </a:solidFill>
                  <a:latin typeface="DIN Alternate" panose="020B0500000000000000" pitchFamily="34" charset="0"/>
                  <a:ea typeface="Hiragino Kaku Gothic ProN W3" panose="020B0300000000000000" pitchFamily="34" charset="-128"/>
                </a:rPr>
                <a:t>弊社より入稿受領を</a:t>
              </a:r>
              <a:br>
                <a:rPr lang="ja-JP" altLang="en-US" sz="1000">
                  <a:solidFill>
                    <a:schemeClr val="bg1"/>
                  </a:solidFill>
                  <a:latin typeface="DIN Alternate" panose="020B0500000000000000" pitchFamily="34" charset="0"/>
                  <a:ea typeface="Hiragino Kaku Gothic ProN W3" panose="020B0300000000000000" pitchFamily="34" charset="-128"/>
                </a:rPr>
              </a:br>
              <a:r>
                <a:rPr lang="ja-JP" altLang="en-US" sz="1000">
                  <a:solidFill>
                    <a:schemeClr val="bg1"/>
                  </a:solidFill>
                  <a:latin typeface="DIN Alternate" panose="020B0500000000000000" pitchFamily="34" charset="0"/>
                  <a:ea typeface="Hiragino Kaku Gothic ProN W3" panose="020B0300000000000000" pitchFamily="34" charset="-128"/>
                </a:rPr>
                <a:t>メールにてお送り致します。</a:t>
              </a:r>
            </a:p>
          </p:txBody>
        </p:sp>
        <p:sp>
          <p:nvSpPr>
            <p:cNvPr id="35" name="正方形/長方形 34">
              <a:extLst>
                <a:ext uri="{FF2B5EF4-FFF2-40B4-BE49-F238E27FC236}">
                  <a16:creationId xmlns:a16="http://schemas.microsoft.com/office/drawing/2014/main" id="{E2D54205-BC14-7242-BB48-75402EEA8638}"/>
                </a:ext>
              </a:extLst>
            </p:cNvPr>
            <p:cNvSpPr/>
            <p:nvPr/>
          </p:nvSpPr>
          <p:spPr>
            <a:xfrm>
              <a:off x="10177464" y="3939543"/>
              <a:ext cx="1385254" cy="212108"/>
            </a:xfrm>
            <a:prstGeom prst="rect">
              <a:avLst/>
            </a:prstGeom>
          </p:spPr>
          <p:txBody>
            <a:bodyPr wrap="square">
              <a:spAutoFit/>
            </a:bodyPr>
            <a:lstStyle/>
            <a:p>
              <a:pPr algn="ctr" fontAlgn="ctr"/>
              <a:r>
                <a:rPr lang="ja-JP" altLang="en-US" sz="1000">
                  <a:solidFill>
                    <a:schemeClr val="bg1"/>
                  </a:solidFill>
                  <a:latin typeface="DIN Alternate" panose="020B0500000000000000" pitchFamily="34" charset="0"/>
                  <a:ea typeface="Hiragino Kaku Gothic ProN W3" panose="020B0300000000000000" pitchFamily="34" charset="-128"/>
                </a:rPr>
                <a:t>クリエイティブ素材</a:t>
              </a:r>
            </a:p>
          </p:txBody>
        </p:sp>
        <p:cxnSp>
          <p:nvCxnSpPr>
            <p:cNvPr id="36" name="直線コネクタ 35">
              <a:extLst>
                <a:ext uri="{FF2B5EF4-FFF2-40B4-BE49-F238E27FC236}">
                  <a16:creationId xmlns:a16="http://schemas.microsoft.com/office/drawing/2014/main" id="{438DF069-CEB5-F34D-9154-9807128E8298}"/>
                </a:ext>
              </a:extLst>
            </p:cNvPr>
            <p:cNvCxnSpPr>
              <a:cxnSpLocks/>
            </p:cNvCxnSpPr>
            <p:nvPr/>
          </p:nvCxnSpPr>
          <p:spPr>
            <a:xfrm>
              <a:off x="1809548" y="527465"/>
              <a:ext cx="0" cy="4775027"/>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直線コネクタ 36">
              <a:extLst>
                <a:ext uri="{FF2B5EF4-FFF2-40B4-BE49-F238E27FC236}">
                  <a16:creationId xmlns:a16="http://schemas.microsoft.com/office/drawing/2014/main" id="{475A39FB-0234-0A40-987B-9264EF6DD41A}"/>
                </a:ext>
              </a:extLst>
            </p:cNvPr>
            <p:cNvCxnSpPr>
              <a:cxnSpLocks/>
            </p:cNvCxnSpPr>
            <p:nvPr/>
          </p:nvCxnSpPr>
          <p:spPr>
            <a:xfrm>
              <a:off x="3763559" y="515781"/>
              <a:ext cx="0" cy="4786711"/>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 name="直線コネクタ 37">
              <a:extLst>
                <a:ext uri="{FF2B5EF4-FFF2-40B4-BE49-F238E27FC236}">
                  <a16:creationId xmlns:a16="http://schemas.microsoft.com/office/drawing/2014/main" id="{5533D1CB-B3BC-0749-BC0B-1C1994A56BF9}"/>
                </a:ext>
              </a:extLst>
            </p:cNvPr>
            <p:cNvCxnSpPr>
              <a:cxnSpLocks/>
            </p:cNvCxnSpPr>
            <p:nvPr/>
          </p:nvCxnSpPr>
          <p:spPr>
            <a:xfrm>
              <a:off x="5744759" y="527465"/>
              <a:ext cx="0" cy="4775027"/>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 name="直線コネクタ 38">
              <a:extLst>
                <a:ext uri="{FF2B5EF4-FFF2-40B4-BE49-F238E27FC236}">
                  <a16:creationId xmlns:a16="http://schemas.microsoft.com/office/drawing/2014/main" id="{8F3D7410-D827-4641-80DB-041AEE7647B4}"/>
                </a:ext>
              </a:extLst>
            </p:cNvPr>
            <p:cNvCxnSpPr>
              <a:cxnSpLocks/>
            </p:cNvCxnSpPr>
            <p:nvPr/>
          </p:nvCxnSpPr>
          <p:spPr>
            <a:xfrm>
              <a:off x="7974933" y="527465"/>
              <a:ext cx="0" cy="4775027"/>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直線コネクタ 39">
              <a:extLst>
                <a:ext uri="{FF2B5EF4-FFF2-40B4-BE49-F238E27FC236}">
                  <a16:creationId xmlns:a16="http://schemas.microsoft.com/office/drawing/2014/main" id="{1A6C1D46-2C9A-0444-AC88-931214811F49}"/>
                </a:ext>
              </a:extLst>
            </p:cNvPr>
            <p:cNvCxnSpPr>
              <a:cxnSpLocks/>
            </p:cNvCxnSpPr>
            <p:nvPr/>
          </p:nvCxnSpPr>
          <p:spPr>
            <a:xfrm>
              <a:off x="9908433" y="544245"/>
              <a:ext cx="0" cy="4758247"/>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41" name="正方形/長方形 40">
              <a:extLst>
                <a:ext uri="{FF2B5EF4-FFF2-40B4-BE49-F238E27FC236}">
                  <a16:creationId xmlns:a16="http://schemas.microsoft.com/office/drawing/2014/main" id="{78BF2C2C-3AC2-0244-B154-734DD89F7102}"/>
                </a:ext>
              </a:extLst>
            </p:cNvPr>
            <p:cNvSpPr/>
            <p:nvPr/>
          </p:nvSpPr>
          <p:spPr>
            <a:xfrm>
              <a:off x="414493" y="527465"/>
              <a:ext cx="11389868" cy="4775027"/>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iragino Sans W5" panose="020B0400000000000000" pitchFamily="34" charset="-128"/>
                <a:ea typeface="Hiragino Sans W5" panose="020B0400000000000000" pitchFamily="34" charset="-128"/>
              </a:endParaRPr>
            </a:p>
          </p:txBody>
        </p:sp>
        <p:cxnSp>
          <p:nvCxnSpPr>
            <p:cNvPr id="42" name="直線コネクタ 41">
              <a:extLst>
                <a:ext uri="{FF2B5EF4-FFF2-40B4-BE49-F238E27FC236}">
                  <a16:creationId xmlns:a16="http://schemas.microsoft.com/office/drawing/2014/main" id="{C3D39FB1-7377-FB4F-94F8-88278994E350}"/>
                </a:ext>
              </a:extLst>
            </p:cNvPr>
            <p:cNvCxnSpPr>
              <a:cxnSpLocks/>
            </p:cNvCxnSpPr>
            <p:nvPr/>
          </p:nvCxnSpPr>
          <p:spPr>
            <a:xfrm flipH="1">
              <a:off x="414494" y="1834474"/>
              <a:ext cx="11389867"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3" name="直線コネクタ 42">
              <a:extLst>
                <a:ext uri="{FF2B5EF4-FFF2-40B4-BE49-F238E27FC236}">
                  <a16:creationId xmlns:a16="http://schemas.microsoft.com/office/drawing/2014/main" id="{23FE051D-F357-914A-AC9C-DB3E865D279C}"/>
                </a:ext>
              </a:extLst>
            </p:cNvPr>
            <p:cNvCxnSpPr>
              <a:cxnSpLocks/>
            </p:cNvCxnSpPr>
            <p:nvPr/>
          </p:nvCxnSpPr>
          <p:spPr>
            <a:xfrm flipH="1">
              <a:off x="414494" y="2845127"/>
              <a:ext cx="11389867"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4" name="直線コネクタ 43">
              <a:extLst>
                <a:ext uri="{FF2B5EF4-FFF2-40B4-BE49-F238E27FC236}">
                  <a16:creationId xmlns:a16="http://schemas.microsoft.com/office/drawing/2014/main" id="{4FFACE9B-5891-D940-A2E6-E8CC235CBE2E}"/>
                </a:ext>
              </a:extLst>
            </p:cNvPr>
            <p:cNvCxnSpPr>
              <a:cxnSpLocks/>
            </p:cNvCxnSpPr>
            <p:nvPr/>
          </p:nvCxnSpPr>
          <p:spPr>
            <a:xfrm flipH="1">
              <a:off x="414494" y="3637267"/>
              <a:ext cx="11389867"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45" name="正方形/長方形 44">
              <a:extLst>
                <a:ext uri="{FF2B5EF4-FFF2-40B4-BE49-F238E27FC236}">
                  <a16:creationId xmlns:a16="http://schemas.microsoft.com/office/drawing/2014/main" id="{C8001356-4705-724A-91DE-D9ABEB78EB48}"/>
                </a:ext>
              </a:extLst>
            </p:cNvPr>
            <p:cNvSpPr/>
            <p:nvPr/>
          </p:nvSpPr>
          <p:spPr>
            <a:xfrm>
              <a:off x="9853979" y="3127250"/>
              <a:ext cx="2005677" cy="241573"/>
            </a:xfrm>
            <a:prstGeom prst="rect">
              <a:avLst/>
            </a:prstGeom>
          </p:spPr>
          <p:txBody>
            <a:bodyPr wrap="square">
              <a:spAutoFit/>
            </a:bodyPr>
            <a:lstStyle/>
            <a:p>
              <a:pPr algn="ctr" fontAlgn="ctr"/>
              <a:r>
                <a:rPr lang="en" altLang="ja-JP" sz="1000" u="sng" dirty="0">
                  <a:solidFill>
                    <a:schemeClr val="bg1"/>
                  </a:solidFill>
                  <a:effectLst/>
                  <a:latin typeface="DIN Alternate" panose="020B0500000000000000" pitchFamily="34" charset="0"/>
                  <a:ea typeface="Hiragino Sans W5" panose="020B0400000000000000" pitchFamily="34" charset="-128"/>
                  <a:hlinkClick r:id="rId5">
                    <a:extLst>
                      <a:ext uri="{A12FA001-AC4F-418D-AE19-62706E023703}">
                        <ahyp:hlinkClr xmlns:ahyp="http://schemas.microsoft.com/office/drawing/2018/hyperlinkcolor" val="tx"/>
                      </a:ext>
                    </a:extLst>
                  </a:hlinkClick>
                </a:rPr>
                <a:t>https://form.run/@break-submit</a:t>
              </a:r>
              <a:endParaRPr lang="en-US" altLang="ja-JP" sz="1000" dirty="0">
                <a:solidFill>
                  <a:schemeClr val="bg1"/>
                </a:solidFill>
                <a:latin typeface="DIN Alternate" panose="020B0500000000000000" pitchFamily="34" charset="0"/>
                <a:ea typeface="Hiragino Kaku Gothic ProN W3" panose="020B0300000000000000" pitchFamily="34" charset="-128"/>
              </a:endParaRPr>
            </a:p>
          </p:txBody>
        </p:sp>
      </p:grpSp>
      <p:sp>
        <p:nvSpPr>
          <p:cNvPr id="48" name="テキスト ボックス 47">
            <a:extLst>
              <a:ext uri="{FF2B5EF4-FFF2-40B4-BE49-F238E27FC236}">
                <a16:creationId xmlns:a16="http://schemas.microsoft.com/office/drawing/2014/main" id="{84DA7221-F21C-7441-88E6-BC17C5908324}"/>
              </a:ext>
            </a:extLst>
          </p:cNvPr>
          <p:cNvSpPr txBox="1"/>
          <p:nvPr/>
        </p:nvSpPr>
        <p:spPr>
          <a:xfrm>
            <a:off x="702512" y="161966"/>
            <a:ext cx="6518398" cy="646331"/>
          </a:xfrm>
          <a:prstGeom prst="rect">
            <a:avLst/>
          </a:prstGeom>
          <a:noFill/>
          <a:effectLst/>
        </p:spPr>
        <p:txBody>
          <a:bodyPr wrap="square" rtlCol="0">
            <a:spAutoFit/>
          </a:bodyPr>
          <a:lstStyle/>
          <a:p>
            <a:r>
              <a:rPr lang="en-US" altLang="ja-JP" sz="3600" b="1" dirty="0">
                <a:solidFill>
                  <a:schemeClr val="bg1"/>
                </a:solidFill>
                <a:latin typeface="DIN Alternate" panose="020B0500000000000000" pitchFamily="34" charset="0"/>
                <a:ea typeface="Hiragino Sans W6" panose="020B0400000000000000" pitchFamily="34" charset="-128"/>
              </a:rPr>
              <a:t>HOW TO APPLY</a:t>
            </a:r>
          </a:p>
        </p:txBody>
      </p:sp>
      <p:sp>
        <p:nvSpPr>
          <p:cNvPr id="49" name="テキスト ボックス 48">
            <a:extLst>
              <a:ext uri="{FF2B5EF4-FFF2-40B4-BE49-F238E27FC236}">
                <a16:creationId xmlns:a16="http://schemas.microsoft.com/office/drawing/2014/main" id="{F82D877A-B77B-944E-B064-5796433AA60C}"/>
              </a:ext>
            </a:extLst>
          </p:cNvPr>
          <p:cNvSpPr txBox="1"/>
          <p:nvPr/>
        </p:nvSpPr>
        <p:spPr>
          <a:xfrm>
            <a:off x="702512" y="599979"/>
            <a:ext cx="4695295" cy="456472"/>
          </a:xfrm>
          <a:prstGeom prst="rect">
            <a:avLst/>
          </a:prstGeom>
          <a:noFill/>
          <a:effectLst/>
        </p:spPr>
        <p:txBody>
          <a:bodyPr wrap="square" rtlCol="0">
            <a:spAutoFit/>
          </a:bodyPr>
          <a:lstStyle/>
          <a:p>
            <a:pPr>
              <a:lnSpc>
                <a:spcPct val="150000"/>
              </a:lnSpc>
            </a:pPr>
            <a:r>
              <a:rPr lang="ja-JP" altLang="en-US">
                <a:solidFill>
                  <a:schemeClr val="bg1"/>
                </a:solidFill>
                <a:latin typeface="Hiragino Kaku Gothic ProN W3" panose="020B0300000000000000" pitchFamily="34" charset="-128"/>
                <a:ea typeface="Hiragino Kaku Gothic ProN W3" panose="020B0300000000000000" pitchFamily="34" charset="-128"/>
              </a:rPr>
              <a:t>申し込み方法</a:t>
            </a:r>
            <a:endParaRPr lang="en-US" altLang="ja-JP" dirty="0">
              <a:solidFill>
                <a:schemeClr val="bg1"/>
              </a:solidFill>
              <a:latin typeface="Hiragino Kaku Gothic ProN W3" panose="020B0300000000000000" pitchFamily="34" charset="-128"/>
              <a:ea typeface="Hiragino Kaku Gothic ProN W3" panose="020B0300000000000000" pitchFamily="34" charset="-128"/>
            </a:endParaRPr>
          </a:p>
        </p:txBody>
      </p:sp>
      <p:sp>
        <p:nvSpPr>
          <p:cNvPr id="46" name="正方形/長方形 45">
            <a:extLst>
              <a:ext uri="{FF2B5EF4-FFF2-40B4-BE49-F238E27FC236}">
                <a16:creationId xmlns:a16="http://schemas.microsoft.com/office/drawing/2014/main" id="{4FFCB627-F649-3846-B9C9-9546D0DE2FED}"/>
              </a:ext>
            </a:extLst>
          </p:cNvPr>
          <p:cNvSpPr/>
          <p:nvPr/>
        </p:nvSpPr>
        <p:spPr>
          <a:xfrm>
            <a:off x="8342023" y="4469350"/>
            <a:ext cx="1485687" cy="861774"/>
          </a:xfrm>
          <a:prstGeom prst="rect">
            <a:avLst/>
          </a:prstGeom>
        </p:spPr>
        <p:txBody>
          <a:bodyPr wrap="square">
            <a:spAutoFit/>
          </a:bodyPr>
          <a:lstStyle/>
          <a:p>
            <a:pPr fontAlgn="ctr"/>
            <a:r>
              <a:rPr lang="ja-JP" altLang="en-US" sz="1000">
                <a:solidFill>
                  <a:schemeClr val="bg1"/>
                </a:solidFill>
                <a:latin typeface="DIN Alternate" panose="020B0500000000000000" pitchFamily="34" charset="0"/>
                <a:ea typeface="Hiragino Kaku Gothic ProN W3" panose="020B0300000000000000" pitchFamily="34" charset="-128"/>
              </a:rPr>
              <a:t>広告メニュー名</a:t>
            </a:r>
          </a:p>
          <a:p>
            <a:pPr fontAlgn="ctr"/>
            <a:r>
              <a:rPr lang="ja-JP" altLang="en-US" sz="1000">
                <a:solidFill>
                  <a:schemeClr val="bg1"/>
                </a:solidFill>
                <a:latin typeface="DIN Alternate" panose="020B0500000000000000" pitchFamily="34" charset="0"/>
                <a:ea typeface="Hiragino Kaku Gothic ProN W3" panose="020B0300000000000000" pitchFamily="34" charset="-128"/>
              </a:rPr>
              <a:t>掲載開始日及び終了日</a:t>
            </a:r>
          </a:p>
          <a:p>
            <a:pPr fontAlgn="ctr"/>
            <a:r>
              <a:rPr lang="ja-JP" altLang="en-US" sz="1000">
                <a:solidFill>
                  <a:schemeClr val="bg1"/>
                </a:solidFill>
                <a:latin typeface="DIN Alternate" panose="020B0500000000000000" pitchFamily="34" charset="0"/>
                <a:ea typeface="Hiragino Kaku Gothic ProN W3" panose="020B0300000000000000" pitchFamily="34" charset="-128"/>
              </a:rPr>
              <a:t>広告主名</a:t>
            </a:r>
          </a:p>
          <a:p>
            <a:pPr fontAlgn="ctr"/>
            <a:r>
              <a:rPr lang="ja-JP" altLang="en-US" sz="1000">
                <a:solidFill>
                  <a:schemeClr val="bg1"/>
                </a:solidFill>
                <a:latin typeface="DIN Alternate" panose="020B0500000000000000" pitchFamily="34" charset="0"/>
                <a:ea typeface="Hiragino Kaku Gothic ProN W3" panose="020B0300000000000000" pitchFamily="34" charset="-128"/>
              </a:rPr>
              <a:t>商材名</a:t>
            </a:r>
            <a:endParaRPr lang="en-US" altLang="ja-JP" sz="1000" dirty="0">
              <a:solidFill>
                <a:schemeClr val="bg1"/>
              </a:solidFill>
              <a:latin typeface="DIN Alternate" panose="020B0500000000000000" pitchFamily="34" charset="0"/>
              <a:ea typeface="Hiragino Kaku Gothic ProN W3" panose="020B0300000000000000" pitchFamily="34" charset="-128"/>
            </a:endParaRPr>
          </a:p>
          <a:p>
            <a:pPr fontAlgn="ctr"/>
            <a:r>
              <a:rPr lang="ja-JP" altLang="en-US" sz="1000">
                <a:solidFill>
                  <a:schemeClr val="bg1"/>
                </a:solidFill>
                <a:latin typeface="DIN Alternate" panose="020B0500000000000000" pitchFamily="34" charset="0"/>
                <a:ea typeface="Hiragino Kaku Gothic ProN W3" panose="020B0300000000000000" pitchFamily="34" charset="-128"/>
              </a:rPr>
              <a:t>申込金額</a:t>
            </a:r>
            <a:endParaRPr lang="en-US" altLang="ja-JP" sz="1000" dirty="0">
              <a:solidFill>
                <a:schemeClr val="bg1"/>
              </a:solidFill>
              <a:latin typeface="DIN Alternate" panose="020B0500000000000000" pitchFamily="34" charset="0"/>
              <a:ea typeface="Hiragino Kaku Gothic ProN W3" panose="020B0300000000000000" pitchFamily="34" charset="-128"/>
            </a:endParaRPr>
          </a:p>
        </p:txBody>
      </p:sp>
      <p:sp>
        <p:nvSpPr>
          <p:cNvPr id="50" name="正方形/長方形 49">
            <a:extLst>
              <a:ext uri="{FF2B5EF4-FFF2-40B4-BE49-F238E27FC236}">
                <a16:creationId xmlns:a16="http://schemas.microsoft.com/office/drawing/2014/main" id="{B6B8AD16-58AE-744D-A4D6-97C99D877BBC}"/>
              </a:ext>
            </a:extLst>
          </p:cNvPr>
          <p:cNvSpPr/>
          <p:nvPr/>
        </p:nvSpPr>
        <p:spPr>
          <a:xfrm>
            <a:off x="590431" y="6163892"/>
            <a:ext cx="7366119" cy="338554"/>
          </a:xfrm>
          <a:prstGeom prst="rect">
            <a:avLst/>
          </a:prstGeom>
        </p:spPr>
        <p:txBody>
          <a:bodyPr wrap="none">
            <a:spAutoFit/>
          </a:bodyPr>
          <a:lstStyle/>
          <a:p>
            <a:r>
              <a:rPr lang="en-US" altLang="ja-JP" sz="800" dirty="0">
                <a:solidFill>
                  <a:srgbClr val="FFFFFF"/>
                </a:solidFill>
                <a:latin typeface="Hiragino Sans W2" panose="020B0400000000000000" pitchFamily="34" charset="-128"/>
                <a:ea typeface="Hiragino Sans W2" panose="020B0400000000000000" pitchFamily="34" charset="-128"/>
              </a:rPr>
              <a:t>※</a:t>
            </a:r>
            <a:r>
              <a:rPr lang="ja-JP" altLang="en-US" sz="800">
                <a:solidFill>
                  <a:srgbClr val="FFFFFF"/>
                </a:solidFill>
                <a:latin typeface="Hiragino Sans W2" panose="020B0400000000000000" pitchFamily="34" charset="-128"/>
                <a:ea typeface="Hiragino Sans W2" panose="020B0400000000000000" pitchFamily="34" charset="-128"/>
              </a:rPr>
              <a:t>　お申込後に、各ビルへの審査を実施いたします。競合等の理由から一部ビルにおいて放映不可となる可能性もございますので、予めご了承ください。</a:t>
            </a:r>
            <a:endParaRPr lang="en-US" altLang="ja-JP" sz="800" dirty="0">
              <a:solidFill>
                <a:srgbClr val="FFFFFF"/>
              </a:solidFill>
              <a:latin typeface="Hiragino Sans W2" panose="020B0400000000000000" pitchFamily="34" charset="-128"/>
              <a:ea typeface="Hiragino Sans W2" panose="020B0400000000000000" pitchFamily="34" charset="-128"/>
            </a:endParaRPr>
          </a:p>
          <a:p>
            <a:r>
              <a:rPr lang="en-US" altLang="ja-JP" sz="800" dirty="0">
                <a:solidFill>
                  <a:srgbClr val="FFFFFF"/>
                </a:solidFill>
                <a:latin typeface="Hiragino Sans W2" panose="020B0400000000000000" pitchFamily="34" charset="-128"/>
                <a:ea typeface="Hiragino Sans W2" panose="020B0400000000000000" pitchFamily="34" charset="-128"/>
              </a:rPr>
              <a:t>※</a:t>
            </a:r>
            <a:r>
              <a:rPr lang="ja-JP" altLang="en-US" sz="800">
                <a:solidFill>
                  <a:srgbClr val="FFFFFF"/>
                </a:solidFill>
                <a:latin typeface="Hiragino Sans W2" panose="020B0400000000000000" pitchFamily="34" charset="-128"/>
                <a:ea typeface="Hiragino Sans W2" panose="020B0400000000000000" pitchFamily="34" charset="-128"/>
              </a:rPr>
              <a:t>　クリエイティブの差し替えは、</a:t>
            </a:r>
            <a:r>
              <a:rPr lang="en-US" altLang="ja-JP" sz="800" dirty="0">
                <a:solidFill>
                  <a:srgbClr val="FFFFFF"/>
                </a:solidFill>
                <a:latin typeface="Hiragino Sans W2" panose="020B0400000000000000" pitchFamily="34" charset="-128"/>
                <a:ea typeface="Hiragino Sans W2" panose="020B0400000000000000" pitchFamily="34" charset="-128"/>
              </a:rPr>
              <a:t>1</a:t>
            </a:r>
            <a:r>
              <a:rPr lang="ja-JP" altLang="en-US" sz="800">
                <a:solidFill>
                  <a:srgbClr val="FFFFFF"/>
                </a:solidFill>
                <a:latin typeface="Hiragino Sans W2" panose="020B0400000000000000" pitchFamily="34" charset="-128"/>
                <a:ea typeface="Hiragino Sans W2" panose="020B0400000000000000" pitchFamily="34" charset="-128"/>
              </a:rPr>
              <a:t>週間のうち</a:t>
            </a:r>
            <a:r>
              <a:rPr lang="en-US" altLang="ja-JP" sz="800" dirty="0">
                <a:solidFill>
                  <a:srgbClr val="FFFFFF"/>
                </a:solidFill>
                <a:latin typeface="Hiragino Sans W2" panose="020B0400000000000000" pitchFamily="34" charset="-128"/>
                <a:ea typeface="Hiragino Sans W2" panose="020B0400000000000000" pitchFamily="34" charset="-128"/>
              </a:rPr>
              <a:t>1</a:t>
            </a:r>
            <a:r>
              <a:rPr lang="ja-JP" altLang="en-US" sz="800">
                <a:solidFill>
                  <a:srgbClr val="FFFFFF"/>
                </a:solidFill>
                <a:latin typeface="Hiragino Sans W2" panose="020B0400000000000000" pitchFamily="34" charset="-128"/>
                <a:ea typeface="Hiragino Sans W2" panose="020B0400000000000000" pitchFamily="34" charset="-128"/>
              </a:rPr>
              <a:t>回まで可能です。入稿期日までにご入稿をお願いいたします。</a:t>
            </a:r>
          </a:p>
        </p:txBody>
      </p:sp>
      <p:sp>
        <p:nvSpPr>
          <p:cNvPr id="4" name="スライド番号プレースホルダ 3">
            <a:extLst>
              <a:ext uri="{FF2B5EF4-FFF2-40B4-BE49-F238E27FC236}">
                <a16:creationId xmlns:a16="http://schemas.microsoft.com/office/drawing/2014/main" id="{2F17BD29-1901-984D-DCE3-734FBDDCF6EE}"/>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algn="r">
              <a:defRPr/>
            </a:pPr>
            <a:r>
              <a:rPr lang="en-US" altLang="ja-JP" sz="1100" dirty="0">
                <a:solidFill>
                  <a:schemeClr val="bg1"/>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chemeClr val="bg1"/>
                </a:solidFill>
                <a:latin typeface="DIN Alternate" panose="020B0500000000000000" pitchFamily="34" charset="0"/>
                <a:ea typeface="Hiragino Sans W1" panose="020B0300000000000000" pitchFamily="34" charset="-128"/>
              </a:rPr>
              <a:pPr algn="r">
                <a:defRPr/>
              </a:pPr>
              <a:t>47</a:t>
            </a:fld>
            <a:endParaRPr lang="en-US" altLang="ja-JP" sz="1100" dirty="0">
              <a:solidFill>
                <a:schemeClr val="bg1"/>
              </a:solidFill>
              <a:latin typeface="DIN Alternate" panose="020B0500000000000000" pitchFamily="34" charset="0"/>
              <a:ea typeface="Hiragino Sans W1" panose="020B0300000000000000" pitchFamily="34" charset="-128"/>
            </a:endParaRPr>
          </a:p>
        </p:txBody>
      </p:sp>
      <p:sp>
        <p:nvSpPr>
          <p:cNvPr id="7" name="正方形/長方形 6">
            <a:extLst>
              <a:ext uri="{FF2B5EF4-FFF2-40B4-BE49-F238E27FC236}">
                <a16:creationId xmlns:a16="http://schemas.microsoft.com/office/drawing/2014/main" id="{5D5764CF-9690-F70A-BA5D-0960DBDD5F1B}"/>
              </a:ext>
            </a:extLst>
          </p:cNvPr>
          <p:cNvSpPr/>
          <p:nvPr/>
        </p:nvSpPr>
        <p:spPr>
          <a:xfrm>
            <a:off x="8270239" y="6442414"/>
            <a:ext cx="3344571" cy="298480"/>
          </a:xfrm>
          <a:prstGeom prst="rect">
            <a:avLst/>
          </a:prstGeom>
        </p:spPr>
        <p:txBody>
          <a:bodyPr wrap="square">
            <a:sp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schemeClr val="bg1"/>
                </a:solidFill>
                <a:effectLst/>
                <a:uLnTx/>
                <a:uFillTx/>
                <a:latin typeface="DIN Alternate" panose="020B0500000000000000" pitchFamily="34" charset="0"/>
                <a:ea typeface="Hiragino Sans W3" panose="020B0400000000000000" pitchFamily="34" charset="-128"/>
                <a:cs typeface="+mn-cs"/>
              </a:rPr>
              <a:t>© News Technology Co., Ltd. </a:t>
            </a:r>
            <a:r>
              <a:rPr kumimoji="1" lang="ja-JP" altLang="en-US" sz="1000" b="0" i="0" u="none" strike="noStrike" kern="1200" cap="none" spc="0" normalizeH="0" baseline="0" noProof="0">
                <a:ln>
                  <a:noFill/>
                </a:ln>
                <a:solidFill>
                  <a:schemeClr val="bg1"/>
                </a:solidFill>
                <a:effectLst/>
                <a:uLnTx/>
                <a:uFillTx/>
                <a:latin typeface="DIN Alternate" panose="020B0500000000000000" pitchFamily="34" charset="0"/>
                <a:ea typeface="Hiragino Sans W1" panose="020B0300000000000000" pitchFamily="34" charset="-128"/>
                <a:cs typeface="+mn-cs"/>
              </a:rPr>
              <a:t>│</a:t>
            </a:r>
            <a:endParaRPr kumimoji="1" lang="ja-JP" altLang="en-US" sz="900" b="0" i="0" u="none" strike="noStrike" kern="1200" cap="none" spc="0" normalizeH="0" baseline="0" noProof="0">
              <a:ln>
                <a:noFill/>
              </a:ln>
              <a:solidFill>
                <a:schemeClr val="bg1"/>
              </a:solidFill>
              <a:effectLst/>
              <a:uLnTx/>
              <a:uFillTx/>
              <a:latin typeface="DIN Alternate" panose="020B0500000000000000" pitchFamily="34" charset="0"/>
              <a:ea typeface="Hiragino Sans W3" panose="020B0400000000000000" pitchFamily="34" charset="-128"/>
              <a:cs typeface="+mn-cs"/>
            </a:endParaRPr>
          </a:p>
        </p:txBody>
      </p:sp>
      <p:sp>
        <p:nvSpPr>
          <p:cNvPr id="5" name="正方形/長方形 4">
            <a:extLst>
              <a:ext uri="{FF2B5EF4-FFF2-40B4-BE49-F238E27FC236}">
                <a16:creationId xmlns:a16="http://schemas.microsoft.com/office/drawing/2014/main" id="{92F2489B-2ADF-1574-3C00-A12D99B19824}"/>
              </a:ext>
            </a:extLst>
          </p:cNvPr>
          <p:cNvSpPr/>
          <p:nvPr/>
        </p:nvSpPr>
        <p:spPr>
          <a:xfrm>
            <a:off x="6047006" y="1943242"/>
            <a:ext cx="1969609" cy="407808"/>
          </a:xfrm>
          <a:prstGeom prst="rect">
            <a:avLst/>
          </a:prstGeom>
        </p:spPr>
        <p:txBody>
          <a:bodyPr wrap="square">
            <a:spAutoFit/>
          </a:bodyPr>
          <a:lstStyle/>
          <a:p>
            <a:pPr algn="ctr" fontAlgn="ctr"/>
            <a:r>
              <a:rPr lang="ja-JP" altLang="en-US" sz="1000">
                <a:solidFill>
                  <a:schemeClr val="bg1"/>
                </a:solidFill>
                <a:latin typeface="DIN Alternate" panose="020B0500000000000000" pitchFamily="34" charset="0"/>
                <a:ea typeface="Hiragino Kaku Gothic ProN W3" panose="020B0300000000000000" pitchFamily="34" charset="-128"/>
              </a:rPr>
              <a:t>掲載期間開始日</a:t>
            </a:r>
            <a:r>
              <a:rPr lang="en-US" altLang="ja-JP" sz="1000" dirty="0">
                <a:solidFill>
                  <a:schemeClr val="bg1"/>
                </a:solidFill>
                <a:latin typeface="DIN Alternate" panose="020B0500000000000000" pitchFamily="34" charset="0"/>
                <a:ea typeface="Hiragino Kaku Gothic ProN W3" panose="020B0300000000000000" pitchFamily="34" charset="-128"/>
              </a:rPr>
              <a:t>10</a:t>
            </a:r>
            <a:r>
              <a:rPr lang="ja-JP" altLang="en-US" sz="1000">
                <a:solidFill>
                  <a:schemeClr val="bg1"/>
                </a:solidFill>
                <a:latin typeface="DIN Alternate" panose="020B0500000000000000" pitchFamily="34" charset="0"/>
                <a:ea typeface="Hiragino Kaku Gothic ProN W3" panose="020B0300000000000000" pitchFamily="34" charset="-128"/>
              </a:rPr>
              <a:t>営業日前</a:t>
            </a:r>
            <a:br>
              <a:rPr lang="ja-JP" altLang="en-US" sz="1000">
                <a:solidFill>
                  <a:schemeClr val="bg1"/>
                </a:solidFill>
                <a:latin typeface="DIN Alternate" panose="020B0500000000000000" pitchFamily="34" charset="0"/>
                <a:ea typeface="Hiragino Kaku Gothic ProN W3" panose="020B0300000000000000" pitchFamily="34" charset="-128"/>
              </a:rPr>
            </a:br>
            <a:r>
              <a:rPr lang="ja-JP" altLang="en-US" sz="1000">
                <a:solidFill>
                  <a:schemeClr val="bg1"/>
                </a:solidFill>
                <a:latin typeface="DIN Alternate" panose="020B0500000000000000" pitchFamily="34" charset="0"/>
                <a:ea typeface="Hiragino Kaku Gothic ProN W3" panose="020B0300000000000000" pitchFamily="34" charset="-128"/>
              </a:rPr>
              <a:t>（前々週月曜日 </a:t>
            </a:r>
            <a:r>
              <a:rPr lang="en-US" altLang="ja-JP" sz="1000" dirty="0">
                <a:solidFill>
                  <a:schemeClr val="bg1"/>
                </a:solidFill>
                <a:latin typeface="DIN Alternate" panose="020B0500000000000000" pitchFamily="34" charset="0"/>
                <a:ea typeface="Hiragino Kaku Gothic ProN W3" panose="020B0300000000000000" pitchFamily="34" charset="-128"/>
              </a:rPr>
              <a:t>17</a:t>
            </a:r>
            <a:r>
              <a:rPr lang="ja-JP" altLang="en-US" sz="1000">
                <a:solidFill>
                  <a:schemeClr val="bg1"/>
                </a:solidFill>
                <a:latin typeface="DIN Alternate" panose="020B0500000000000000" pitchFamily="34" charset="0"/>
                <a:ea typeface="Hiragino Kaku Gothic ProN W3" panose="020B0300000000000000" pitchFamily="34" charset="-128"/>
              </a:rPr>
              <a:t>：</a:t>
            </a:r>
            <a:r>
              <a:rPr lang="en-US" altLang="ja-JP" sz="1000" dirty="0">
                <a:solidFill>
                  <a:schemeClr val="bg1"/>
                </a:solidFill>
                <a:latin typeface="DIN Alternate" panose="020B0500000000000000" pitchFamily="34" charset="0"/>
                <a:ea typeface="Hiragino Kaku Gothic ProN W3" panose="020B0300000000000000" pitchFamily="34" charset="-128"/>
              </a:rPr>
              <a:t>00</a:t>
            </a:r>
            <a:r>
              <a:rPr lang="ja-JP" altLang="en-US" sz="1000">
                <a:solidFill>
                  <a:schemeClr val="bg1"/>
                </a:solidFill>
                <a:latin typeface="DIN Alternate" panose="020B0500000000000000" pitchFamily="34" charset="0"/>
                <a:ea typeface="Hiragino Kaku Gothic ProN W3" panose="020B0300000000000000" pitchFamily="34" charset="-128"/>
              </a:rPr>
              <a:t>）</a:t>
            </a:r>
          </a:p>
        </p:txBody>
      </p:sp>
      <p:sp>
        <p:nvSpPr>
          <p:cNvPr id="8" name="正方形/長方形 7">
            <a:extLst>
              <a:ext uri="{FF2B5EF4-FFF2-40B4-BE49-F238E27FC236}">
                <a16:creationId xmlns:a16="http://schemas.microsoft.com/office/drawing/2014/main" id="{EBAB33E2-A579-2CE8-3096-58B961A3C146}"/>
              </a:ext>
            </a:extLst>
          </p:cNvPr>
          <p:cNvSpPr/>
          <p:nvPr/>
        </p:nvSpPr>
        <p:spPr>
          <a:xfrm>
            <a:off x="8106082" y="1949668"/>
            <a:ext cx="1969609" cy="400110"/>
          </a:xfrm>
          <a:prstGeom prst="rect">
            <a:avLst/>
          </a:prstGeom>
        </p:spPr>
        <p:txBody>
          <a:bodyPr wrap="square">
            <a:spAutoFit/>
          </a:bodyPr>
          <a:lstStyle/>
          <a:p>
            <a:pPr algn="ctr" fontAlgn="ctr"/>
            <a:r>
              <a:rPr lang="ja-JP" altLang="en-US" sz="1000">
                <a:solidFill>
                  <a:schemeClr val="bg1"/>
                </a:solidFill>
                <a:latin typeface="DIN Alternate" panose="020B0500000000000000" pitchFamily="34" charset="0"/>
                <a:ea typeface="Hiragino Kaku Gothic ProN W3" panose="020B0300000000000000" pitchFamily="34" charset="-128"/>
              </a:rPr>
              <a:t>掲載開始日</a:t>
            </a:r>
            <a:r>
              <a:rPr lang="en-US" altLang="ja-JP" sz="1000" dirty="0">
                <a:solidFill>
                  <a:schemeClr val="bg1"/>
                </a:solidFill>
                <a:latin typeface="DIN Alternate" panose="020B0500000000000000" pitchFamily="34" charset="0"/>
                <a:ea typeface="Hiragino Kaku Gothic ProN W3" panose="020B0300000000000000" pitchFamily="34" charset="-128"/>
              </a:rPr>
              <a:t>7</a:t>
            </a:r>
            <a:r>
              <a:rPr lang="ja-JP" altLang="en-US" sz="1000">
                <a:solidFill>
                  <a:schemeClr val="bg1"/>
                </a:solidFill>
                <a:latin typeface="DIN Alternate" panose="020B0500000000000000" pitchFamily="34" charset="0"/>
                <a:ea typeface="Hiragino Kaku Gothic ProN W3" panose="020B0300000000000000" pitchFamily="34" charset="-128"/>
              </a:rPr>
              <a:t>営業日以内</a:t>
            </a:r>
          </a:p>
          <a:p>
            <a:pPr algn="ctr" fontAlgn="ctr"/>
            <a:r>
              <a:rPr lang="ja-JP" altLang="en-US" sz="1000">
                <a:solidFill>
                  <a:schemeClr val="bg1"/>
                </a:solidFill>
                <a:latin typeface="DIN Alternate" panose="020B0500000000000000" pitchFamily="34" charset="0"/>
                <a:ea typeface="Hiragino Kaku Gothic ProN W3" panose="020B0300000000000000" pitchFamily="34" charset="-128"/>
              </a:rPr>
              <a:t>（前々週木曜日 </a:t>
            </a:r>
            <a:r>
              <a:rPr lang="en-US" altLang="ja-JP" sz="1000" dirty="0">
                <a:solidFill>
                  <a:schemeClr val="bg1"/>
                </a:solidFill>
                <a:latin typeface="DIN Alternate" panose="020B0500000000000000" pitchFamily="34" charset="0"/>
                <a:ea typeface="Hiragino Kaku Gothic ProN W3" panose="020B0300000000000000" pitchFamily="34" charset="-128"/>
              </a:rPr>
              <a:t>17</a:t>
            </a:r>
            <a:r>
              <a:rPr lang="ja-JP" altLang="en-US" sz="1000">
                <a:solidFill>
                  <a:schemeClr val="bg1"/>
                </a:solidFill>
                <a:latin typeface="DIN Alternate" panose="020B0500000000000000" pitchFamily="34" charset="0"/>
                <a:ea typeface="Hiragino Kaku Gothic ProN W3" panose="020B0300000000000000" pitchFamily="34" charset="-128"/>
              </a:rPr>
              <a:t>：</a:t>
            </a:r>
            <a:r>
              <a:rPr lang="en-US" altLang="ja-JP" sz="1000" dirty="0">
                <a:solidFill>
                  <a:schemeClr val="bg1"/>
                </a:solidFill>
                <a:latin typeface="DIN Alternate" panose="020B0500000000000000" pitchFamily="34" charset="0"/>
                <a:ea typeface="Hiragino Kaku Gothic ProN W3" panose="020B0300000000000000" pitchFamily="34" charset="-128"/>
              </a:rPr>
              <a:t>00</a:t>
            </a:r>
            <a:r>
              <a:rPr lang="ja-JP" altLang="en-US" sz="1000">
                <a:solidFill>
                  <a:schemeClr val="bg1"/>
                </a:solidFill>
                <a:latin typeface="DIN Alternate" panose="020B0500000000000000" pitchFamily="34" charset="0"/>
                <a:ea typeface="Hiragino Kaku Gothic ProN W3" panose="020B0300000000000000" pitchFamily="34" charset="-128"/>
              </a:rPr>
              <a:t>）</a:t>
            </a:r>
            <a:endParaRPr lang="en-US" altLang="ja-JP" sz="1000" dirty="0">
              <a:solidFill>
                <a:schemeClr val="bg1"/>
              </a:solidFill>
              <a:latin typeface="DIN Alternate" panose="020B0500000000000000" pitchFamily="34" charset="0"/>
              <a:ea typeface="Hiragino Kaku Gothic ProN W3" panose="020B0300000000000000" pitchFamily="34" charset="-128"/>
            </a:endParaRPr>
          </a:p>
        </p:txBody>
      </p:sp>
      <p:sp>
        <p:nvSpPr>
          <p:cNvPr id="19" name="正方形/長方形 18">
            <a:extLst>
              <a:ext uri="{FF2B5EF4-FFF2-40B4-BE49-F238E27FC236}">
                <a16:creationId xmlns:a16="http://schemas.microsoft.com/office/drawing/2014/main" id="{1770E4E4-B7EB-EDBF-BCDA-D479FD9F9E09}"/>
              </a:ext>
            </a:extLst>
          </p:cNvPr>
          <p:cNvSpPr/>
          <p:nvPr/>
        </p:nvSpPr>
        <p:spPr>
          <a:xfrm>
            <a:off x="8137904" y="2312683"/>
            <a:ext cx="1891954" cy="200055"/>
          </a:xfrm>
          <a:prstGeom prst="rect">
            <a:avLst/>
          </a:prstGeom>
        </p:spPr>
        <p:txBody>
          <a:bodyPr wrap="square">
            <a:spAutoFit/>
          </a:bodyPr>
          <a:lstStyle/>
          <a:p>
            <a:pPr algn="ctr" fontAlgn="ctr"/>
            <a:r>
              <a:rPr lang="en-US" altLang="ja-JP" sz="700" dirty="0">
                <a:solidFill>
                  <a:schemeClr val="bg1"/>
                </a:solidFill>
                <a:latin typeface="DIN Alternate" panose="020B0500000000000000" pitchFamily="34" charset="0"/>
                <a:ea typeface="Hiragino Kaku Gothic ProN W3" panose="020B0300000000000000" pitchFamily="34" charset="-128"/>
              </a:rPr>
              <a:t>※</a:t>
            </a:r>
            <a:r>
              <a:rPr lang="ja-JP" altLang="en-US" sz="700">
                <a:solidFill>
                  <a:schemeClr val="bg1"/>
                </a:solidFill>
                <a:latin typeface="DIN Alternate" panose="020B0500000000000000" pitchFamily="34" charset="0"/>
                <a:ea typeface="Hiragino Kaku Gothic ProN W3" panose="020B0300000000000000" pitchFamily="34" charset="-128"/>
              </a:rPr>
              <a:t>仮押さえは必須ではございません</a:t>
            </a:r>
            <a:endParaRPr lang="en-US" altLang="ja-JP" sz="700" dirty="0">
              <a:solidFill>
                <a:schemeClr val="bg1"/>
              </a:solidFill>
              <a:latin typeface="DIN Alternate" panose="020B0500000000000000" pitchFamily="34" charset="0"/>
              <a:ea typeface="Hiragino Kaku Gothic ProN W3" panose="020B0300000000000000" pitchFamily="34" charset="-128"/>
            </a:endParaRPr>
          </a:p>
        </p:txBody>
      </p:sp>
      <p:sp>
        <p:nvSpPr>
          <p:cNvPr id="22" name="正方形/長方形 21">
            <a:extLst>
              <a:ext uri="{FF2B5EF4-FFF2-40B4-BE49-F238E27FC236}">
                <a16:creationId xmlns:a16="http://schemas.microsoft.com/office/drawing/2014/main" id="{498C337D-3B55-9F2D-AF96-20ECA51A8704}"/>
              </a:ext>
            </a:extLst>
          </p:cNvPr>
          <p:cNvSpPr/>
          <p:nvPr/>
        </p:nvSpPr>
        <p:spPr>
          <a:xfrm>
            <a:off x="6080487" y="2314346"/>
            <a:ext cx="1891954" cy="200055"/>
          </a:xfrm>
          <a:prstGeom prst="rect">
            <a:avLst/>
          </a:prstGeom>
        </p:spPr>
        <p:txBody>
          <a:bodyPr wrap="square">
            <a:spAutoFit/>
          </a:bodyPr>
          <a:lstStyle/>
          <a:p>
            <a:pPr algn="ctr" fontAlgn="ctr"/>
            <a:r>
              <a:rPr lang="en-US" altLang="ja-JP" sz="700" dirty="0">
                <a:solidFill>
                  <a:schemeClr val="bg1"/>
                </a:solidFill>
                <a:latin typeface="DIN Alternate" panose="020B0500000000000000" pitchFamily="34" charset="0"/>
                <a:ea typeface="Hiragino Kaku Gothic ProN W3" panose="020B0300000000000000" pitchFamily="34" charset="-128"/>
              </a:rPr>
              <a:t>※</a:t>
            </a:r>
            <a:r>
              <a:rPr lang="ja-JP" altLang="en-US" sz="700">
                <a:solidFill>
                  <a:schemeClr val="bg1"/>
                </a:solidFill>
                <a:latin typeface="DIN Alternate" panose="020B0500000000000000" pitchFamily="34" charset="0"/>
                <a:ea typeface="Hiragino Kaku Gothic ProN W3" panose="020B0300000000000000" pitchFamily="34" charset="-128"/>
              </a:rPr>
              <a:t>入稿前の審査は必須となります</a:t>
            </a:r>
            <a:endParaRPr lang="en-US" altLang="ja-JP" sz="700" dirty="0">
              <a:solidFill>
                <a:schemeClr val="bg1"/>
              </a:solidFill>
              <a:latin typeface="DIN Alternate" panose="020B0500000000000000" pitchFamily="34" charset="0"/>
              <a:ea typeface="Hiragino Kaku Gothic ProN W3" panose="020B0300000000000000" pitchFamily="34" charset="-128"/>
            </a:endParaRPr>
          </a:p>
        </p:txBody>
      </p:sp>
    </p:spTree>
    <p:extLst>
      <p:ext uri="{BB962C8B-B14F-4D97-AF65-F5344CB8AC3E}">
        <p14:creationId xmlns:p14="http://schemas.microsoft.com/office/powerpoint/2010/main" val="83618561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00050147-EA05-6BA4-0CF2-ACDACB40086A}"/>
              </a:ext>
            </a:extLst>
          </p:cNvPr>
          <p:cNvSpPr/>
          <p:nvPr/>
        </p:nvSpPr>
        <p:spPr>
          <a:xfrm>
            <a:off x="0" y="0"/>
            <a:ext cx="12192000" cy="6858000"/>
          </a:xfrm>
          <a:prstGeom prst="rect">
            <a:avLst/>
          </a:prstGeom>
          <a:solidFill>
            <a:srgbClr val="FE55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iragino Sans W5" panose="020B0400000000000000" pitchFamily="34" charset="-128"/>
              <a:ea typeface="Hiragino Sans W5" panose="020B0400000000000000" pitchFamily="34" charset="-128"/>
            </a:endParaRPr>
          </a:p>
        </p:txBody>
      </p:sp>
      <p:pic>
        <p:nvPicPr>
          <p:cNvPr id="8" name="図 7" descr="テキスト&#10;&#10;自動的に生成された説明">
            <a:extLst>
              <a:ext uri="{FF2B5EF4-FFF2-40B4-BE49-F238E27FC236}">
                <a16:creationId xmlns:a16="http://schemas.microsoft.com/office/drawing/2014/main" id="{BF55A5F4-E793-A145-96EA-551BE5ABD68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rot="16200000">
            <a:off x="-225716" y="6026259"/>
            <a:ext cx="998858" cy="317072"/>
          </a:xfrm>
          <a:prstGeom prst="rect">
            <a:avLst/>
          </a:prstGeom>
        </p:spPr>
      </p:pic>
      <p:sp>
        <p:nvSpPr>
          <p:cNvPr id="11" name="テキスト ボックス 10">
            <a:extLst>
              <a:ext uri="{FF2B5EF4-FFF2-40B4-BE49-F238E27FC236}">
                <a16:creationId xmlns:a16="http://schemas.microsoft.com/office/drawing/2014/main" id="{647090FD-1652-E040-893B-103B3F84D211}"/>
              </a:ext>
            </a:extLst>
          </p:cNvPr>
          <p:cNvSpPr txBox="1"/>
          <p:nvPr/>
        </p:nvSpPr>
        <p:spPr>
          <a:xfrm>
            <a:off x="697324" y="161966"/>
            <a:ext cx="6518398" cy="646331"/>
          </a:xfrm>
          <a:prstGeom prst="rect">
            <a:avLst/>
          </a:prstGeom>
          <a:noFill/>
          <a:effectLst/>
        </p:spPr>
        <p:txBody>
          <a:bodyPr wrap="square" rtlCol="0">
            <a:spAutoFit/>
          </a:bodyPr>
          <a:lstStyle/>
          <a:p>
            <a:r>
              <a:rPr lang="en-US" altLang="ja-JP" sz="3600" b="1" dirty="0">
                <a:solidFill>
                  <a:schemeClr val="bg1"/>
                </a:solidFill>
                <a:latin typeface="DIN Alternate" panose="020B0500000000000000" pitchFamily="34" charset="0"/>
                <a:ea typeface="Hiragino Sans W6" panose="020B0400000000000000" pitchFamily="34" charset="-128"/>
              </a:rPr>
              <a:t>REGULATION</a:t>
            </a:r>
          </a:p>
        </p:txBody>
      </p:sp>
      <p:sp>
        <p:nvSpPr>
          <p:cNvPr id="28" name="テキスト ボックス 27">
            <a:extLst>
              <a:ext uri="{FF2B5EF4-FFF2-40B4-BE49-F238E27FC236}">
                <a16:creationId xmlns:a16="http://schemas.microsoft.com/office/drawing/2014/main" id="{76AF870D-EF7C-684C-9F46-2FD2E7A927CC}"/>
              </a:ext>
            </a:extLst>
          </p:cNvPr>
          <p:cNvSpPr txBox="1"/>
          <p:nvPr/>
        </p:nvSpPr>
        <p:spPr>
          <a:xfrm>
            <a:off x="697324" y="599979"/>
            <a:ext cx="1515792" cy="456472"/>
          </a:xfrm>
          <a:prstGeom prst="rect">
            <a:avLst/>
          </a:prstGeom>
          <a:noFill/>
          <a:effectLst/>
        </p:spPr>
        <p:txBody>
          <a:bodyPr wrap="square" rtlCol="0">
            <a:spAutoFit/>
          </a:bodyPr>
          <a:lstStyle/>
          <a:p>
            <a:pPr>
              <a:lnSpc>
                <a:spcPct val="150000"/>
              </a:lnSpc>
            </a:pPr>
            <a:r>
              <a:rPr lang="ja-JP" altLang="en-US">
                <a:solidFill>
                  <a:schemeClr val="bg1"/>
                </a:solidFill>
                <a:latin typeface="Hiragino Kaku Gothic ProN W3" panose="020B0300000000000000" pitchFamily="34" charset="-128"/>
                <a:ea typeface="Hiragino Kaku Gothic ProN W3" panose="020B0300000000000000" pitchFamily="34" charset="-128"/>
              </a:rPr>
              <a:t>入稿規定</a:t>
            </a:r>
            <a:endParaRPr lang="en-US" altLang="ja-JP" dirty="0">
              <a:solidFill>
                <a:schemeClr val="bg1"/>
              </a:solidFill>
              <a:latin typeface="Hiragino Kaku Gothic ProN W3" panose="020B0300000000000000" pitchFamily="34" charset="-128"/>
              <a:ea typeface="Hiragino Kaku Gothic ProN W3" panose="020B0300000000000000" pitchFamily="34" charset="-128"/>
            </a:endParaRPr>
          </a:p>
        </p:txBody>
      </p:sp>
      <p:cxnSp>
        <p:nvCxnSpPr>
          <p:cNvPr id="54" name="直線コネクタ 53">
            <a:extLst>
              <a:ext uri="{FF2B5EF4-FFF2-40B4-BE49-F238E27FC236}">
                <a16:creationId xmlns:a16="http://schemas.microsoft.com/office/drawing/2014/main" id="{F6FDD9D1-A6D0-CA4E-BC40-32F07AE0A5A9}"/>
              </a:ext>
            </a:extLst>
          </p:cNvPr>
          <p:cNvCxnSpPr>
            <a:cxnSpLocks/>
          </p:cNvCxnSpPr>
          <p:nvPr/>
        </p:nvCxnSpPr>
        <p:spPr>
          <a:xfrm>
            <a:off x="2747698" y="1426265"/>
            <a:ext cx="0" cy="4946056"/>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5" name="直線コネクタ 54">
            <a:extLst>
              <a:ext uri="{FF2B5EF4-FFF2-40B4-BE49-F238E27FC236}">
                <a16:creationId xmlns:a16="http://schemas.microsoft.com/office/drawing/2014/main" id="{12B6EBA3-D92C-F749-8A6A-455DE0E103B1}"/>
              </a:ext>
            </a:extLst>
          </p:cNvPr>
          <p:cNvCxnSpPr>
            <a:cxnSpLocks/>
          </p:cNvCxnSpPr>
          <p:nvPr/>
        </p:nvCxnSpPr>
        <p:spPr>
          <a:xfrm>
            <a:off x="5178453" y="1426265"/>
            <a:ext cx="0" cy="4946056"/>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6" name="直線コネクタ 55">
            <a:extLst>
              <a:ext uri="{FF2B5EF4-FFF2-40B4-BE49-F238E27FC236}">
                <a16:creationId xmlns:a16="http://schemas.microsoft.com/office/drawing/2014/main" id="{55A1BF0E-0AF1-3B4D-9BDB-8F24E26D0236}"/>
              </a:ext>
            </a:extLst>
          </p:cNvPr>
          <p:cNvCxnSpPr>
            <a:cxnSpLocks/>
          </p:cNvCxnSpPr>
          <p:nvPr/>
        </p:nvCxnSpPr>
        <p:spPr>
          <a:xfrm>
            <a:off x="7436254" y="1426265"/>
            <a:ext cx="0" cy="4946056"/>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57" name="正方形/長方形 56">
            <a:extLst>
              <a:ext uri="{FF2B5EF4-FFF2-40B4-BE49-F238E27FC236}">
                <a16:creationId xmlns:a16="http://schemas.microsoft.com/office/drawing/2014/main" id="{3F9F7977-503A-164D-9260-E8979E1E0642}"/>
              </a:ext>
            </a:extLst>
          </p:cNvPr>
          <p:cNvSpPr/>
          <p:nvPr/>
        </p:nvSpPr>
        <p:spPr>
          <a:xfrm>
            <a:off x="722975" y="1203750"/>
            <a:ext cx="11185042" cy="5168571"/>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iragino Sans W5" panose="020B0400000000000000" pitchFamily="34" charset="-128"/>
              <a:ea typeface="Hiragino Sans W5" panose="020B0400000000000000" pitchFamily="34" charset="-128"/>
            </a:endParaRPr>
          </a:p>
        </p:txBody>
      </p:sp>
      <p:sp>
        <p:nvSpPr>
          <p:cNvPr id="58" name="正方形/長方形 57">
            <a:extLst>
              <a:ext uri="{FF2B5EF4-FFF2-40B4-BE49-F238E27FC236}">
                <a16:creationId xmlns:a16="http://schemas.microsoft.com/office/drawing/2014/main" id="{D3CE5CEE-1231-764D-854D-C28A5909624E}"/>
              </a:ext>
            </a:extLst>
          </p:cNvPr>
          <p:cNvSpPr/>
          <p:nvPr/>
        </p:nvSpPr>
        <p:spPr>
          <a:xfrm>
            <a:off x="727489" y="1206344"/>
            <a:ext cx="11180512" cy="5354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FE5519"/>
              </a:solidFill>
              <a:latin typeface="Hiragino Sans W5" panose="020B0400000000000000" pitchFamily="34" charset="-128"/>
              <a:ea typeface="Hiragino Sans W5" panose="020B0400000000000000" pitchFamily="34" charset="-128"/>
            </a:endParaRPr>
          </a:p>
        </p:txBody>
      </p:sp>
      <p:sp>
        <p:nvSpPr>
          <p:cNvPr id="59" name="テキスト ボックス 58">
            <a:extLst>
              <a:ext uri="{FF2B5EF4-FFF2-40B4-BE49-F238E27FC236}">
                <a16:creationId xmlns:a16="http://schemas.microsoft.com/office/drawing/2014/main" id="{F4899EA3-362D-E14F-880B-8C2C971043B3}"/>
              </a:ext>
            </a:extLst>
          </p:cNvPr>
          <p:cNvSpPr txBox="1"/>
          <p:nvPr/>
        </p:nvSpPr>
        <p:spPr>
          <a:xfrm>
            <a:off x="722975" y="1286447"/>
            <a:ext cx="2033201" cy="375272"/>
          </a:xfrm>
          <a:prstGeom prst="rect">
            <a:avLst/>
          </a:prstGeom>
          <a:noFill/>
          <a:effectLst/>
        </p:spPr>
        <p:txBody>
          <a:bodyPr wrap="square" rtlCol="0" anchor="t">
            <a:spAutoFit/>
          </a:bodyPr>
          <a:lstStyle/>
          <a:p>
            <a:pPr algn="ctr">
              <a:lnSpc>
                <a:spcPct val="150000"/>
              </a:lnSpc>
            </a:pPr>
            <a:r>
              <a:rPr lang="ja-JP" altLang="en-US" sz="1400" b="1">
                <a:solidFill>
                  <a:srgbClr val="FE5519"/>
                </a:solidFill>
                <a:latin typeface="Hiragino Kaku Gothic ProN W6" panose="020B0300000000000000" pitchFamily="34" charset="-128"/>
                <a:ea typeface="Hiragino Kaku Gothic ProN W6" panose="020B0300000000000000" pitchFamily="34" charset="-128"/>
              </a:rPr>
              <a:t>入稿素材</a:t>
            </a:r>
            <a:endParaRPr lang="en-US" altLang="ja-JP" sz="1400" b="1" dirty="0">
              <a:solidFill>
                <a:srgbClr val="FE5519"/>
              </a:solidFill>
              <a:latin typeface="Hiragino Kaku Gothic ProN W6" panose="020B0300000000000000" pitchFamily="34" charset="-128"/>
              <a:ea typeface="Hiragino Kaku Gothic ProN W6" panose="020B0300000000000000" pitchFamily="34" charset="-128"/>
            </a:endParaRPr>
          </a:p>
        </p:txBody>
      </p:sp>
      <p:sp>
        <p:nvSpPr>
          <p:cNvPr id="60" name="テキスト ボックス 59">
            <a:extLst>
              <a:ext uri="{FF2B5EF4-FFF2-40B4-BE49-F238E27FC236}">
                <a16:creationId xmlns:a16="http://schemas.microsoft.com/office/drawing/2014/main" id="{927A66E7-F6A0-EC49-BE1D-F06E98825A07}"/>
              </a:ext>
            </a:extLst>
          </p:cNvPr>
          <p:cNvSpPr txBox="1"/>
          <p:nvPr/>
        </p:nvSpPr>
        <p:spPr>
          <a:xfrm>
            <a:off x="2912101" y="1286447"/>
            <a:ext cx="2033201" cy="375272"/>
          </a:xfrm>
          <a:prstGeom prst="rect">
            <a:avLst/>
          </a:prstGeom>
          <a:noFill/>
          <a:effectLst/>
        </p:spPr>
        <p:txBody>
          <a:bodyPr wrap="square" rtlCol="0" anchor="t">
            <a:spAutoFit/>
          </a:bodyPr>
          <a:lstStyle/>
          <a:p>
            <a:pPr algn="ctr">
              <a:lnSpc>
                <a:spcPct val="150000"/>
              </a:lnSpc>
            </a:pPr>
            <a:r>
              <a:rPr lang="ja-JP" altLang="en-US" sz="1400" b="1">
                <a:solidFill>
                  <a:srgbClr val="FE5519"/>
                </a:solidFill>
                <a:latin typeface="Hiragino Kaku Gothic ProN W6" panose="020B0300000000000000" pitchFamily="34" charset="-128"/>
                <a:ea typeface="Hiragino Kaku Gothic ProN W6" panose="020B0300000000000000" pitchFamily="34" charset="-128"/>
              </a:rPr>
              <a:t>素材詳細</a:t>
            </a:r>
            <a:endParaRPr lang="en-US" altLang="ja-JP" sz="1400" b="1" dirty="0">
              <a:solidFill>
                <a:srgbClr val="FE5519"/>
              </a:solidFill>
              <a:latin typeface="Hiragino Kaku Gothic ProN W6" panose="020B0300000000000000" pitchFamily="34" charset="-128"/>
              <a:ea typeface="Hiragino Kaku Gothic ProN W6" panose="020B0300000000000000" pitchFamily="34" charset="-128"/>
            </a:endParaRPr>
          </a:p>
        </p:txBody>
      </p:sp>
      <p:sp>
        <p:nvSpPr>
          <p:cNvPr id="61" name="テキスト ボックス 60">
            <a:extLst>
              <a:ext uri="{FF2B5EF4-FFF2-40B4-BE49-F238E27FC236}">
                <a16:creationId xmlns:a16="http://schemas.microsoft.com/office/drawing/2014/main" id="{07F69DF1-0A8A-4B44-8BE7-AEADCEA8992C}"/>
              </a:ext>
            </a:extLst>
          </p:cNvPr>
          <p:cNvSpPr txBox="1"/>
          <p:nvPr/>
        </p:nvSpPr>
        <p:spPr>
          <a:xfrm>
            <a:off x="5334378" y="1286447"/>
            <a:ext cx="2033201" cy="375272"/>
          </a:xfrm>
          <a:prstGeom prst="rect">
            <a:avLst/>
          </a:prstGeom>
          <a:noFill/>
          <a:effectLst/>
        </p:spPr>
        <p:txBody>
          <a:bodyPr wrap="square" rtlCol="0" anchor="t">
            <a:spAutoFit/>
          </a:bodyPr>
          <a:lstStyle/>
          <a:p>
            <a:pPr algn="ctr">
              <a:lnSpc>
                <a:spcPct val="150000"/>
              </a:lnSpc>
            </a:pPr>
            <a:r>
              <a:rPr lang="ja-JP" altLang="en-US" sz="1400" b="1">
                <a:solidFill>
                  <a:srgbClr val="FE5519"/>
                </a:solidFill>
                <a:latin typeface="Hiragino Kaku Gothic ProN W6" panose="020B0300000000000000" pitchFamily="34" charset="-128"/>
                <a:ea typeface="Hiragino Kaku Gothic ProN W6" panose="020B0300000000000000" pitchFamily="34" charset="-128"/>
              </a:rPr>
              <a:t>カテゴリ</a:t>
            </a:r>
            <a:endParaRPr lang="en-US" altLang="ja-JP" sz="1400" b="1" dirty="0">
              <a:solidFill>
                <a:srgbClr val="FE5519"/>
              </a:solidFill>
              <a:latin typeface="Hiragino Kaku Gothic ProN W6" panose="020B0300000000000000" pitchFamily="34" charset="-128"/>
              <a:ea typeface="Hiragino Kaku Gothic ProN W6" panose="020B0300000000000000" pitchFamily="34" charset="-128"/>
            </a:endParaRPr>
          </a:p>
        </p:txBody>
      </p:sp>
      <p:sp>
        <p:nvSpPr>
          <p:cNvPr id="62" name="正方形/長方形 61">
            <a:extLst>
              <a:ext uri="{FF2B5EF4-FFF2-40B4-BE49-F238E27FC236}">
                <a16:creationId xmlns:a16="http://schemas.microsoft.com/office/drawing/2014/main" id="{A212672D-E7A1-E343-A4F6-2EB9A3E2AED5}"/>
              </a:ext>
            </a:extLst>
          </p:cNvPr>
          <p:cNvSpPr/>
          <p:nvPr/>
        </p:nvSpPr>
        <p:spPr>
          <a:xfrm>
            <a:off x="804249" y="3731713"/>
            <a:ext cx="1802918" cy="276999"/>
          </a:xfrm>
          <a:prstGeom prst="rect">
            <a:avLst/>
          </a:prstGeom>
        </p:spPr>
        <p:txBody>
          <a:bodyPr wrap="square">
            <a:spAutoFit/>
          </a:bodyPr>
          <a:lstStyle/>
          <a:p>
            <a:pPr algn="ctr" fontAlgn="ctr"/>
            <a:r>
              <a:rPr lang="ja-JP" altLang="en-US" sz="1200" b="1">
                <a:solidFill>
                  <a:schemeClr val="bg1"/>
                </a:solidFill>
                <a:latin typeface="DIN Alternate" panose="020B0500000000000000" pitchFamily="34" charset="0"/>
                <a:ea typeface="Hiragino Kaku Gothic ProN W6" panose="020B0300000000000000" pitchFamily="34" charset="-128"/>
              </a:rPr>
              <a:t>動画クリエイティブ</a:t>
            </a:r>
          </a:p>
        </p:txBody>
      </p:sp>
      <p:sp>
        <p:nvSpPr>
          <p:cNvPr id="63" name="テキスト ボックス 62">
            <a:extLst>
              <a:ext uri="{FF2B5EF4-FFF2-40B4-BE49-F238E27FC236}">
                <a16:creationId xmlns:a16="http://schemas.microsoft.com/office/drawing/2014/main" id="{27F2FB13-3D51-8648-A2AB-F905F4E27950}"/>
              </a:ext>
            </a:extLst>
          </p:cNvPr>
          <p:cNvSpPr txBox="1"/>
          <p:nvPr/>
        </p:nvSpPr>
        <p:spPr>
          <a:xfrm>
            <a:off x="3158901" y="3693409"/>
            <a:ext cx="1609007" cy="400110"/>
          </a:xfrm>
          <a:prstGeom prst="rect">
            <a:avLst/>
          </a:prstGeom>
          <a:noFill/>
          <a:effectLst/>
        </p:spPr>
        <p:txBody>
          <a:bodyPr wrap="square" rtlCol="0">
            <a:spAutoFit/>
          </a:bodyPr>
          <a:lstStyle/>
          <a:p>
            <a:r>
              <a:rPr lang="en-US" altLang="ja-JP" sz="2000" b="1" dirty="0">
                <a:solidFill>
                  <a:schemeClr val="bg1"/>
                </a:solidFill>
                <a:latin typeface="DIN Alternate" panose="020B0500000000000000" pitchFamily="34" charset="0"/>
                <a:ea typeface="Hiragino Sans W6" panose="020B0400000000000000" pitchFamily="34" charset="-128"/>
              </a:rPr>
              <a:t>SHORT VIEW</a:t>
            </a:r>
          </a:p>
        </p:txBody>
      </p:sp>
      <p:cxnSp>
        <p:nvCxnSpPr>
          <p:cNvPr id="66" name="直線コネクタ 65">
            <a:extLst>
              <a:ext uri="{FF2B5EF4-FFF2-40B4-BE49-F238E27FC236}">
                <a16:creationId xmlns:a16="http://schemas.microsoft.com/office/drawing/2014/main" id="{877D71B6-92D5-AE48-9BA4-FC22A152D26B}"/>
              </a:ext>
            </a:extLst>
          </p:cNvPr>
          <p:cNvCxnSpPr>
            <a:cxnSpLocks/>
          </p:cNvCxnSpPr>
          <p:nvPr/>
        </p:nvCxnSpPr>
        <p:spPr>
          <a:xfrm flipH="1">
            <a:off x="5178454" y="2204677"/>
            <a:ext cx="6729547"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7" name="直線コネクタ 66">
            <a:extLst>
              <a:ext uri="{FF2B5EF4-FFF2-40B4-BE49-F238E27FC236}">
                <a16:creationId xmlns:a16="http://schemas.microsoft.com/office/drawing/2014/main" id="{20BC423B-9B0F-1E46-A9A7-5616176CD387}"/>
              </a:ext>
            </a:extLst>
          </p:cNvPr>
          <p:cNvCxnSpPr>
            <a:cxnSpLocks/>
          </p:cNvCxnSpPr>
          <p:nvPr/>
        </p:nvCxnSpPr>
        <p:spPr>
          <a:xfrm flipH="1">
            <a:off x="5178453" y="2715417"/>
            <a:ext cx="6729547"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8" name="直線コネクタ 67">
            <a:extLst>
              <a:ext uri="{FF2B5EF4-FFF2-40B4-BE49-F238E27FC236}">
                <a16:creationId xmlns:a16="http://schemas.microsoft.com/office/drawing/2014/main" id="{1590B32C-FBA9-194A-A3D7-D5C1FCDF9AC8}"/>
              </a:ext>
            </a:extLst>
          </p:cNvPr>
          <p:cNvCxnSpPr>
            <a:cxnSpLocks/>
          </p:cNvCxnSpPr>
          <p:nvPr/>
        </p:nvCxnSpPr>
        <p:spPr>
          <a:xfrm flipH="1">
            <a:off x="5178453" y="3219485"/>
            <a:ext cx="6729547"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9" name="直線コネクタ 68">
            <a:extLst>
              <a:ext uri="{FF2B5EF4-FFF2-40B4-BE49-F238E27FC236}">
                <a16:creationId xmlns:a16="http://schemas.microsoft.com/office/drawing/2014/main" id="{0C316AB4-804D-8145-AFE0-891411A2F9EE}"/>
              </a:ext>
            </a:extLst>
          </p:cNvPr>
          <p:cNvCxnSpPr>
            <a:cxnSpLocks/>
          </p:cNvCxnSpPr>
          <p:nvPr/>
        </p:nvCxnSpPr>
        <p:spPr>
          <a:xfrm flipH="1">
            <a:off x="5178453" y="3665682"/>
            <a:ext cx="6729547"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0" name="直線コネクタ 69">
            <a:extLst>
              <a:ext uri="{FF2B5EF4-FFF2-40B4-BE49-F238E27FC236}">
                <a16:creationId xmlns:a16="http://schemas.microsoft.com/office/drawing/2014/main" id="{D1FCBC66-E207-974D-A8E2-6432DA3CBFA1}"/>
              </a:ext>
            </a:extLst>
          </p:cNvPr>
          <p:cNvCxnSpPr>
            <a:cxnSpLocks/>
          </p:cNvCxnSpPr>
          <p:nvPr/>
        </p:nvCxnSpPr>
        <p:spPr>
          <a:xfrm flipH="1">
            <a:off x="5178453" y="4093519"/>
            <a:ext cx="6729547"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1" name="直線コネクタ 70">
            <a:extLst>
              <a:ext uri="{FF2B5EF4-FFF2-40B4-BE49-F238E27FC236}">
                <a16:creationId xmlns:a16="http://schemas.microsoft.com/office/drawing/2014/main" id="{35512B94-629A-D348-B28E-E4A74E4882A3}"/>
              </a:ext>
            </a:extLst>
          </p:cNvPr>
          <p:cNvCxnSpPr>
            <a:cxnSpLocks/>
          </p:cNvCxnSpPr>
          <p:nvPr/>
        </p:nvCxnSpPr>
        <p:spPr>
          <a:xfrm flipH="1">
            <a:off x="5178453" y="4504989"/>
            <a:ext cx="6729547"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2" name="直線コネクタ 71">
            <a:extLst>
              <a:ext uri="{FF2B5EF4-FFF2-40B4-BE49-F238E27FC236}">
                <a16:creationId xmlns:a16="http://schemas.microsoft.com/office/drawing/2014/main" id="{EA85DD7F-7C85-7949-83FE-9076F7D0FBBF}"/>
              </a:ext>
            </a:extLst>
          </p:cNvPr>
          <p:cNvCxnSpPr>
            <a:cxnSpLocks/>
          </p:cNvCxnSpPr>
          <p:nvPr/>
        </p:nvCxnSpPr>
        <p:spPr>
          <a:xfrm flipH="1">
            <a:off x="5178453" y="4927750"/>
            <a:ext cx="6729547"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3" name="直線コネクタ 72">
            <a:extLst>
              <a:ext uri="{FF2B5EF4-FFF2-40B4-BE49-F238E27FC236}">
                <a16:creationId xmlns:a16="http://schemas.microsoft.com/office/drawing/2014/main" id="{26DCE922-C60E-064A-ADE4-3AE1B37D96D3}"/>
              </a:ext>
            </a:extLst>
          </p:cNvPr>
          <p:cNvCxnSpPr>
            <a:cxnSpLocks/>
          </p:cNvCxnSpPr>
          <p:nvPr/>
        </p:nvCxnSpPr>
        <p:spPr>
          <a:xfrm flipH="1">
            <a:off x="5178453" y="5313529"/>
            <a:ext cx="6729547"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74" name="正方形/長方形 73">
            <a:extLst>
              <a:ext uri="{FF2B5EF4-FFF2-40B4-BE49-F238E27FC236}">
                <a16:creationId xmlns:a16="http://schemas.microsoft.com/office/drawing/2014/main" id="{96BC2403-55D1-8F4F-8695-C8AADF53C0CB}"/>
              </a:ext>
            </a:extLst>
          </p:cNvPr>
          <p:cNvSpPr/>
          <p:nvPr/>
        </p:nvSpPr>
        <p:spPr>
          <a:xfrm>
            <a:off x="5438041" y="1837721"/>
            <a:ext cx="1802918" cy="276999"/>
          </a:xfrm>
          <a:prstGeom prst="rect">
            <a:avLst/>
          </a:prstGeom>
        </p:spPr>
        <p:txBody>
          <a:bodyPr wrap="square">
            <a:spAutoFit/>
          </a:bodyPr>
          <a:lstStyle/>
          <a:p>
            <a:pPr algn="ctr" fontAlgn="ctr"/>
            <a:r>
              <a:rPr lang="ja-JP" altLang="en-US" sz="1200" b="1">
                <a:solidFill>
                  <a:schemeClr val="bg1"/>
                </a:solidFill>
                <a:latin typeface="DIN Alternate" panose="020B0500000000000000" pitchFamily="34" charset="0"/>
                <a:ea typeface="Hiragino Kaku Gothic ProN W6" panose="020B0300000000000000" pitchFamily="34" charset="-128"/>
              </a:rPr>
              <a:t>フォーマット</a:t>
            </a:r>
          </a:p>
        </p:txBody>
      </p:sp>
      <p:sp>
        <p:nvSpPr>
          <p:cNvPr id="75" name="正方形/長方形 74">
            <a:extLst>
              <a:ext uri="{FF2B5EF4-FFF2-40B4-BE49-F238E27FC236}">
                <a16:creationId xmlns:a16="http://schemas.microsoft.com/office/drawing/2014/main" id="{2E90AA30-4CD2-0444-B7B0-0713C908C80C}"/>
              </a:ext>
            </a:extLst>
          </p:cNvPr>
          <p:cNvSpPr/>
          <p:nvPr/>
        </p:nvSpPr>
        <p:spPr>
          <a:xfrm>
            <a:off x="5438041" y="2289724"/>
            <a:ext cx="1802918" cy="276999"/>
          </a:xfrm>
          <a:prstGeom prst="rect">
            <a:avLst/>
          </a:prstGeom>
        </p:spPr>
        <p:txBody>
          <a:bodyPr wrap="square">
            <a:spAutoFit/>
          </a:bodyPr>
          <a:lstStyle/>
          <a:p>
            <a:pPr algn="ctr" fontAlgn="ctr"/>
            <a:r>
              <a:rPr lang="ja-JP" altLang="en-US" sz="1200" b="1">
                <a:solidFill>
                  <a:schemeClr val="bg1"/>
                </a:solidFill>
                <a:latin typeface="DIN Alternate" panose="020B0500000000000000" pitchFamily="34" charset="0"/>
                <a:ea typeface="Hiragino Kaku Gothic ProN W6" panose="020B0300000000000000" pitchFamily="34" charset="-128"/>
              </a:rPr>
              <a:t>サイズ</a:t>
            </a:r>
          </a:p>
        </p:txBody>
      </p:sp>
      <p:sp>
        <p:nvSpPr>
          <p:cNvPr id="76" name="正方形/長方形 75">
            <a:extLst>
              <a:ext uri="{FF2B5EF4-FFF2-40B4-BE49-F238E27FC236}">
                <a16:creationId xmlns:a16="http://schemas.microsoft.com/office/drawing/2014/main" id="{7841B344-96B4-ED44-B925-5D82CA15DDC2}"/>
              </a:ext>
            </a:extLst>
          </p:cNvPr>
          <p:cNvSpPr/>
          <p:nvPr/>
        </p:nvSpPr>
        <p:spPr>
          <a:xfrm>
            <a:off x="5438041" y="2830559"/>
            <a:ext cx="1802918" cy="276999"/>
          </a:xfrm>
          <a:prstGeom prst="rect">
            <a:avLst/>
          </a:prstGeom>
        </p:spPr>
        <p:txBody>
          <a:bodyPr wrap="square">
            <a:spAutoFit/>
          </a:bodyPr>
          <a:lstStyle/>
          <a:p>
            <a:pPr algn="ctr" fontAlgn="ctr"/>
            <a:r>
              <a:rPr lang="ja-JP" altLang="en-US" sz="1200" b="1">
                <a:solidFill>
                  <a:schemeClr val="bg1"/>
                </a:solidFill>
                <a:latin typeface="DIN Alternate" panose="020B0500000000000000" pitchFamily="34" charset="0"/>
                <a:ea typeface="Hiragino Kaku Gothic ProN W6" panose="020B0300000000000000" pitchFamily="34" charset="-128"/>
              </a:rPr>
              <a:t>尺</a:t>
            </a:r>
          </a:p>
        </p:txBody>
      </p:sp>
      <p:sp>
        <p:nvSpPr>
          <p:cNvPr id="77" name="正方形/長方形 76">
            <a:extLst>
              <a:ext uri="{FF2B5EF4-FFF2-40B4-BE49-F238E27FC236}">
                <a16:creationId xmlns:a16="http://schemas.microsoft.com/office/drawing/2014/main" id="{007D365E-5E5F-0241-8F85-0D61A2D8C00A}"/>
              </a:ext>
            </a:extLst>
          </p:cNvPr>
          <p:cNvSpPr/>
          <p:nvPr/>
        </p:nvSpPr>
        <p:spPr>
          <a:xfrm>
            <a:off x="5438041" y="3322501"/>
            <a:ext cx="1802918" cy="276999"/>
          </a:xfrm>
          <a:prstGeom prst="rect">
            <a:avLst/>
          </a:prstGeom>
        </p:spPr>
        <p:txBody>
          <a:bodyPr wrap="square">
            <a:spAutoFit/>
          </a:bodyPr>
          <a:lstStyle/>
          <a:p>
            <a:pPr algn="ctr" fontAlgn="ctr"/>
            <a:r>
              <a:rPr lang="ja-JP" altLang="en-US" sz="1200" b="1">
                <a:solidFill>
                  <a:schemeClr val="bg1"/>
                </a:solidFill>
                <a:latin typeface="DIN Alternate" panose="020B0500000000000000" pitchFamily="34" charset="0"/>
                <a:ea typeface="Hiragino Kaku Gothic ProN W6" panose="020B0300000000000000" pitchFamily="34" charset="-128"/>
              </a:rPr>
              <a:t>ファイルサイズ</a:t>
            </a:r>
          </a:p>
        </p:txBody>
      </p:sp>
      <p:sp>
        <p:nvSpPr>
          <p:cNvPr id="78" name="正方形/長方形 77">
            <a:extLst>
              <a:ext uri="{FF2B5EF4-FFF2-40B4-BE49-F238E27FC236}">
                <a16:creationId xmlns:a16="http://schemas.microsoft.com/office/drawing/2014/main" id="{D1FB0DC1-0C52-1047-8AF9-1B2F6DB96CFF}"/>
              </a:ext>
            </a:extLst>
          </p:cNvPr>
          <p:cNvSpPr/>
          <p:nvPr/>
        </p:nvSpPr>
        <p:spPr>
          <a:xfrm>
            <a:off x="5438041" y="3742496"/>
            <a:ext cx="1802918" cy="276999"/>
          </a:xfrm>
          <a:prstGeom prst="rect">
            <a:avLst/>
          </a:prstGeom>
        </p:spPr>
        <p:txBody>
          <a:bodyPr wrap="square">
            <a:spAutoFit/>
          </a:bodyPr>
          <a:lstStyle/>
          <a:p>
            <a:pPr algn="ctr" fontAlgn="ctr"/>
            <a:r>
              <a:rPr lang="ja-JP" altLang="en-US" sz="1200" b="1">
                <a:solidFill>
                  <a:schemeClr val="bg1"/>
                </a:solidFill>
                <a:latin typeface="DIN Alternate" panose="020B0500000000000000" pitchFamily="34" charset="0"/>
                <a:ea typeface="Hiragino Kaku Gothic ProN W6" panose="020B0300000000000000" pitchFamily="34" charset="-128"/>
              </a:rPr>
              <a:t>映像コーデック</a:t>
            </a:r>
          </a:p>
        </p:txBody>
      </p:sp>
      <p:sp>
        <p:nvSpPr>
          <p:cNvPr id="79" name="正方形/長方形 78">
            <a:extLst>
              <a:ext uri="{FF2B5EF4-FFF2-40B4-BE49-F238E27FC236}">
                <a16:creationId xmlns:a16="http://schemas.microsoft.com/office/drawing/2014/main" id="{B1682102-08A2-B449-BFC7-4F8A9D6543DC}"/>
              </a:ext>
            </a:extLst>
          </p:cNvPr>
          <p:cNvSpPr/>
          <p:nvPr/>
        </p:nvSpPr>
        <p:spPr>
          <a:xfrm>
            <a:off x="5438041" y="4153412"/>
            <a:ext cx="1802918" cy="276999"/>
          </a:xfrm>
          <a:prstGeom prst="rect">
            <a:avLst/>
          </a:prstGeom>
        </p:spPr>
        <p:txBody>
          <a:bodyPr wrap="square">
            <a:spAutoFit/>
          </a:bodyPr>
          <a:lstStyle/>
          <a:p>
            <a:pPr algn="ctr" fontAlgn="ctr"/>
            <a:r>
              <a:rPr lang="ja-JP" altLang="en-US" sz="1200" b="1">
                <a:solidFill>
                  <a:schemeClr val="bg1"/>
                </a:solidFill>
                <a:latin typeface="DIN Alternate" panose="020B0500000000000000" pitchFamily="34" charset="0"/>
                <a:ea typeface="Hiragino Kaku Gothic ProN W6" panose="020B0300000000000000" pitchFamily="34" charset="-128"/>
              </a:rPr>
              <a:t>音声コーデック</a:t>
            </a:r>
          </a:p>
        </p:txBody>
      </p:sp>
      <p:sp>
        <p:nvSpPr>
          <p:cNvPr id="80" name="正方形/長方形 79">
            <a:extLst>
              <a:ext uri="{FF2B5EF4-FFF2-40B4-BE49-F238E27FC236}">
                <a16:creationId xmlns:a16="http://schemas.microsoft.com/office/drawing/2014/main" id="{8EB79DA7-2168-F646-BE9B-FA927EEB4368}"/>
              </a:ext>
            </a:extLst>
          </p:cNvPr>
          <p:cNvSpPr/>
          <p:nvPr/>
        </p:nvSpPr>
        <p:spPr>
          <a:xfrm>
            <a:off x="5438041" y="4561345"/>
            <a:ext cx="1802918" cy="276999"/>
          </a:xfrm>
          <a:prstGeom prst="rect">
            <a:avLst/>
          </a:prstGeom>
        </p:spPr>
        <p:txBody>
          <a:bodyPr wrap="square">
            <a:spAutoFit/>
          </a:bodyPr>
          <a:lstStyle/>
          <a:p>
            <a:pPr algn="ctr" fontAlgn="ctr"/>
            <a:r>
              <a:rPr lang="ja-JP" altLang="en-US" sz="1200" b="1">
                <a:solidFill>
                  <a:schemeClr val="bg1"/>
                </a:solidFill>
                <a:latin typeface="DIN Alternate" panose="020B0500000000000000" pitchFamily="34" charset="0"/>
                <a:ea typeface="Hiragino Kaku Gothic ProN W6" panose="020B0300000000000000" pitchFamily="34" charset="-128"/>
              </a:rPr>
              <a:t>平均ラウドネス値</a:t>
            </a:r>
          </a:p>
        </p:txBody>
      </p:sp>
      <p:sp>
        <p:nvSpPr>
          <p:cNvPr id="81" name="正方形/長方形 80">
            <a:extLst>
              <a:ext uri="{FF2B5EF4-FFF2-40B4-BE49-F238E27FC236}">
                <a16:creationId xmlns:a16="http://schemas.microsoft.com/office/drawing/2014/main" id="{C8210351-D1DD-5248-88E2-2D50B5F98473}"/>
              </a:ext>
            </a:extLst>
          </p:cNvPr>
          <p:cNvSpPr/>
          <p:nvPr/>
        </p:nvSpPr>
        <p:spPr>
          <a:xfrm>
            <a:off x="5438041" y="4995415"/>
            <a:ext cx="1802918" cy="276999"/>
          </a:xfrm>
          <a:prstGeom prst="rect">
            <a:avLst/>
          </a:prstGeom>
        </p:spPr>
        <p:txBody>
          <a:bodyPr wrap="square">
            <a:spAutoFit/>
          </a:bodyPr>
          <a:lstStyle/>
          <a:p>
            <a:pPr algn="ctr" fontAlgn="ctr"/>
            <a:r>
              <a:rPr lang="ja-JP" altLang="en-US" sz="1200" b="1">
                <a:solidFill>
                  <a:schemeClr val="bg1"/>
                </a:solidFill>
                <a:latin typeface="DIN Alternate" panose="020B0500000000000000" pitchFamily="34" charset="0"/>
                <a:ea typeface="Hiragino Kaku Gothic ProN W6" panose="020B0300000000000000" pitchFamily="34" charset="-128"/>
              </a:rPr>
              <a:t>フレームレート</a:t>
            </a:r>
          </a:p>
        </p:txBody>
      </p:sp>
      <p:sp>
        <p:nvSpPr>
          <p:cNvPr id="82" name="正方形/長方形 81">
            <a:extLst>
              <a:ext uri="{FF2B5EF4-FFF2-40B4-BE49-F238E27FC236}">
                <a16:creationId xmlns:a16="http://schemas.microsoft.com/office/drawing/2014/main" id="{AD9C32B1-EC9F-4543-AE75-5FF81E5A531B}"/>
              </a:ext>
            </a:extLst>
          </p:cNvPr>
          <p:cNvSpPr/>
          <p:nvPr/>
        </p:nvSpPr>
        <p:spPr>
          <a:xfrm>
            <a:off x="5438041" y="5377850"/>
            <a:ext cx="1802918" cy="276999"/>
          </a:xfrm>
          <a:prstGeom prst="rect">
            <a:avLst/>
          </a:prstGeom>
        </p:spPr>
        <p:txBody>
          <a:bodyPr wrap="square">
            <a:spAutoFit/>
          </a:bodyPr>
          <a:lstStyle/>
          <a:p>
            <a:pPr algn="ctr" fontAlgn="ctr"/>
            <a:r>
              <a:rPr lang="ja-JP" altLang="en-US" sz="1200" b="1">
                <a:solidFill>
                  <a:schemeClr val="bg1"/>
                </a:solidFill>
                <a:latin typeface="DIN Alternate" panose="020B0500000000000000" pitchFamily="34" charset="0"/>
                <a:ea typeface="Hiragino Kaku Gothic ProN W6" panose="020B0300000000000000" pitchFamily="34" charset="-128"/>
              </a:rPr>
              <a:t>ビットレート</a:t>
            </a:r>
          </a:p>
        </p:txBody>
      </p:sp>
      <p:sp>
        <p:nvSpPr>
          <p:cNvPr id="83" name="正方形/長方形 82">
            <a:extLst>
              <a:ext uri="{FF2B5EF4-FFF2-40B4-BE49-F238E27FC236}">
                <a16:creationId xmlns:a16="http://schemas.microsoft.com/office/drawing/2014/main" id="{B86090D9-D6E3-B548-9B70-31FCC3A431C9}"/>
              </a:ext>
            </a:extLst>
          </p:cNvPr>
          <p:cNvSpPr/>
          <p:nvPr/>
        </p:nvSpPr>
        <p:spPr>
          <a:xfrm>
            <a:off x="7627793" y="1832748"/>
            <a:ext cx="1802918" cy="276999"/>
          </a:xfrm>
          <a:prstGeom prst="rect">
            <a:avLst/>
          </a:prstGeom>
        </p:spPr>
        <p:txBody>
          <a:bodyPr wrap="square">
            <a:spAutoFit/>
          </a:bodyPr>
          <a:lstStyle/>
          <a:p>
            <a:pPr fontAlgn="ctr"/>
            <a:r>
              <a:rPr lang="en-US" altLang="ja-JP" sz="1200" b="1" dirty="0">
                <a:solidFill>
                  <a:schemeClr val="bg1"/>
                </a:solidFill>
                <a:latin typeface="DIN Alternate" panose="020B0500000000000000" pitchFamily="34" charset="0"/>
                <a:ea typeface="Hiragino Kaku Gothic ProN W6" panose="020B0300000000000000" pitchFamily="34" charset="-128"/>
              </a:rPr>
              <a:t>Mp4</a:t>
            </a:r>
            <a:r>
              <a:rPr lang="ja-JP" altLang="en-US" sz="1200" b="1">
                <a:solidFill>
                  <a:schemeClr val="bg1"/>
                </a:solidFill>
                <a:latin typeface="DIN Alternate" panose="020B0500000000000000" pitchFamily="34" charset="0"/>
                <a:ea typeface="Hiragino Kaku Gothic ProN W6" panose="020B0300000000000000" pitchFamily="34" charset="-128"/>
              </a:rPr>
              <a:t>形式</a:t>
            </a:r>
          </a:p>
        </p:txBody>
      </p:sp>
      <p:sp>
        <p:nvSpPr>
          <p:cNvPr id="84" name="正方形/長方形 83">
            <a:extLst>
              <a:ext uri="{FF2B5EF4-FFF2-40B4-BE49-F238E27FC236}">
                <a16:creationId xmlns:a16="http://schemas.microsoft.com/office/drawing/2014/main" id="{0CCE0F31-BFB0-9944-B66E-719C0FCDD5E1}"/>
              </a:ext>
            </a:extLst>
          </p:cNvPr>
          <p:cNvSpPr/>
          <p:nvPr/>
        </p:nvSpPr>
        <p:spPr>
          <a:xfrm>
            <a:off x="7627793" y="2261315"/>
            <a:ext cx="3742435" cy="400110"/>
          </a:xfrm>
          <a:prstGeom prst="rect">
            <a:avLst/>
          </a:prstGeom>
        </p:spPr>
        <p:txBody>
          <a:bodyPr wrap="square">
            <a:spAutoFit/>
          </a:bodyPr>
          <a:lstStyle/>
          <a:p>
            <a:pPr fontAlgn="ctr"/>
            <a:r>
              <a:rPr lang="en" altLang="ja-JP" sz="2000" b="1" dirty="0">
                <a:solidFill>
                  <a:schemeClr val="bg1"/>
                </a:solidFill>
                <a:latin typeface="DIN Alternate" panose="020B0500000000000000" pitchFamily="34" charset="0"/>
                <a:ea typeface="Hiragino Kaku Gothic ProN W6" panose="020B0300000000000000" pitchFamily="34" charset="-128"/>
              </a:rPr>
              <a:t>1,920 x 1,080</a:t>
            </a:r>
          </a:p>
        </p:txBody>
      </p:sp>
      <p:sp>
        <p:nvSpPr>
          <p:cNvPr id="85" name="正方形/長方形 84">
            <a:extLst>
              <a:ext uri="{FF2B5EF4-FFF2-40B4-BE49-F238E27FC236}">
                <a16:creationId xmlns:a16="http://schemas.microsoft.com/office/drawing/2014/main" id="{51C73B3C-FE64-C140-9D93-CA1280407407}"/>
              </a:ext>
            </a:extLst>
          </p:cNvPr>
          <p:cNvSpPr/>
          <p:nvPr/>
        </p:nvSpPr>
        <p:spPr>
          <a:xfrm>
            <a:off x="7627793" y="2798691"/>
            <a:ext cx="3149361" cy="338554"/>
          </a:xfrm>
          <a:prstGeom prst="rect">
            <a:avLst/>
          </a:prstGeom>
        </p:spPr>
        <p:txBody>
          <a:bodyPr wrap="square">
            <a:spAutoFit/>
          </a:bodyPr>
          <a:lstStyle/>
          <a:p>
            <a:pPr fontAlgn="ctr"/>
            <a:r>
              <a:rPr lang="en-US" altLang="ja-JP" sz="1600" b="1" dirty="0">
                <a:solidFill>
                  <a:schemeClr val="bg1"/>
                </a:solidFill>
                <a:latin typeface="DIN Alternate" panose="020B0500000000000000" pitchFamily="34" charset="0"/>
                <a:ea typeface="Hiragino Kaku Gothic ProN W6" panose="020B0300000000000000" pitchFamily="34" charset="-128"/>
              </a:rPr>
              <a:t>15</a:t>
            </a:r>
            <a:r>
              <a:rPr lang="en-US" altLang="ja-JP" sz="1200" b="1" dirty="0">
                <a:solidFill>
                  <a:schemeClr val="bg1"/>
                </a:solidFill>
                <a:latin typeface="DIN Alternate" panose="020B0500000000000000" pitchFamily="34" charset="0"/>
                <a:ea typeface="Hiragino Kaku Gothic ProN W6" panose="020B0300000000000000" pitchFamily="34" charset="-128"/>
              </a:rPr>
              <a:t> </a:t>
            </a:r>
            <a:r>
              <a:rPr lang="ja-JP" altLang="en-US" sz="1200" b="1">
                <a:solidFill>
                  <a:schemeClr val="bg1"/>
                </a:solidFill>
                <a:latin typeface="DIN Alternate" panose="020B0500000000000000" pitchFamily="34" charset="0"/>
                <a:ea typeface="Hiragino Kaku Gothic ProN W6" panose="020B0300000000000000" pitchFamily="34" charset="-128"/>
              </a:rPr>
              <a:t>秒│</a:t>
            </a:r>
            <a:r>
              <a:rPr lang="en-US" altLang="ja-JP" sz="1600" b="1" dirty="0">
                <a:solidFill>
                  <a:schemeClr val="bg1"/>
                </a:solidFill>
                <a:latin typeface="DIN Alternate" panose="020B0500000000000000" pitchFamily="34" charset="0"/>
                <a:ea typeface="Hiragino Kaku Gothic ProN W6" panose="020B0300000000000000" pitchFamily="34" charset="-128"/>
              </a:rPr>
              <a:t>30</a:t>
            </a:r>
            <a:r>
              <a:rPr lang="en-US" altLang="ja-JP" sz="1200" b="1" dirty="0">
                <a:solidFill>
                  <a:schemeClr val="bg1"/>
                </a:solidFill>
                <a:latin typeface="DIN Alternate" panose="020B0500000000000000" pitchFamily="34" charset="0"/>
                <a:ea typeface="Hiragino Kaku Gothic ProN W6" panose="020B0300000000000000" pitchFamily="34" charset="-128"/>
              </a:rPr>
              <a:t> </a:t>
            </a:r>
            <a:r>
              <a:rPr lang="ja-JP" altLang="en-US" sz="1200" b="1">
                <a:solidFill>
                  <a:schemeClr val="bg1"/>
                </a:solidFill>
                <a:latin typeface="DIN Alternate" panose="020B0500000000000000" pitchFamily="34" charset="0"/>
                <a:ea typeface="Hiragino Kaku Gothic ProN W6" panose="020B0300000000000000" pitchFamily="34" charset="-128"/>
              </a:rPr>
              <a:t>秒</a:t>
            </a:r>
          </a:p>
        </p:txBody>
      </p:sp>
      <p:sp>
        <p:nvSpPr>
          <p:cNvPr id="86" name="正方形/長方形 85">
            <a:extLst>
              <a:ext uri="{FF2B5EF4-FFF2-40B4-BE49-F238E27FC236}">
                <a16:creationId xmlns:a16="http://schemas.microsoft.com/office/drawing/2014/main" id="{5A95820E-8B1B-0540-94CE-374E8F742337}"/>
              </a:ext>
            </a:extLst>
          </p:cNvPr>
          <p:cNvSpPr/>
          <p:nvPr/>
        </p:nvSpPr>
        <p:spPr>
          <a:xfrm>
            <a:off x="7627793" y="3317528"/>
            <a:ext cx="1802918" cy="276999"/>
          </a:xfrm>
          <a:prstGeom prst="rect">
            <a:avLst/>
          </a:prstGeom>
        </p:spPr>
        <p:txBody>
          <a:bodyPr wrap="square">
            <a:spAutoFit/>
          </a:bodyPr>
          <a:lstStyle/>
          <a:p>
            <a:pPr fontAlgn="ctr"/>
            <a:r>
              <a:rPr lang="ja-JP" altLang="en-US" sz="1200" b="1">
                <a:solidFill>
                  <a:schemeClr val="bg1"/>
                </a:solidFill>
                <a:latin typeface="DIN Alternate" panose="020B0500000000000000" pitchFamily="34" charset="0"/>
                <a:ea typeface="Hiragino Kaku Gothic ProN W6" panose="020B0300000000000000" pitchFamily="34" charset="-128"/>
              </a:rPr>
              <a:t>最大</a:t>
            </a:r>
            <a:r>
              <a:rPr lang="en-US" altLang="ja-JP" sz="1200" b="1" dirty="0">
                <a:solidFill>
                  <a:schemeClr val="bg1"/>
                </a:solidFill>
                <a:latin typeface="DIN Alternate" panose="020B0500000000000000" pitchFamily="34" charset="0"/>
                <a:ea typeface="Hiragino Kaku Gothic ProN W6" panose="020B0300000000000000" pitchFamily="34" charset="-128"/>
              </a:rPr>
              <a:t>100MB</a:t>
            </a:r>
            <a:endParaRPr lang="ja-JP" altLang="en-US" sz="1200" b="1">
              <a:solidFill>
                <a:schemeClr val="bg1"/>
              </a:solidFill>
              <a:latin typeface="DIN Alternate" panose="020B0500000000000000" pitchFamily="34" charset="0"/>
              <a:ea typeface="Hiragino Kaku Gothic ProN W6" panose="020B0300000000000000" pitchFamily="34" charset="-128"/>
            </a:endParaRPr>
          </a:p>
        </p:txBody>
      </p:sp>
      <p:sp>
        <p:nvSpPr>
          <p:cNvPr id="87" name="正方形/長方形 86">
            <a:extLst>
              <a:ext uri="{FF2B5EF4-FFF2-40B4-BE49-F238E27FC236}">
                <a16:creationId xmlns:a16="http://schemas.microsoft.com/office/drawing/2014/main" id="{E0AD6D11-8630-BD47-ADC3-F2311BC13DC7}"/>
              </a:ext>
            </a:extLst>
          </p:cNvPr>
          <p:cNvSpPr/>
          <p:nvPr/>
        </p:nvSpPr>
        <p:spPr>
          <a:xfrm>
            <a:off x="7627793" y="3737523"/>
            <a:ext cx="1802918" cy="276999"/>
          </a:xfrm>
          <a:prstGeom prst="rect">
            <a:avLst/>
          </a:prstGeom>
        </p:spPr>
        <p:txBody>
          <a:bodyPr wrap="square">
            <a:spAutoFit/>
          </a:bodyPr>
          <a:lstStyle/>
          <a:p>
            <a:pPr fontAlgn="ctr"/>
            <a:r>
              <a:rPr lang="en" altLang="ja-JP" sz="1200" b="1" dirty="0">
                <a:solidFill>
                  <a:schemeClr val="bg1"/>
                </a:solidFill>
                <a:latin typeface="DIN Alternate" panose="020B0500000000000000" pitchFamily="34" charset="0"/>
                <a:ea typeface="Hiragino Kaku Gothic ProN W6" panose="020B0300000000000000" pitchFamily="34" charset="-128"/>
              </a:rPr>
              <a:t>H.264</a:t>
            </a:r>
          </a:p>
        </p:txBody>
      </p:sp>
      <p:sp>
        <p:nvSpPr>
          <p:cNvPr id="88" name="正方形/長方形 87">
            <a:extLst>
              <a:ext uri="{FF2B5EF4-FFF2-40B4-BE49-F238E27FC236}">
                <a16:creationId xmlns:a16="http://schemas.microsoft.com/office/drawing/2014/main" id="{6AD77574-1826-D640-82FC-A4116BE62C57}"/>
              </a:ext>
            </a:extLst>
          </p:cNvPr>
          <p:cNvSpPr/>
          <p:nvPr/>
        </p:nvSpPr>
        <p:spPr>
          <a:xfrm>
            <a:off x="7627793" y="4148439"/>
            <a:ext cx="1802918" cy="276999"/>
          </a:xfrm>
          <a:prstGeom prst="rect">
            <a:avLst/>
          </a:prstGeom>
        </p:spPr>
        <p:txBody>
          <a:bodyPr wrap="square">
            <a:spAutoFit/>
          </a:bodyPr>
          <a:lstStyle/>
          <a:p>
            <a:pPr fontAlgn="ctr"/>
            <a:r>
              <a:rPr lang="en" altLang="ja-JP" sz="1200" b="1" dirty="0">
                <a:solidFill>
                  <a:schemeClr val="bg1"/>
                </a:solidFill>
                <a:latin typeface="DIN Alternate" panose="020B0500000000000000" pitchFamily="34" charset="0"/>
                <a:ea typeface="Hiragino Kaku Gothic ProN W6" panose="020B0300000000000000" pitchFamily="34" charset="-128"/>
              </a:rPr>
              <a:t>AAC LC</a:t>
            </a:r>
          </a:p>
        </p:txBody>
      </p:sp>
      <p:sp>
        <p:nvSpPr>
          <p:cNvPr id="89" name="正方形/長方形 88">
            <a:extLst>
              <a:ext uri="{FF2B5EF4-FFF2-40B4-BE49-F238E27FC236}">
                <a16:creationId xmlns:a16="http://schemas.microsoft.com/office/drawing/2014/main" id="{58751533-8379-874C-85FF-789992BCF7B2}"/>
              </a:ext>
            </a:extLst>
          </p:cNvPr>
          <p:cNvSpPr/>
          <p:nvPr/>
        </p:nvSpPr>
        <p:spPr>
          <a:xfrm>
            <a:off x="7627793" y="4556372"/>
            <a:ext cx="1802918" cy="276999"/>
          </a:xfrm>
          <a:prstGeom prst="rect">
            <a:avLst/>
          </a:prstGeom>
        </p:spPr>
        <p:txBody>
          <a:bodyPr wrap="square">
            <a:spAutoFit/>
          </a:bodyPr>
          <a:lstStyle/>
          <a:p>
            <a:pPr fontAlgn="ctr"/>
            <a:r>
              <a:rPr lang="en" altLang="ja-JP" sz="1200" b="1" dirty="0">
                <a:solidFill>
                  <a:schemeClr val="bg1"/>
                </a:solidFill>
                <a:latin typeface="DIN Alternate" panose="020B0500000000000000" pitchFamily="34" charset="0"/>
                <a:ea typeface="Hiragino Kaku Gothic ProN W6" panose="020B0300000000000000" pitchFamily="34" charset="-128"/>
              </a:rPr>
              <a:t>-24.0LKFS±1</a:t>
            </a:r>
          </a:p>
        </p:txBody>
      </p:sp>
      <p:sp>
        <p:nvSpPr>
          <p:cNvPr id="90" name="正方形/長方形 89">
            <a:extLst>
              <a:ext uri="{FF2B5EF4-FFF2-40B4-BE49-F238E27FC236}">
                <a16:creationId xmlns:a16="http://schemas.microsoft.com/office/drawing/2014/main" id="{EB19480F-66F7-B545-81C5-646CA3D41EC6}"/>
              </a:ext>
            </a:extLst>
          </p:cNvPr>
          <p:cNvSpPr/>
          <p:nvPr/>
        </p:nvSpPr>
        <p:spPr>
          <a:xfrm>
            <a:off x="7627793" y="4990442"/>
            <a:ext cx="1802918" cy="276999"/>
          </a:xfrm>
          <a:prstGeom prst="rect">
            <a:avLst/>
          </a:prstGeom>
        </p:spPr>
        <p:txBody>
          <a:bodyPr wrap="square">
            <a:spAutoFit/>
          </a:bodyPr>
          <a:lstStyle/>
          <a:p>
            <a:pPr fontAlgn="ctr"/>
            <a:r>
              <a:rPr lang="en" altLang="ja-JP" sz="1200" b="1" dirty="0">
                <a:solidFill>
                  <a:schemeClr val="bg1"/>
                </a:solidFill>
                <a:latin typeface="DIN Alternate" panose="020B0500000000000000" pitchFamily="34" charset="0"/>
                <a:ea typeface="Hiragino Kaku Gothic ProN W6" panose="020B0300000000000000" pitchFamily="34" charset="-128"/>
              </a:rPr>
              <a:t>29.97FPS</a:t>
            </a:r>
            <a:r>
              <a:rPr lang="ja-JP" altLang="en-US" sz="1200" b="1">
                <a:solidFill>
                  <a:schemeClr val="bg1"/>
                </a:solidFill>
                <a:latin typeface="DIN Alternate" panose="020B0500000000000000" pitchFamily="34" charset="0"/>
                <a:ea typeface="Hiragino Kaku Gothic ProN W6" panose="020B0300000000000000" pitchFamily="34" charset="-128"/>
              </a:rPr>
              <a:t>または</a:t>
            </a:r>
            <a:r>
              <a:rPr lang="en-US" altLang="ja-JP" sz="1200" b="1" dirty="0">
                <a:solidFill>
                  <a:schemeClr val="bg1"/>
                </a:solidFill>
                <a:latin typeface="DIN Alternate" panose="020B0500000000000000" pitchFamily="34" charset="0"/>
                <a:ea typeface="Hiragino Kaku Gothic ProN W6" panose="020B0300000000000000" pitchFamily="34" charset="-128"/>
              </a:rPr>
              <a:t>30</a:t>
            </a:r>
            <a:r>
              <a:rPr lang="en" altLang="ja-JP" sz="1200" b="1" dirty="0">
                <a:solidFill>
                  <a:schemeClr val="bg1"/>
                </a:solidFill>
                <a:latin typeface="DIN Alternate" panose="020B0500000000000000" pitchFamily="34" charset="0"/>
                <a:ea typeface="Hiragino Kaku Gothic ProN W6" panose="020B0300000000000000" pitchFamily="34" charset="-128"/>
              </a:rPr>
              <a:t>FPS</a:t>
            </a:r>
          </a:p>
        </p:txBody>
      </p:sp>
      <p:sp>
        <p:nvSpPr>
          <p:cNvPr id="91" name="正方形/長方形 90">
            <a:extLst>
              <a:ext uri="{FF2B5EF4-FFF2-40B4-BE49-F238E27FC236}">
                <a16:creationId xmlns:a16="http://schemas.microsoft.com/office/drawing/2014/main" id="{A7E53107-E386-B24C-88C9-1701F7AE48AA}"/>
              </a:ext>
            </a:extLst>
          </p:cNvPr>
          <p:cNvSpPr/>
          <p:nvPr/>
        </p:nvSpPr>
        <p:spPr>
          <a:xfrm>
            <a:off x="7627793" y="5372877"/>
            <a:ext cx="1802918" cy="276999"/>
          </a:xfrm>
          <a:prstGeom prst="rect">
            <a:avLst/>
          </a:prstGeom>
        </p:spPr>
        <p:txBody>
          <a:bodyPr wrap="square">
            <a:spAutoFit/>
          </a:bodyPr>
          <a:lstStyle/>
          <a:p>
            <a:pPr fontAlgn="ctr"/>
            <a:r>
              <a:rPr lang="en" altLang="ja-JP" sz="1200" b="1" dirty="0">
                <a:solidFill>
                  <a:schemeClr val="bg1"/>
                </a:solidFill>
                <a:latin typeface="DIN Alternate" panose="020B0500000000000000" pitchFamily="34" charset="0"/>
                <a:ea typeface="Hiragino Kaku Gothic ProN W6" panose="020B0300000000000000" pitchFamily="34" charset="-128"/>
              </a:rPr>
              <a:t>10Mbps</a:t>
            </a:r>
            <a:r>
              <a:rPr lang="ja-JP" altLang="en-US" sz="1200" b="1">
                <a:solidFill>
                  <a:schemeClr val="bg1"/>
                </a:solidFill>
                <a:latin typeface="DIN Alternate" panose="020B0500000000000000" pitchFamily="34" charset="0"/>
                <a:ea typeface="Hiragino Kaku Gothic ProN W6" panose="020B0300000000000000" pitchFamily="34" charset="-128"/>
              </a:rPr>
              <a:t>以上</a:t>
            </a:r>
          </a:p>
        </p:txBody>
      </p:sp>
      <p:sp>
        <p:nvSpPr>
          <p:cNvPr id="92" name="テキスト ボックス 91">
            <a:extLst>
              <a:ext uri="{FF2B5EF4-FFF2-40B4-BE49-F238E27FC236}">
                <a16:creationId xmlns:a16="http://schemas.microsoft.com/office/drawing/2014/main" id="{6DF132FC-D883-1845-A632-1FB64F44B544}"/>
              </a:ext>
            </a:extLst>
          </p:cNvPr>
          <p:cNvSpPr txBox="1"/>
          <p:nvPr/>
        </p:nvSpPr>
        <p:spPr>
          <a:xfrm>
            <a:off x="8655527" y="1284576"/>
            <a:ext cx="2033201" cy="379015"/>
          </a:xfrm>
          <a:prstGeom prst="rect">
            <a:avLst/>
          </a:prstGeom>
          <a:noFill/>
          <a:effectLst/>
        </p:spPr>
        <p:txBody>
          <a:bodyPr wrap="square" rtlCol="0" anchor="t">
            <a:spAutoFit/>
          </a:bodyPr>
          <a:lstStyle/>
          <a:p>
            <a:pPr algn="ctr">
              <a:lnSpc>
                <a:spcPct val="150000"/>
              </a:lnSpc>
            </a:pPr>
            <a:r>
              <a:rPr lang="ja-JP" altLang="en-US" sz="1400" b="1">
                <a:solidFill>
                  <a:srgbClr val="FE5519"/>
                </a:solidFill>
                <a:latin typeface="Hiragino Kaku Gothic ProN W6" panose="020B0300000000000000" pitchFamily="34" charset="-128"/>
                <a:ea typeface="Hiragino Kaku Gothic ProN W6" panose="020B0300000000000000" pitchFamily="34" charset="-128"/>
              </a:rPr>
              <a:t>詳細</a:t>
            </a:r>
            <a:endParaRPr lang="en-US" altLang="ja-JP" sz="1400" b="1" dirty="0">
              <a:solidFill>
                <a:srgbClr val="FE5519"/>
              </a:solidFill>
              <a:latin typeface="Hiragino Kaku Gothic ProN W6" panose="020B0300000000000000" pitchFamily="34" charset="-128"/>
              <a:ea typeface="Hiragino Kaku Gothic ProN W6" panose="020B0300000000000000" pitchFamily="34" charset="-128"/>
            </a:endParaRPr>
          </a:p>
        </p:txBody>
      </p:sp>
      <p:sp>
        <p:nvSpPr>
          <p:cNvPr id="47" name="正方形/長方形 46">
            <a:extLst>
              <a:ext uri="{FF2B5EF4-FFF2-40B4-BE49-F238E27FC236}">
                <a16:creationId xmlns:a16="http://schemas.microsoft.com/office/drawing/2014/main" id="{BC8FAD8F-08E0-D54F-B481-47728CDF0E87}"/>
              </a:ext>
            </a:extLst>
          </p:cNvPr>
          <p:cNvSpPr/>
          <p:nvPr/>
        </p:nvSpPr>
        <p:spPr>
          <a:xfrm>
            <a:off x="588217" y="6439783"/>
            <a:ext cx="8220117" cy="200055"/>
          </a:xfrm>
          <a:prstGeom prst="rect">
            <a:avLst/>
          </a:prstGeom>
        </p:spPr>
        <p:txBody>
          <a:bodyPr wrap="square">
            <a:spAutoFit/>
          </a:bodyPr>
          <a:lstStyle/>
          <a:p>
            <a:r>
              <a:rPr lang="en-US" altLang="ja-JP" sz="700" dirty="0">
                <a:solidFill>
                  <a:schemeClr val="bg1"/>
                </a:solidFill>
                <a:latin typeface="DIN Condensed" pitchFamily="2" charset="0"/>
                <a:ea typeface="Hiragino Sans W7" panose="020B0400000000000000" pitchFamily="34" charset="-128"/>
              </a:rPr>
              <a:t>※</a:t>
            </a:r>
            <a:r>
              <a:rPr lang="ja-JP" altLang="en-US" sz="700" b="1" dirty="0">
                <a:solidFill>
                  <a:schemeClr val="bg1"/>
                </a:solidFill>
                <a:latin typeface="DIN Condensed" pitchFamily="2" charset="0"/>
                <a:ea typeface="Hiragino Sans W7" panose="020B0400000000000000" pitchFamily="34" charset="-128"/>
              </a:rPr>
              <a:t> </a:t>
            </a:r>
            <a:r>
              <a:rPr lang="ja-JP" altLang="en-US" sz="700">
                <a:solidFill>
                  <a:schemeClr val="bg1"/>
                </a:solidFill>
                <a:latin typeface="Hiragino Sans W1" panose="020B0400000000000000" pitchFamily="34" charset="-128"/>
                <a:ea typeface="Hiragino Sans W1" panose="020B0400000000000000" pitchFamily="34" charset="-128"/>
              </a:rPr>
              <a:t>放映内容は</a:t>
            </a:r>
            <a:r>
              <a:rPr lang="en-US" altLang="ja-JP" sz="700" dirty="0">
                <a:solidFill>
                  <a:schemeClr val="bg1"/>
                </a:solidFill>
                <a:latin typeface="Hiragino Sans W1" panose="020B0400000000000000" pitchFamily="34" charset="-128"/>
                <a:ea typeface="Hiragino Sans W1" panose="020B0400000000000000" pitchFamily="34" charset="-128"/>
              </a:rPr>
              <a:t>1</a:t>
            </a:r>
            <a:r>
              <a:rPr lang="ja-JP" altLang="en-US" sz="700">
                <a:solidFill>
                  <a:schemeClr val="bg1"/>
                </a:solidFill>
                <a:latin typeface="Hiragino Sans W1" panose="020B0400000000000000" pitchFamily="34" charset="-128"/>
                <a:ea typeface="Hiragino Sans W1" panose="020B0400000000000000" pitchFamily="34" charset="-128"/>
              </a:rPr>
              <a:t>申し込みにつき、</a:t>
            </a:r>
            <a:r>
              <a:rPr lang="en-US" altLang="ja-JP" sz="700" dirty="0">
                <a:solidFill>
                  <a:schemeClr val="bg1"/>
                </a:solidFill>
                <a:latin typeface="Hiragino Sans W1" panose="020B0400000000000000" pitchFamily="34" charset="-128"/>
                <a:ea typeface="Hiragino Sans W1" panose="020B0400000000000000" pitchFamily="34" charset="-128"/>
              </a:rPr>
              <a:t>1</a:t>
            </a:r>
            <a:r>
              <a:rPr lang="ja-JP" altLang="en-US" sz="700">
                <a:solidFill>
                  <a:schemeClr val="bg1"/>
                </a:solidFill>
                <a:latin typeface="Hiragino Sans W1" panose="020B0400000000000000" pitchFamily="34" charset="-128"/>
                <a:ea typeface="Hiragino Sans W1" panose="020B0400000000000000" pitchFamily="34" charset="-128"/>
              </a:rPr>
              <a:t>商品・</a:t>
            </a:r>
            <a:r>
              <a:rPr lang="en-US" altLang="ja-JP" sz="700" dirty="0">
                <a:solidFill>
                  <a:schemeClr val="bg1"/>
                </a:solidFill>
                <a:latin typeface="Hiragino Sans W1" panose="020B0400000000000000" pitchFamily="34" charset="-128"/>
                <a:ea typeface="Hiragino Sans W1" panose="020B0400000000000000" pitchFamily="34" charset="-128"/>
              </a:rPr>
              <a:t>1</a:t>
            </a:r>
            <a:r>
              <a:rPr lang="ja-JP" altLang="en-US" sz="700">
                <a:solidFill>
                  <a:schemeClr val="bg1"/>
                </a:solidFill>
                <a:latin typeface="Hiragino Sans W1" panose="020B0400000000000000" pitchFamily="34" charset="-128"/>
                <a:ea typeface="Hiragino Sans W1" panose="020B0400000000000000" pitchFamily="34" charset="-128"/>
              </a:rPr>
              <a:t>サービスが基本となります。</a:t>
            </a:r>
            <a:r>
              <a:rPr lang="en-US" altLang="ja-JP" sz="700" dirty="0">
                <a:solidFill>
                  <a:schemeClr val="bg1"/>
                </a:solidFill>
                <a:latin typeface="Hiragino Sans W7" panose="020B0400000000000000" pitchFamily="34" charset="-128"/>
                <a:ea typeface="Hiragino Sans W7" panose="020B0400000000000000" pitchFamily="34" charset="-128"/>
              </a:rPr>
              <a:t> </a:t>
            </a:r>
            <a:r>
              <a:rPr lang="ja-JP" altLang="en-US" sz="700">
                <a:solidFill>
                  <a:schemeClr val="bg1"/>
                </a:solidFill>
                <a:latin typeface="Hiragino Sans W1" panose="020B0400000000000000" pitchFamily="34" charset="-128"/>
                <a:ea typeface="Hiragino Sans W1" panose="020B0400000000000000" pitchFamily="34" charset="-128"/>
              </a:rPr>
              <a:t>同一商材であれば、掲載尺内で異なるクリエイティブの組み合わせも可能となります</a:t>
            </a:r>
            <a:endParaRPr lang="en-US" altLang="ja-JP" sz="700" dirty="0">
              <a:solidFill>
                <a:schemeClr val="bg1"/>
              </a:solidFill>
              <a:latin typeface="Hiragino Sans W1" panose="020B0400000000000000" pitchFamily="34" charset="-128"/>
              <a:ea typeface="Hiragino Sans W1" panose="020B0400000000000000" pitchFamily="34" charset="-128"/>
            </a:endParaRPr>
          </a:p>
        </p:txBody>
      </p:sp>
      <p:sp>
        <p:nvSpPr>
          <p:cNvPr id="48" name="正方形/長方形 47">
            <a:extLst>
              <a:ext uri="{FF2B5EF4-FFF2-40B4-BE49-F238E27FC236}">
                <a16:creationId xmlns:a16="http://schemas.microsoft.com/office/drawing/2014/main" id="{352111BB-3C90-B849-A057-2B1717C22B2D}"/>
              </a:ext>
            </a:extLst>
          </p:cNvPr>
          <p:cNvSpPr/>
          <p:nvPr/>
        </p:nvSpPr>
        <p:spPr>
          <a:xfrm>
            <a:off x="10739222" y="2844748"/>
            <a:ext cx="365806" cy="246221"/>
          </a:xfrm>
          <a:prstGeom prst="rect">
            <a:avLst/>
          </a:prstGeom>
        </p:spPr>
        <p:txBody>
          <a:bodyPr wrap="none">
            <a:spAutoFit/>
          </a:bodyPr>
          <a:lstStyle/>
          <a:p>
            <a:r>
              <a:rPr lang="en-US" altLang="ja-JP" sz="1000" b="1" dirty="0">
                <a:solidFill>
                  <a:schemeClr val="bg1"/>
                </a:solidFill>
                <a:latin typeface="DIN Condensed" pitchFamily="2" charset="0"/>
                <a:ea typeface="Hiragino Sans W7" panose="020B0400000000000000" pitchFamily="34" charset="-128"/>
              </a:rPr>
              <a:t>※1</a:t>
            </a:r>
            <a:endParaRPr lang="ja-JP" altLang="en-US" sz="1000">
              <a:latin typeface="DIN Condensed" pitchFamily="2" charset="0"/>
              <a:ea typeface="Hiragino Sans W5" panose="020B0400000000000000" pitchFamily="34" charset="-128"/>
            </a:endParaRPr>
          </a:p>
        </p:txBody>
      </p:sp>
      <p:cxnSp>
        <p:nvCxnSpPr>
          <p:cNvPr id="49" name="直線コネクタ 48">
            <a:extLst>
              <a:ext uri="{FF2B5EF4-FFF2-40B4-BE49-F238E27FC236}">
                <a16:creationId xmlns:a16="http://schemas.microsoft.com/office/drawing/2014/main" id="{563A1D7F-908F-F845-B159-3ECA9DB3977A}"/>
              </a:ext>
            </a:extLst>
          </p:cNvPr>
          <p:cNvCxnSpPr>
            <a:cxnSpLocks/>
          </p:cNvCxnSpPr>
          <p:nvPr/>
        </p:nvCxnSpPr>
        <p:spPr>
          <a:xfrm flipH="1">
            <a:off x="5180380" y="5697424"/>
            <a:ext cx="6729547"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51" name="正方形/長方形 50">
            <a:extLst>
              <a:ext uri="{FF2B5EF4-FFF2-40B4-BE49-F238E27FC236}">
                <a16:creationId xmlns:a16="http://schemas.microsoft.com/office/drawing/2014/main" id="{97C6E77C-80D6-6F45-8E02-43CE15B9A083}"/>
              </a:ext>
            </a:extLst>
          </p:cNvPr>
          <p:cNvSpPr/>
          <p:nvPr/>
        </p:nvSpPr>
        <p:spPr>
          <a:xfrm>
            <a:off x="5438041" y="5727018"/>
            <a:ext cx="1802918" cy="276999"/>
          </a:xfrm>
          <a:prstGeom prst="rect">
            <a:avLst/>
          </a:prstGeom>
        </p:spPr>
        <p:txBody>
          <a:bodyPr wrap="square">
            <a:spAutoFit/>
          </a:bodyPr>
          <a:lstStyle/>
          <a:p>
            <a:pPr algn="ctr" fontAlgn="ctr"/>
            <a:r>
              <a:rPr lang="ja-JP" altLang="en-US" sz="1200" b="1">
                <a:solidFill>
                  <a:schemeClr val="bg1"/>
                </a:solidFill>
                <a:latin typeface="DIN Alternate" panose="020B0500000000000000" pitchFamily="34" charset="0"/>
                <a:ea typeface="Hiragino Kaku Gothic ProN W6" panose="020B0300000000000000" pitchFamily="34" charset="-128"/>
              </a:rPr>
              <a:t>走査方式</a:t>
            </a:r>
          </a:p>
        </p:txBody>
      </p:sp>
      <p:sp>
        <p:nvSpPr>
          <p:cNvPr id="52" name="正方形/長方形 51">
            <a:extLst>
              <a:ext uri="{FF2B5EF4-FFF2-40B4-BE49-F238E27FC236}">
                <a16:creationId xmlns:a16="http://schemas.microsoft.com/office/drawing/2014/main" id="{187FE6EF-C0A6-6E41-8D88-3C20D9EF49B6}"/>
              </a:ext>
            </a:extLst>
          </p:cNvPr>
          <p:cNvSpPr/>
          <p:nvPr/>
        </p:nvSpPr>
        <p:spPr>
          <a:xfrm>
            <a:off x="7627793" y="5733620"/>
            <a:ext cx="3909131" cy="276999"/>
          </a:xfrm>
          <a:prstGeom prst="rect">
            <a:avLst/>
          </a:prstGeom>
        </p:spPr>
        <p:txBody>
          <a:bodyPr wrap="square">
            <a:spAutoFit/>
          </a:bodyPr>
          <a:lstStyle/>
          <a:p>
            <a:pPr fontAlgn="ctr"/>
            <a:r>
              <a:rPr lang="ja-JP" altLang="en-US" sz="1200" b="1">
                <a:solidFill>
                  <a:schemeClr val="bg1"/>
                </a:solidFill>
                <a:latin typeface="DIN Alternate" panose="020B0500000000000000" pitchFamily="34" charset="0"/>
                <a:ea typeface="Hiragino Kaku Gothic ProN W6" panose="020B0300000000000000" pitchFamily="34" charset="-128"/>
              </a:rPr>
              <a:t>プログレッシブ方式（インターレース方式は不可）</a:t>
            </a:r>
          </a:p>
        </p:txBody>
      </p:sp>
      <p:cxnSp>
        <p:nvCxnSpPr>
          <p:cNvPr id="53" name="直線コネクタ 52">
            <a:extLst>
              <a:ext uri="{FF2B5EF4-FFF2-40B4-BE49-F238E27FC236}">
                <a16:creationId xmlns:a16="http://schemas.microsoft.com/office/drawing/2014/main" id="{F87978A7-ACDD-6745-ADF3-DFA651ECF280}"/>
              </a:ext>
            </a:extLst>
          </p:cNvPr>
          <p:cNvCxnSpPr>
            <a:cxnSpLocks/>
          </p:cNvCxnSpPr>
          <p:nvPr/>
        </p:nvCxnSpPr>
        <p:spPr>
          <a:xfrm flipH="1">
            <a:off x="5178453" y="6016672"/>
            <a:ext cx="6729547"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93" name="正方形/長方形 92">
            <a:extLst>
              <a:ext uri="{FF2B5EF4-FFF2-40B4-BE49-F238E27FC236}">
                <a16:creationId xmlns:a16="http://schemas.microsoft.com/office/drawing/2014/main" id="{379172F6-316A-3746-BBF7-EC5F2A0A5E62}"/>
              </a:ext>
            </a:extLst>
          </p:cNvPr>
          <p:cNvSpPr/>
          <p:nvPr/>
        </p:nvSpPr>
        <p:spPr>
          <a:xfrm>
            <a:off x="5438041" y="6061366"/>
            <a:ext cx="1802918" cy="276999"/>
          </a:xfrm>
          <a:prstGeom prst="rect">
            <a:avLst/>
          </a:prstGeom>
        </p:spPr>
        <p:txBody>
          <a:bodyPr wrap="square">
            <a:spAutoFit/>
          </a:bodyPr>
          <a:lstStyle/>
          <a:p>
            <a:pPr algn="ctr" fontAlgn="ctr"/>
            <a:r>
              <a:rPr lang="ja-JP" altLang="en-US" sz="1200" b="1">
                <a:solidFill>
                  <a:schemeClr val="bg1"/>
                </a:solidFill>
                <a:latin typeface="DIN Alternate" panose="020B0500000000000000" pitchFamily="34" charset="0"/>
                <a:ea typeface="Hiragino Kaku Gothic ProN W6" panose="020B0300000000000000" pitchFamily="34" charset="-128"/>
              </a:rPr>
              <a:t>最低級数</a:t>
            </a:r>
          </a:p>
        </p:txBody>
      </p:sp>
      <p:sp>
        <p:nvSpPr>
          <p:cNvPr id="94" name="正方形/長方形 93">
            <a:extLst>
              <a:ext uri="{FF2B5EF4-FFF2-40B4-BE49-F238E27FC236}">
                <a16:creationId xmlns:a16="http://schemas.microsoft.com/office/drawing/2014/main" id="{72001F2C-3A93-FB41-BDE3-2071D2C84721}"/>
              </a:ext>
            </a:extLst>
          </p:cNvPr>
          <p:cNvSpPr/>
          <p:nvPr/>
        </p:nvSpPr>
        <p:spPr>
          <a:xfrm>
            <a:off x="7627793" y="6056393"/>
            <a:ext cx="1802918" cy="276999"/>
          </a:xfrm>
          <a:prstGeom prst="rect">
            <a:avLst/>
          </a:prstGeom>
        </p:spPr>
        <p:txBody>
          <a:bodyPr wrap="square">
            <a:spAutoFit/>
          </a:bodyPr>
          <a:lstStyle/>
          <a:p>
            <a:pPr fontAlgn="ctr"/>
            <a:r>
              <a:rPr lang="en-US" altLang="ja-JP" sz="1200" b="1" dirty="0">
                <a:solidFill>
                  <a:schemeClr val="bg1"/>
                </a:solidFill>
                <a:latin typeface="DIN Alternate" panose="020B0500000000000000" pitchFamily="34" charset="0"/>
                <a:ea typeface="Hiragino Kaku Gothic ProN W6" panose="020B0300000000000000" pitchFamily="34" charset="-128"/>
              </a:rPr>
              <a:t>26pt</a:t>
            </a:r>
            <a:endParaRPr lang="ja-JP" altLang="en-US" sz="1200" b="1">
              <a:solidFill>
                <a:schemeClr val="bg1"/>
              </a:solidFill>
              <a:latin typeface="DIN Alternate" panose="020B0500000000000000" pitchFamily="34" charset="0"/>
              <a:ea typeface="Hiragino Kaku Gothic ProN W6" panose="020B0300000000000000" pitchFamily="34" charset="-128"/>
            </a:endParaRPr>
          </a:p>
        </p:txBody>
      </p:sp>
      <p:sp>
        <p:nvSpPr>
          <p:cNvPr id="2" name="スライド番号プレースホルダ 3">
            <a:extLst>
              <a:ext uri="{FF2B5EF4-FFF2-40B4-BE49-F238E27FC236}">
                <a16:creationId xmlns:a16="http://schemas.microsoft.com/office/drawing/2014/main" id="{2020991B-42C0-6514-B8E9-4F981A2B5875}"/>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algn="r">
              <a:defRPr/>
            </a:pPr>
            <a:r>
              <a:rPr lang="en-US" altLang="ja-JP" sz="1100" dirty="0">
                <a:solidFill>
                  <a:schemeClr val="bg1"/>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chemeClr val="bg1"/>
                </a:solidFill>
                <a:latin typeface="DIN Alternate" panose="020B0500000000000000" pitchFamily="34" charset="0"/>
                <a:ea typeface="Hiragino Sans W1" panose="020B0300000000000000" pitchFamily="34" charset="-128"/>
              </a:rPr>
              <a:pPr algn="r">
                <a:defRPr/>
              </a:pPr>
              <a:t>48</a:t>
            </a:fld>
            <a:endParaRPr lang="en-US" altLang="ja-JP" sz="1100" dirty="0">
              <a:solidFill>
                <a:schemeClr val="bg1"/>
              </a:solidFill>
              <a:latin typeface="DIN Alternate" panose="020B0500000000000000" pitchFamily="34" charset="0"/>
              <a:ea typeface="Hiragino Sans W1" panose="020B0300000000000000" pitchFamily="34" charset="-128"/>
            </a:endParaRPr>
          </a:p>
        </p:txBody>
      </p:sp>
      <p:sp>
        <p:nvSpPr>
          <p:cNvPr id="4" name="正方形/長方形 3">
            <a:extLst>
              <a:ext uri="{FF2B5EF4-FFF2-40B4-BE49-F238E27FC236}">
                <a16:creationId xmlns:a16="http://schemas.microsoft.com/office/drawing/2014/main" id="{AF619094-40A3-0457-69CF-0E9FE6713C5C}"/>
              </a:ext>
            </a:extLst>
          </p:cNvPr>
          <p:cNvSpPr/>
          <p:nvPr/>
        </p:nvSpPr>
        <p:spPr>
          <a:xfrm>
            <a:off x="8270239" y="6442414"/>
            <a:ext cx="3344571" cy="298480"/>
          </a:xfrm>
          <a:prstGeom prst="rect">
            <a:avLst/>
          </a:prstGeom>
        </p:spPr>
        <p:txBody>
          <a:bodyPr wrap="square">
            <a:sp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schemeClr val="bg1"/>
                </a:solidFill>
                <a:effectLst/>
                <a:uLnTx/>
                <a:uFillTx/>
                <a:latin typeface="DIN Alternate" panose="020B0500000000000000" pitchFamily="34" charset="0"/>
                <a:ea typeface="Hiragino Sans W3" panose="020B0400000000000000" pitchFamily="34" charset="-128"/>
                <a:cs typeface="+mn-cs"/>
              </a:rPr>
              <a:t>© News Technology Co., Ltd. </a:t>
            </a:r>
            <a:r>
              <a:rPr kumimoji="1" lang="ja-JP" altLang="en-US" sz="1000" b="0" i="0" u="none" strike="noStrike" kern="1200" cap="none" spc="0" normalizeH="0" baseline="0" noProof="0">
                <a:ln>
                  <a:noFill/>
                </a:ln>
                <a:solidFill>
                  <a:schemeClr val="bg1"/>
                </a:solidFill>
                <a:effectLst/>
                <a:uLnTx/>
                <a:uFillTx/>
                <a:latin typeface="DIN Alternate" panose="020B0500000000000000" pitchFamily="34" charset="0"/>
                <a:ea typeface="Hiragino Sans W1" panose="020B0300000000000000" pitchFamily="34" charset="-128"/>
                <a:cs typeface="+mn-cs"/>
              </a:rPr>
              <a:t>│</a:t>
            </a:r>
            <a:endParaRPr kumimoji="1" lang="ja-JP" altLang="en-US" sz="900" b="0" i="0" u="none" strike="noStrike" kern="1200" cap="none" spc="0" normalizeH="0" baseline="0" noProof="0">
              <a:ln>
                <a:noFill/>
              </a:ln>
              <a:solidFill>
                <a:schemeClr val="bg1"/>
              </a:solidFill>
              <a:effectLst/>
              <a:uLnTx/>
              <a:uFillTx/>
              <a:latin typeface="DIN Alternate" panose="020B0500000000000000" pitchFamily="34" charset="0"/>
              <a:ea typeface="Hiragino Sans W3" panose="020B0400000000000000" pitchFamily="34" charset="-128"/>
              <a:cs typeface="+mn-cs"/>
            </a:endParaRPr>
          </a:p>
        </p:txBody>
      </p:sp>
    </p:spTree>
    <p:extLst>
      <p:ext uri="{BB962C8B-B14F-4D97-AF65-F5344CB8AC3E}">
        <p14:creationId xmlns:p14="http://schemas.microsoft.com/office/powerpoint/2010/main" val="191556510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E04C63-1946-7AE8-E9E7-85DE55C7FD3A}"/>
            </a:ext>
          </a:extLst>
        </p:cNvPr>
        <p:cNvGrpSpPr/>
        <p:nvPr/>
      </p:nvGrpSpPr>
      <p:grpSpPr>
        <a:xfrm>
          <a:off x="0" y="0"/>
          <a:ext cx="0" cy="0"/>
          <a:chOff x="0" y="0"/>
          <a:chExt cx="0" cy="0"/>
        </a:xfrm>
      </p:grpSpPr>
      <p:sp>
        <p:nvSpPr>
          <p:cNvPr id="9" name="正方形/長方形 8">
            <a:extLst>
              <a:ext uri="{FF2B5EF4-FFF2-40B4-BE49-F238E27FC236}">
                <a16:creationId xmlns:a16="http://schemas.microsoft.com/office/drawing/2014/main" id="{C9BB66DE-8825-3889-625F-AEFE911883D8}"/>
              </a:ext>
            </a:extLst>
          </p:cNvPr>
          <p:cNvSpPr/>
          <p:nvPr/>
        </p:nvSpPr>
        <p:spPr>
          <a:xfrm>
            <a:off x="0" y="0"/>
            <a:ext cx="12192000" cy="6858000"/>
          </a:xfrm>
          <a:prstGeom prst="rect">
            <a:avLst/>
          </a:prstGeom>
          <a:solidFill>
            <a:srgbClr val="FE55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iragino Sans W5" panose="020B0400000000000000" pitchFamily="34" charset="-128"/>
              <a:ea typeface="Hiragino Sans W5" panose="020B0400000000000000" pitchFamily="34" charset="-128"/>
            </a:endParaRPr>
          </a:p>
        </p:txBody>
      </p:sp>
      <p:pic>
        <p:nvPicPr>
          <p:cNvPr id="4" name="図 3" descr="テキスト&#10;&#10;自動的に生成された説明">
            <a:extLst>
              <a:ext uri="{FF2B5EF4-FFF2-40B4-BE49-F238E27FC236}">
                <a16:creationId xmlns:a16="http://schemas.microsoft.com/office/drawing/2014/main" id="{FBDE1C34-D7AC-6075-81F3-897C7712D98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rot="16200000">
            <a:off x="-225716" y="6026259"/>
            <a:ext cx="998858" cy="317072"/>
          </a:xfrm>
          <a:prstGeom prst="rect">
            <a:avLst/>
          </a:prstGeom>
        </p:spPr>
      </p:pic>
      <p:sp>
        <p:nvSpPr>
          <p:cNvPr id="5" name="テキスト ボックス 4">
            <a:extLst>
              <a:ext uri="{FF2B5EF4-FFF2-40B4-BE49-F238E27FC236}">
                <a16:creationId xmlns:a16="http://schemas.microsoft.com/office/drawing/2014/main" id="{9F732904-1B6E-3881-F18D-D65DA3256B23}"/>
              </a:ext>
            </a:extLst>
          </p:cNvPr>
          <p:cNvSpPr txBox="1"/>
          <p:nvPr/>
        </p:nvSpPr>
        <p:spPr>
          <a:xfrm>
            <a:off x="697324" y="161966"/>
            <a:ext cx="6518398" cy="646331"/>
          </a:xfrm>
          <a:prstGeom prst="rect">
            <a:avLst/>
          </a:prstGeom>
          <a:noFill/>
          <a:effectLst/>
        </p:spPr>
        <p:txBody>
          <a:bodyPr wrap="square" rtlCol="0">
            <a:spAutoFit/>
          </a:bodyPr>
          <a:lstStyle/>
          <a:p>
            <a:r>
              <a:rPr kumimoji="1" lang="en-US" altLang="ja-JP" sz="3600" b="1" dirty="0">
                <a:solidFill>
                  <a:schemeClr val="bg1"/>
                </a:solidFill>
                <a:latin typeface="DIN Alternate" panose="020B0500000000000000" pitchFamily="34" charset="0"/>
              </a:rPr>
              <a:t>SCHEDULE</a:t>
            </a:r>
            <a:endParaRPr kumimoji="1" lang="ja-JP" altLang="en-US" sz="3600" b="1">
              <a:solidFill>
                <a:schemeClr val="bg1"/>
              </a:solidFill>
              <a:latin typeface="DIN Alternate" panose="020B0500000000000000" pitchFamily="34" charset="0"/>
            </a:endParaRPr>
          </a:p>
        </p:txBody>
      </p:sp>
      <p:sp>
        <p:nvSpPr>
          <p:cNvPr id="6" name="テキスト ボックス 5">
            <a:extLst>
              <a:ext uri="{FF2B5EF4-FFF2-40B4-BE49-F238E27FC236}">
                <a16:creationId xmlns:a16="http://schemas.microsoft.com/office/drawing/2014/main" id="{67EF1C72-BCDE-F331-8731-176FDEC953B8}"/>
              </a:ext>
            </a:extLst>
          </p:cNvPr>
          <p:cNvSpPr txBox="1"/>
          <p:nvPr/>
        </p:nvSpPr>
        <p:spPr>
          <a:xfrm>
            <a:off x="697324" y="599979"/>
            <a:ext cx="2655476" cy="456472"/>
          </a:xfrm>
          <a:prstGeom prst="rect">
            <a:avLst/>
          </a:prstGeom>
          <a:noFill/>
          <a:effectLst/>
        </p:spPr>
        <p:txBody>
          <a:bodyPr wrap="square" rtlCol="0">
            <a:spAutoFit/>
          </a:bodyPr>
          <a:lstStyle/>
          <a:p>
            <a:pPr>
              <a:lnSpc>
                <a:spcPct val="150000"/>
              </a:lnSpc>
            </a:pPr>
            <a:r>
              <a:rPr lang="ja-JP" altLang="en-US">
                <a:solidFill>
                  <a:schemeClr val="bg1"/>
                </a:solidFill>
                <a:latin typeface="Hiragino Kaku Gothic ProN W3" panose="020B0300000000000000" pitchFamily="34" charset="-128"/>
                <a:ea typeface="Hiragino Kaku Gothic ProN W3" panose="020B0300000000000000" pitchFamily="34" charset="-128"/>
              </a:rPr>
              <a:t>締切スケジュール</a:t>
            </a:r>
            <a:endParaRPr lang="en-US" altLang="ja-JP" dirty="0">
              <a:solidFill>
                <a:schemeClr val="bg1"/>
              </a:solidFill>
              <a:latin typeface="Hiragino Kaku Gothic ProN W3" panose="020B0300000000000000" pitchFamily="34" charset="-128"/>
              <a:ea typeface="Hiragino Kaku Gothic ProN W3" panose="020B0300000000000000" pitchFamily="34" charset="-128"/>
            </a:endParaRPr>
          </a:p>
        </p:txBody>
      </p:sp>
      <p:graphicFrame>
        <p:nvGraphicFramePr>
          <p:cNvPr id="7" name="表 6">
            <a:extLst>
              <a:ext uri="{FF2B5EF4-FFF2-40B4-BE49-F238E27FC236}">
                <a16:creationId xmlns:a16="http://schemas.microsoft.com/office/drawing/2014/main" id="{FB4C1268-D136-B7B9-2740-5823906B5C46}"/>
              </a:ext>
            </a:extLst>
          </p:cNvPr>
          <p:cNvGraphicFramePr>
            <a:graphicFrameLocks noGrp="1"/>
          </p:cNvGraphicFramePr>
          <p:nvPr/>
        </p:nvGraphicFramePr>
        <p:xfrm>
          <a:off x="697324" y="1282601"/>
          <a:ext cx="11012076" cy="4922981"/>
        </p:xfrm>
        <a:graphic>
          <a:graphicData uri="http://schemas.openxmlformats.org/drawingml/2006/table">
            <a:tbl>
              <a:tblPr firstRow="1" bandRow="1">
                <a:tableStyleId>{5C22544A-7EE6-4342-B048-85BDC9FD1C3A}</a:tableStyleId>
              </a:tblPr>
              <a:tblGrid>
                <a:gridCol w="2753019">
                  <a:extLst>
                    <a:ext uri="{9D8B030D-6E8A-4147-A177-3AD203B41FA5}">
                      <a16:colId xmlns:a16="http://schemas.microsoft.com/office/drawing/2014/main" val="324995462"/>
                    </a:ext>
                  </a:extLst>
                </a:gridCol>
                <a:gridCol w="2753019">
                  <a:extLst>
                    <a:ext uri="{9D8B030D-6E8A-4147-A177-3AD203B41FA5}">
                      <a16:colId xmlns:a16="http://schemas.microsoft.com/office/drawing/2014/main" val="89135501"/>
                    </a:ext>
                  </a:extLst>
                </a:gridCol>
                <a:gridCol w="2753019">
                  <a:extLst>
                    <a:ext uri="{9D8B030D-6E8A-4147-A177-3AD203B41FA5}">
                      <a16:colId xmlns:a16="http://schemas.microsoft.com/office/drawing/2014/main" val="3121299857"/>
                    </a:ext>
                  </a:extLst>
                </a:gridCol>
                <a:gridCol w="2753019">
                  <a:extLst>
                    <a:ext uri="{9D8B030D-6E8A-4147-A177-3AD203B41FA5}">
                      <a16:colId xmlns:a16="http://schemas.microsoft.com/office/drawing/2014/main" val="641772769"/>
                    </a:ext>
                  </a:extLst>
                </a:gridCol>
              </a:tblGrid>
              <a:tr h="482012">
                <a:tc>
                  <a:txBody>
                    <a:bodyPr/>
                    <a:lstStyle/>
                    <a:p>
                      <a:pPr algn="ctr"/>
                      <a:r>
                        <a:rPr kumimoji="1" lang="ja-JP" altLang="en-US" sz="1300" b="1" i="0">
                          <a:solidFill>
                            <a:srgbClr val="FE5519"/>
                          </a:solidFill>
                          <a:latin typeface="Hiragino Kaku Gothic ProN W6" panose="020B0300000000000000" pitchFamily="34" charset="-128"/>
                          <a:ea typeface="Hiragino Kaku Gothic ProN W6" panose="020B0300000000000000" pitchFamily="34" charset="-128"/>
                        </a:rPr>
                        <a:t>ご掲載開始週</a:t>
                      </a:r>
                    </a:p>
                  </a:txBody>
                  <a:tcPr marL="85772" marR="85772" marT="42886" marB="42886" anchor="ctr">
                    <a:lnB w="12700" cap="flat" cmpd="sng" algn="ctr">
                      <a:solidFill>
                        <a:schemeClr val="bg1"/>
                      </a:solidFill>
                      <a:prstDash val="solid"/>
                      <a:round/>
                      <a:headEnd type="none" w="med" len="med"/>
                      <a:tailEnd type="none" w="med" len="med"/>
                    </a:lnB>
                    <a:solidFill>
                      <a:schemeClr val="bg1"/>
                    </a:solidFill>
                  </a:tcPr>
                </a:tc>
                <a:tc>
                  <a:txBody>
                    <a:bodyPr/>
                    <a:lstStyle/>
                    <a:p>
                      <a:pPr algn="ctr"/>
                      <a:r>
                        <a:rPr kumimoji="1" lang="ja-JP" altLang="en-US" sz="1300" b="1" i="0">
                          <a:solidFill>
                            <a:srgbClr val="FE5519"/>
                          </a:solidFill>
                          <a:latin typeface="Hiragino Kaku Gothic ProN W6" panose="020B0300000000000000" pitchFamily="34" charset="-128"/>
                          <a:ea typeface="Hiragino Kaku Gothic ProN W6" panose="020B0300000000000000" pitchFamily="34" charset="-128"/>
                        </a:rPr>
                        <a:t>クリエイティブ審査締切日</a:t>
                      </a:r>
                      <a:endParaRPr kumimoji="1" lang="en-US" altLang="ja-JP" sz="1300" b="1" i="0" dirty="0">
                        <a:solidFill>
                          <a:srgbClr val="FE5519"/>
                        </a:solidFill>
                        <a:latin typeface="Hiragino Kaku Gothic ProN W6" panose="020B0300000000000000" pitchFamily="34" charset="-128"/>
                        <a:ea typeface="Hiragino Kaku Gothic ProN W6" panose="020B0300000000000000" pitchFamily="34" charset="-128"/>
                      </a:endParaRPr>
                    </a:p>
                    <a:p>
                      <a:pPr algn="ctr"/>
                      <a:r>
                        <a:rPr kumimoji="1" lang="ja-JP" altLang="en-US" sz="1300" b="1" i="0">
                          <a:solidFill>
                            <a:srgbClr val="FE5519"/>
                          </a:solidFill>
                          <a:latin typeface="Hiragino Kaku Gothic ProN W6" panose="020B0300000000000000" pitchFamily="34" charset="-128"/>
                          <a:ea typeface="Hiragino Kaku Gothic ProN W6" panose="020B0300000000000000" pitchFamily="34" charset="-128"/>
                        </a:rPr>
                        <a:t>（当日</a:t>
                      </a:r>
                      <a:r>
                        <a:rPr kumimoji="1" lang="en-US" altLang="ja-JP" sz="1300" b="1" i="0" dirty="0">
                          <a:solidFill>
                            <a:srgbClr val="FE5519"/>
                          </a:solidFill>
                          <a:latin typeface="Hiragino Kaku Gothic ProN W6" panose="020B0300000000000000" pitchFamily="34" charset="-128"/>
                          <a:ea typeface="Hiragino Kaku Gothic ProN W6" panose="020B0300000000000000" pitchFamily="34" charset="-128"/>
                        </a:rPr>
                        <a:t>17:00</a:t>
                      </a:r>
                      <a:r>
                        <a:rPr kumimoji="1" lang="ja-JP" altLang="en-US" sz="1300" b="1" i="0">
                          <a:solidFill>
                            <a:srgbClr val="FE5519"/>
                          </a:solidFill>
                          <a:latin typeface="Hiragino Kaku Gothic ProN W6" panose="020B0300000000000000" pitchFamily="34" charset="-128"/>
                          <a:ea typeface="Hiragino Kaku Gothic ProN W6" panose="020B0300000000000000" pitchFamily="34" charset="-128"/>
                        </a:rPr>
                        <a:t>まで）</a:t>
                      </a:r>
                    </a:p>
                  </a:txBody>
                  <a:tcPr marL="85772" marR="85772" marT="42886" marB="42886">
                    <a:lnB w="12700" cap="flat" cmpd="sng" algn="ctr">
                      <a:solidFill>
                        <a:schemeClr val="bg1"/>
                      </a:solidFill>
                      <a:prstDash val="solid"/>
                      <a:round/>
                      <a:headEnd type="none" w="med" len="med"/>
                      <a:tailEnd type="none" w="med" len="med"/>
                    </a:lnB>
                    <a:solidFill>
                      <a:schemeClr val="bg1"/>
                    </a:solidFill>
                  </a:tcPr>
                </a:tc>
                <a:tc>
                  <a:txBody>
                    <a:bodyPr/>
                    <a:lstStyle/>
                    <a:p>
                      <a:pPr algn="ctr"/>
                      <a:r>
                        <a:rPr kumimoji="1" lang="ja-JP" altLang="en-US" sz="1300" b="1" i="0">
                          <a:solidFill>
                            <a:srgbClr val="FE5519"/>
                          </a:solidFill>
                          <a:latin typeface="Hiragino Kaku Gothic ProN W6" panose="020B0300000000000000" pitchFamily="34" charset="-128"/>
                          <a:ea typeface="Hiragino Kaku Gothic ProN W6" panose="020B0300000000000000" pitchFamily="34" charset="-128"/>
                        </a:rPr>
                        <a:t>申込締切日</a:t>
                      </a:r>
                      <a:endParaRPr kumimoji="1" lang="en-US" altLang="ja-JP" sz="1300" b="1" i="0" dirty="0">
                        <a:solidFill>
                          <a:srgbClr val="FE5519"/>
                        </a:solidFill>
                        <a:latin typeface="Hiragino Kaku Gothic ProN W6" panose="020B0300000000000000" pitchFamily="34" charset="-128"/>
                        <a:ea typeface="Hiragino Kaku Gothic ProN W6" panose="020B0300000000000000" pitchFamily="34" charset="-128"/>
                      </a:endParaRPr>
                    </a:p>
                    <a:p>
                      <a:pPr algn="ctr"/>
                      <a:r>
                        <a:rPr kumimoji="1" lang="ja-JP" altLang="en-US" sz="1300" b="1" i="0">
                          <a:solidFill>
                            <a:srgbClr val="FE5519"/>
                          </a:solidFill>
                          <a:latin typeface="Hiragino Kaku Gothic ProN W6" panose="020B0300000000000000" pitchFamily="34" charset="-128"/>
                          <a:ea typeface="Hiragino Kaku Gothic ProN W6" panose="020B0300000000000000" pitchFamily="34" charset="-128"/>
                        </a:rPr>
                        <a:t>（当日</a:t>
                      </a:r>
                      <a:r>
                        <a:rPr kumimoji="1" lang="en-US" altLang="ja-JP" sz="1300" b="1" i="0" dirty="0">
                          <a:solidFill>
                            <a:srgbClr val="FE5519"/>
                          </a:solidFill>
                          <a:latin typeface="Hiragino Kaku Gothic ProN W6" panose="020B0300000000000000" pitchFamily="34" charset="-128"/>
                          <a:ea typeface="Hiragino Kaku Gothic ProN W6" panose="020B0300000000000000" pitchFamily="34" charset="-128"/>
                        </a:rPr>
                        <a:t>17:00</a:t>
                      </a:r>
                      <a:r>
                        <a:rPr kumimoji="1" lang="ja-JP" altLang="en-US" sz="1300" b="1" i="0">
                          <a:solidFill>
                            <a:srgbClr val="FE5519"/>
                          </a:solidFill>
                          <a:latin typeface="Hiragino Kaku Gothic ProN W6" panose="020B0300000000000000" pitchFamily="34" charset="-128"/>
                          <a:ea typeface="Hiragino Kaku Gothic ProN W6" panose="020B0300000000000000" pitchFamily="34" charset="-128"/>
                        </a:rPr>
                        <a:t>まで）</a:t>
                      </a:r>
                    </a:p>
                  </a:txBody>
                  <a:tcPr marL="85772" marR="85772" marT="42886" marB="42886">
                    <a:lnB w="12700" cap="flat" cmpd="sng" algn="ctr">
                      <a:solidFill>
                        <a:schemeClr val="bg1"/>
                      </a:solidFill>
                      <a:prstDash val="solid"/>
                      <a:round/>
                      <a:headEnd type="none" w="med" len="med"/>
                      <a:tailEnd type="none" w="med" len="med"/>
                    </a:lnB>
                    <a:solidFill>
                      <a:schemeClr val="bg1"/>
                    </a:solidFill>
                  </a:tcPr>
                </a:tc>
                <a:tc>
                  <a:txBody>
                    <a:bodyPr/>
                    <a:lstStyle/>
                    <a:p>
                      <a:pPr algn="ctr"/>
                      <a:r>
                        <a:rPr kumimoji="1" lang="ja-JP" altLang="en-US" sz="1300" b="1" i="0">
                          <a:solidFill>
                            <a:srgbClr val="FE5519"/>
                          </a:solidFill>
                          <a:latin typeface="Hiragino Kaku Gothic ProN W6" panose="020B0300000000000000" pitchFamily="34" charset="-128"/>
                          <a:ea typeface="Hiragino Kaku Gothic ProN W6" panose="020B0300000000000000" pitchFamily="34" charset="-128"/>
                        </a:rPr>
                        <a:t>入稿締切日</a:t>
                      </a:r>
                      <a:endParaRPr kumimoji="1" lang="en-US" altLang="ja-JP" sz="1300" b="1" i="0" dirty="0">
                        <a:solidFill>
                          <a:srgbClr val="FE5519"/>
                        </a:solidFill>
                        <a:latin typeface="Hiragino Kaku Gothic ProN W6" panose="020B0300000000000000" pitchFamily="34" charset="-128"/>
                        <a:ea typeface="Hiragino Kaku Gothic ProN W6" panose="020B0300000000000000" pitchFamily="34" charset="-128"/>
                      </a:endParaRPr>
                    </a:p>
                    <a:p>
                      <a:pPr algn="ctr"/>
                      <a:r>
                        <a:rPr kumimoji="1" lang="ja-JP" altLang="en-US" sz="1300" b="1" i="0">
                          <a:solidFill>
                            <a:srgbClr val="FE5519"/>
                          </a:solidFill>
                          <a:latin typeface="Hiragino Kaku Gothic ProN W6" panose="020B0300000000000000" pitchFamily="34" charset="-128"/>
                          <a:ea typeface="Hiragino Kaku Gothic ProN W6" panose="020B0300000000000000" pitchFamily="34" charset="-128"/>
                        </a:rPr>
                        <a:t>（当日</a:t>
                      </a:r>
                      <a:r>
                        <a:rPr kumimoji="1" lang="en-US" altLang="ja-JP" sz="1300" b="1" i="0" dirty="0">
                          <a:solidFill>
                            <a:srgbClr val="FE5519"/>
                          </a:solidFill>
                          <a:latin typeface="Hiragino Kaku Gothic ProN W6" panose="020B0300000000000000" pitchFamily="34" charset="-128"/>
                          <a:ea typeface="Hiragino Kaku Gothic ProN W6" panose="020B0300000000000000" pitchFamily="34" charset="-128"/>
                        </a:rPr>
                        <a:t>17:00</a:t>
                      </a:r>
                      <a:r>
                        <a:rPr kumimoji="1" lang="ja-JP" altLang="en-US" sz="1300" b="1" i="0">
                          <a:solidFill>
                            <a:srgbClr val="FE5519"/>
                          </a:solidFill>
                          <a:latin typeface="Hiragino Kaku Gothic ProN W6" panose="020B0300000000000000" pitchFamily="34" charset="-128"/>
                          <a:ea typeface="Hiragino Kaku Gothic ProN W6" panose="020B0300000000000000" pitchFamily="34" charset="-128"/>
                        </a:rPr>
                        <a:t>まで）</a:t>
                      </a:r>
                    </a:p>
                  </a:txBody>
                  <a:tcPr marL="85772" marR="85772" marT="42886" marB="42886">
                    <a:lnB w="12700" cap="flat" cmpd="sng" algn="ctr">
                      <a:solidFill>
                        <a:schemeClr val="bg1"/>
                      </a:solidFill>
                      <a:prstDash val="solid"/>
                      <a:round/>
                      <a:headEnd type="none" w="med" len="med"/>
                      <a:tailEnd type="none" w="med" len="med"/>
                    </a:lnB>
                    <a:solidFill>
                      <a:schemeClr val="bg1"/>
                    </a:solidFill>
                  </a:tcPr>
                </a:tc>
                <a:extLst>
                  <a:ext uri="{0D108BD9-81ED-4DB2-BD59-A6C34878D82A}">
                    <a16:rowId xmlns:a16="http://schemas.microsoft.com/office/drawing/2014/main" val="176126055"/>
                  </a:ext>
                </a:extLst>
              </a:tr>
              <a:tr h="341613">
                <a:tc>
                  <a:txBody>
                    <a:bodyPr/>
                    <a:lstStyle/>
                    <a:p>
                      <a:pPr marL="763588" indent="0" algn="l">
                        <a:tabLst/>
                      </a:pPr>
                      <a:r>
                        <a:rPr kumimoji="1" lang="en-US" altLang="ja-JP" sz="1300" b="1" i="0" dirty="0">
                          <a:solidFill>
                            <a:schemeClr val="bg1"/>
                          </a:solidFill>
                          <a:latin typeface="Hiragino Kaku Gothic ProN W6" panose="020B0300000000000000" pitchFamily="34" charset="-128"/>
                          <a:ea typeface="Hiragino Kaku Gothic ProN W6" panose="020B0300000000000000" pitchFamily="34" charset="-128"/>
                        </a:rPr>
                        <a:t>1</a:t>
                      </a:r>
                      <a:r>
                        <a:rPr kumimoji="1" lang="ja-JP" altLang="en-US" sz="1300" b="1" i="0">
                          <a:solidFill>
                            <a:schemeClr val="bg1"/>
                          </a:solidFill>
                          <a:latin typeface="Hiragino Kaku Gothic ProN W6" panose="020B0300000000000000" pitchFamily="34" charset="-128"/>
                          <a:ea typeface="Hiragino Kaku Gothic ProN W6" panose="020B0300000000000000" pitchFamily="34" charset="-128"/>
                        </a:rPr>
                        <a:t>月</a:t>
                      </a:r>
                      <a:r>
                        <a:rPr kumimoji="1" lang="en-US" altLang="ja-JP" sz="1300" b="1" i="0" dirty="0">
                          <a:solidFill>
                            <a:schemeClr val="bg1"/>
                          </a:solidFill>
                          <a:latin typeface="Hiragino Kaku Gothic ProN W6" panose="020B0300000000000000" pitchFamily="34" charset="-128"/>
                          <a:ea typeface="Hiragino Kaku Gothic ProN W6" panose="020B0300000000000000" pitchFamily="34" charset="-128"/>
                        </a:rPr>
                        <a:t>5</a:t>
                      </a:r>
                      <a:r>
                        <a:rPr kumimoji="1" lang="ja-JP" altLang="en-US" sz="1300" b="1" i="0">
                          <a:solidFill>
                            <a:schemeClr val="bg1"/>
                          </a:solidFill>
                          <a:latin typeface="Hiragino Kaku Gothic ProN W6" panose="020B0300000000000000" pitchFamily="34" charset="-128"/>
                          <a:ea typeface="Hiragino Kaku Gothic ProN W6" panose="020B0300000000000000" pitchFamily="34" charset="-128"/>
                        </a:rPr>
                        <a:t>日</a:t>
                      </a:r>
                      <a:r>
                        <a:rPr kumimoji="1" lang="en-US" altLang="ja-JP" sz="1300" b="1" i="0" dirty="0">
                          <a:solidFill>
                            <a:schemeClr val="bg1"/>
                          </a:solidFill>
                          <a:latin typeface="Hiragino Kaku Gothic ProN W6" panose="020B0300000000000000" pitchFamily="34" charset="-128"/>
                          <a:ea typeface="Hiragino Kaku Gothic ProN W6" panose="020B0300000000000000" pitchFamily="34" charset="-128"/>
                        </a:rPr>
                        <a:t>  </a:t>
                      </a:r>
                      <a:r>
                        <a:rPr kumimoji="1" lang="ja-JP" altLang="en-US" sz="1300" b="1" i="0">
                          <a:solidFill>
                            <a:schemeClr val="bg1"/>
                          </a:solidFill>
                          <a:latin typeface="Hiragino Kaku Gothic ProN W6" panose="020B0300000000000000" pitchFamily="34" charset="-128"/>
                          <a:ea typeface="Hiragino Kaku Gothic ProN W6" panose="020B0300000000000000" pitchFamily="34" charset="-128"/>
                        </a:rPr>
                        <a:t>（月）</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719138" indent="44450" algn="l">
                        <a:tabLst/>
                      </a:pPr>
                      <a:r>
                        <a:rPr kumimoji="1" lang="en-US" altLang="ja-JP" sz="1300" b="1" i="0" dirty="0">
                          <a:solidFill>
                            <a:schemeClr val="bg1"/>
                          </a:solidFill>
                          <a:latin typeface="Hiragino Kaku Gothic ProN W6" panose="020B0300000000000000" pitchFamily="34" charset="-128"/>
                          <a:ea typeface="Hiragino Kaku Gothic ProN W6" panose="020B0300000000000000" pitchFamily="34" charset="-128"/>
                        </a:rPr>
                        <a:t>12</a:t>
                      </a:r>
                      <a:r>
                        <a:rPr kumimoji="1" lang="ja-JP" altLang="en-US" sz="1300" b="1" i="0">
                          <a:solidFill>
                            <a:schemeClr val="bg1"/>
                          </a:solidFill>
                          <a:latin typeface="Hiragino Kaku Gothic ProN W6" panose="020B0300000000000000" pitchFamily="34" charset="-128"/>
                          <a:ea typeface="Hiragino Kaku Gothic ProN W6" panose="020B0300000000000000" pitchFamily="34" charset="-128"/>
                        </a:rPr>
                        <a:t>月</a:t>
                      </a:r>
                      <a:r>
                        <a:rPr kumimoji="1" lang="en-US" altLang="ja-JP" sz="1300" b="1" i="0" dirty="0">
                          <a:solidFill>
                            <a:schemeClr val="bg1"/>
                          </a:solidFill>
                          <a:latin typeface="Hiragino Kaku Gothic ProN W6" panose="020B0300000000000000" pitchFamily="34" charset="-128"/>
                          <a:ea typeface="Hiragino Kaku Gothic ProN W6" panose="020B0300000000000000" pitchFamily="34" charset="-128"/>
                        </a:rPr>
                        <a:t>15</a:t>
                      </a:r>
                      <a:r>
                        <a:rPr kumimoji="1" lang="ja-JP" altLang="en-US" sz="1300" b="1" i="0">
                          <a:solidFill>
                            <a:schemeClr val="bg1"/>
                          </a:solidFill>
                          <a:latin typeface="Hiragino Kaku Gothic ProN W6" panose="020B0300000000000000" pitchFamily="34" charset="-128"/>
                          <a:ea typeface="Hiragino Kaku Gothic ProN W6" panose="020B0300000000000000" pitchFamily="34" charset="-128"/>
                        </a:rPr>
                        <a:t>日</a:t>
                      </a:r>
                      <a:r>
                        <a:rPr kumimoji="1" lang="en-US" altLang="ja-JP" sz="1300" b="1" i="0" dirty="0">
                          <a:solidFill>
                            <a:schemeClr val="bg1"/>
                          </a:solidFill>
                          <a:latin typeface="Hiragino Kaku Gothic ProN W6" panose="020B0300000000000000" pitchFamily="34" charset="-128"/>
                          <a:ea typeface="Hiragino Kaku Gothic ProN W6" panose="020B0300000000000000" pitchFamily="34" charset="-128"/>
                        </a:rPr>
                        <a:t>  </a:t>
                      </a:r>
                      <a:r>
                        <a:rPr kumimoji="1" lang="ja-JP" altLang="en-US" sz="1300" b="1" i="0">
                          <a:solidFill>
                            <a:schemeClr val="bg1"/>
                          </a:solidFill>
                          <a:latin typeface="Hiragino Kaku Gothic ProN W6" panose="020B0300000000000000" pitchFamily="34" charset="-128"/>
                          <a:ea typeface="Hiragino Kaku Gothic ProN W6" panose="020B0300000000000000" pitchFamily="34" charset="-128"/>
                        </a:rPr>
                        <a:t>（月）</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0" indent="763588" algn="l">
                        <a:tabLst/>
                      </a:pPr>
                      <a:r>
                        <a:rPr kumimoji="1" lang="en-US" altLang="ja-JP" sz="1300" b="1" i="0" dirty="0">
                          <a:solidFill>
                            <a:schemeClr val="bg1"/>
                          </a:solidFill>
                          <a:latin typeface="Hiragino Kaku Gothic ProN W6" panose="020B0300000000000000" pitchFamily="34" charset="-128"/>
                          <a:ea typeface="Hiragino Kaku Gothic ProN W6" panose="020B0300000000000000" pitchFamily="34" charset="-128"/>
                        </a:rPr>
                        <a:t>12</a:t>
                      </a:r>
                      <a:r>
                        <a:rPr kumimoji="1" lang="ja-JP" altLang="en-US" sz="1300" b="1" i="0">
                          <a:solidFill>
                            <a:schemeClr val="bg1"/>
                          </a:solidFill>
                          <a:latin typeface="Hiragino Kaku Gothic ProN W6" panose="020B0300000000000000" pitchFamily="34" charset="-128"/>
                          <a:ea typeface="Hiragino Kaku Gothic ProN W6" panose="020B0300000000000000" pitchFamily="34" charset="-128"/>
                        </a:rPr>
                        <a:t>月</a:t>
                      </a:r>
                      <a:r>
                        <a:rPr kumimoji="1" lang="en-US" altLang="ja-JP" sz="1300" b="1" i="0" dirty="0">
                          <a:solidFill>
                            <a:schemeClr val="bg1"/>
                          </a:solidFill>
                          <a:latin typeface="Hiragino Kaku Gothic ProN W6" panose="020B0300000000000000" pitchFamily="34" charset="-128"/>
                          <a:ea typeface="Hiragino Kaku Gothic ProN W6" panose="020B0300000000000000" pitchFamily="34" charset="-128"/>
                        </a:rPr>
                        <a:t>18</a:t>
                      </a:r>
                      <a:r>
                        <a:rPr kumimoji="1" lang="ja-JP" altLang="en-US" sz="1300" b="1" i="0">
                          <a:solidFill>
                            <a:schemeClr val="bg1"/>
                          </a:solidFill>
                          <a:latin typeface="Hiragino Kaku Gothic ProN W6" panose="020B0300000000000000" pitchFamily="34" charset="-128"/>
                          <a:ea typeface="Hiragino Kaku Gothic ProN W6" panose="020B0300000000000000" pitchFamily="34" charset="-128"/>
                        </a:rPr>
                        <a:t>日</a:t>
                      </a:r>
                      <a:r>
                        <a:rPr kumimoji="1" lang="en-US" altLang="ja-JP" sz="1300" b="1" i="0" dirty="0">
                          <a:solidFill>
                            <a:schemeClr val="bg1"/>
                          </a:solidFill>
                          <a:latin typeface="Hiragino Kaku Gothic ProN W6" panose="020B0300000000000000" pitchFamily="34" charset="-128"/>
                          <a:ea typeface="Hiragino Kaku Gothic ProN W6" panose="020B0300000000000000" pitchFamily="34" charset="-128"/>
                        </a:rPr>
                        <a:t>  </a:t>
                      </a:r>
                      <a:r>
                        <a:rPr kumimoji="1" lang="ja-JP" altLang="en-US" sz="1300" b="1" i="0">
                          <a:solidFill>
                            <a:schemeClr val="bg1"/>
                          </a:solidFill>
                          <a:latin typeface="Hiragino Kaku Gothic ProN W6" panose="020B0300000000000000" pitchFamily="34" charset="-128"/>
                          <a:ea typeface="Hiragino Kaku Gothic ProN W6" panose="020B0300000000000000" pitchFamily="34" charset="-128"/>
                        </a:rPr>
                        <a:t>（木）</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0" indent="763588" algn="l">
                        <a:tabLst/>
                      </a:pPr>
                      <a:r>
                        <a:rPr kumimoji="1" lang="en-US" altLang="ja-JP" sz="1300" b="1" i="0" dirty="0">
                          <a:solidFill>
                            <a:schemeClr val="bg1"/>
                          </a:solidFill>
                          <a:latin typeface="Hiragino Kaku Gothic ProN W6" panose="020B0300000000000000" pitchFamily="34" charset="-128"/>
                          <a:ea typeface="Hiragino Kaku Gothic ProN W6" panose="020B0300000000000000" pitchFamily="34" charset="-128"/>
                        </a:rPr>
                        <a:t>12</a:t>
                      </a:r>
                      <a:r>
                        <a:rPr kumimoji="1" lang="ja-JP" altLang="en-US" sz="1300" b="1" i="0">
                          <a:solidFill>
                            <a:schemeClr val="bg1"/>
                          </a:solidFill>
                          <a:latin typeface="Hiragino Kaku Gothic ProN W6" panose="020B0300000000000000" pitchFamily="34" charset="-128"/>
                          <a:ea typeface="Hiragino Kaku Gothic ProN W6" panose="020B0300000000000000" pitchFamily="34" charset="-128"/>
                        </a:rPr>
                        <a:t>月</a:t>
                      </a:r>
                      <a:r>
                        <a:rPr kumimoji="1" lang="en-US" altLang="ja-JP" sz="1300" b="1" i="0" dirty="0">
                          <a:solidFill>
                            <a:schemeClr val="bg1"/>
                          </a:solidFill>
                          <a:latin typeface="Hiragino Kaku Gothic ProN W6" panose="020B0300000000000000" pitchFamily="34" charset="-128"/>
                          <a:ea typeface="Hiragino Kaku Gothic ProN W6" panose="020B0300000000000000" pitchFamily="34" charset="-128"/>
                        </a:rPr>
                        <a:t>18</a:t>
                      </a:r>
                      <a:r>
                        <a:rPr kumimoji="1" lang="ja-JP" altLang="en-US" sz="1300" b="1" i="0">
                          <a:solidFill>
                            <a:schemeClr val="bg1"/>
                          </a:solidFill>
                          <a:latin typeface="Hiragino Kaku Gothic ProN W6" panose="020B0300000000000000" pitchFamily="34" charset="-128"/>
                          <a:ea typeface="Hiragino Kaku Gothic ProN W6" panose="020B0300000000000000" pitchFamily="34" charset="-128"/>
                        </a:rPr>
                        <a:t>日</a:t>
                      </a:r>
                      <a:r>
                        <a:rPr kumimoji="1" lang="en-US" altLang="ja-JP" sz="1300" b="1" i="0" dirty="0">
                          <a:solidFill>
                            <a:schemeClr val="bg1"/>
                          </a:solidFill>
                          <a:latin typeface="Hiragino Kaku Gothic ProN W6" panose="020B0300000000000000" pitchFamily="34" charset="-128"/>
                          <a:ea typeface="Hiragino Kaku Gothic ProN W6" panose="020B0300000000000000" pitchFamily="34" charset="-128"/>
                        </a:rPr>
                        <a:t>  </a:t>
                      </a:r>
                      <a:r>
                        <a:rPr kumimoji="1" lang="ja-JP" altLang="en-US" sz="1300" b="1" i="0">
                          <a:solidFill>
                            <a:schemeClr val="bg1"/>
                          </a:solidFill>
                          <a:latin typeface="Hiragino Kaku Gothic ProN W6" panose="020B0300000000000000" pitchFamily="34" charset="-128"/>
                          <a:ea typeface="Hiragino Kaku Gothic ProN W6" panose="020B0300000000000000" pitchFamily="34" charset="-128"/>
                        </a:rPr>
                        <a:t>（木）</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138879743"/>
                  </a:ext>
                </a:extLst>
              </a:tr>
              <a:tr h="341613">
                <a:tc>
                  <a:txBody>
                    <a:bodyPr/>
                    <a:lstStyle/>
                    <a:p>
                      <a:pPr marL="763588" indent="0" algn="l" defTabSz="914400" rtl="0" eaLnBrk="1" latinLnBrk="0" hangingPunct="1">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1</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12</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日（月）</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763588" indent="0" algn="l" defTabSz="914400" rtl="0" eaLnBrk="1" latinLnBrk="0" hangingPunct="1">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12</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22</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  </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763588" indent="0" algn="l" defTabSz="914400" rtl="0" eaLnBrk="1" latinLnBrk="0" hangingPunct="1">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12</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25</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  </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（木）</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763588"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12</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25</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  </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（木）</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74276326"/>
                  </a:ext>
                </a:extLst>
              </a:tr>
              <a:tr h="341613">
                <a:tc>
                  <a:txBody>
                    <a:bodyPr/>
                    <a:lstStyle/>
                    <a:p>
                      <a:pPr marL="763588" indent="0" algn="l" defTabSz="914400" rtl="0" eaLnBrk="1" latinLnBrk="0" hangingPunct="1">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1</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19</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日（月）</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763588" indent="0" algn="l" defTabSz="914400" rtl="0" eaLnBrk="1" latinLnBrk="0" hangingPunct="1">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12</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26</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  （金）</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763588" indent="0" algn="l" defTabSz="914400" rtl="0" eaLnBrk="1" latinLnBrk="0" hangingPunct="1">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1</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7</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  </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（水）</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763588" indent="0" algn="l" defTabSz="914400" rtl="0" eaLnBrk="1" latinLnBrk="0" hangingPunct="1">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1</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7</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  </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（水）</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543905027"/>
                  </a:ext>
                </a:extLst>
              </a:tr>
              <a:tr h="341613">
                <a:tc>
                  <a:txBody>
                    <a:bodyPr/>
                    <a:lstStyle/>
                    <a:p>
                      <a:pPr marL="763588" indent="0" algn="l" defTabSz="914400" rtl="0" eaLnBrk="1" latinLnBrk="0" hangingPunct="1">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1</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26</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日（月）</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763588" indent="0" algn="l" defTabSz="914400" rtl="0" eaLnBrk="1" latinLnBrk="0" hangingPunct="1">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1</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9</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  </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（金）</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763588" indent="0" algn="l" defTabSz="914400" rtl="0" eaLnBrk="1" latinLnBrk="0" hangingPunct="1">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1</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15</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日（木）</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763588" indent="0" algn="l" defTabSz="914400" rtl="0" eaLnBrk="1" latinLnBrk="0" hangingPunct="1">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1</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15</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日（木）</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06584953"/>
                  </a:ext>
                </a:extLst>
              </a:tr>
              <a:tr h="341613">
                <a:tc>
                  <a:txBody>
                    <a:bodyPr/>
                    <a:lstStyle/>
                    <a:p>
                      <a:pPr marL="763588" indent="0" algn="l" defTabSz="914400" rtl="0" eaLnBrk="1" latinLnBrk="0" hangingPunct="1">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2</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2</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  </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763588" indent="0" algn="l" defTabSz="914400" rtl="0" eaLnBrk="1" latinLnBrk="0" hangingPunct="1">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1</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19</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日（月）</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763588" indent="0" algn="l" defTabSz="914400" rtl="0" eaLnBrk="1" latinLnBrk="0" hangingPunct="1">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1</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22</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日（木）</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763588" indent="0" algn="l" defTabSz="914400" rtl="0" eaLnBrk="1" latinLnBrk="0" hangingPunct="1">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1</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22</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日（木）</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036185698"/>
                  </a:ext>
                </a:extLst>
              </a:tr>
              <a:tr h="341613">
                <a:tc>
                  <a:txBody>
                    <a:bodyPr/>
                    <a:lstStyle/>
                    <a:p>
                      <a:pPr marL="763588" indent="0" algn="l" defTabSz="914400" rtl="0" eaLnBrk="1" latinLnBrk="0" hangingPunct="1">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2</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9</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日（月）</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763588" indent="0" algn="l" defTabSz="914400" rtl="0" eaLnBrk="1" latinLnBrk="0" hangingPunct="1">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1</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26</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日（月）</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763588" indent="0" algn="l" defTabSz="914400" rtl="0" eaLnBrk="1" latinLnBrk="0" hangingPunct="1">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1</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29</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日（木）</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763588" indent="0" algn="l" defTabSz="914400" rtl="0" eaLnBrk="1" latinLnBrk="0" hangingPunct="1">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1</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29</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日（木）</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253897547"/>
                  </a:ext>
                </a:extLst>
              </a:tr>
              <a:tr h="341613">
                <a:tc>
                  <a:txBody>
                    <a:bodyPr/>
                    <a:lstStyle/>
                    <a:p>
                      <a:pPr marL="763588" indent="0" algn="l" defTabSz="914400" rtl="0" eaLnBrk="1" latinLnBrk="0" hangingPunct="1">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2</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16</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日（月）</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763588" indent="0" algn="l" defTabSz="914400" rtl="0" eaLnBrk="1" latinLnBrk="0" hangingPunct="1">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1</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30</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日（金）</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763588" indent="0" algn="l" defTabSz="914400" rtl="0" eaLnBrk="1" latinLnBrk="0" hangingPunct="1">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2</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4</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  </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（水）</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763588" indent="0" algn="l" defTabSz="914400" rtl="0" eaLnBrk="1" latinLnBrk="0" hangingPunct="1">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2</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4</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  </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（水）</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94057405"/>
                  </a:ext>
                </a:extLst>
              </a:tr>
              <a:tr h="341613">
                <a:tc>
                  <a:txBody>
                    <a:bodyPr/>
                    <a:lstStyle/>
                    <a:p>
                      <a:pPr marL="763588" indent="0" algn="l" defTabSz="914400" rtl="0" eaLnBrk="1" latinLnBrk="0" hangingPunct="1">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2</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23</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日（月）</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763588" indent="0" algn="l" defTabSz="914400" rtl="0" eaLnBrk="1" latinLnBrk="0" hangingPunct="1">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2</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6</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  </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（金）</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763588" indent="0" algn="l" defTabSz="914400" rtl="0" eaLnBrk="1" latinLnBrk="0" hangingPunct="1">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2</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12</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日（木）</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763588" indent="0" algn="l" defTabSz="914400" rtl="0" eaLnBrk="1" latinLnBrk="0" hangingPunct="1">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2</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12</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日（木）</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562265654"/>
                  </a:ext>
                </a:extLst>
              </a:tr>
              <a:tr h="341613">
                <a:tc>
                  <a:txBody>
                    <a:bodyPr/>
                    <a:lstStyle/>
                    <a:p>
                      <a:pPr marL="763588" indent="0" algn="l" defTabSz="914400" rtl="0" eaLnBrk="1" latinLnBrk="0" hangingPunct="1">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3</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2</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  </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763588" indent="0" algn="l" defTabSz="914400" rtl="0" eaLnBrk="1" latinLnBrk="0" hangingPunct="1">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2</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13</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日（金）</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763588" indent="0" algn="l" defTabSz="914400" rtl="0" eaLnBrk="1" latinLnBrk="0" hangingPunct="1">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2</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18</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日（水）</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763588" indent="0" algn="l" defTabSz="914400" rtl="0" eaLnBrk="1" latinLnBrk="0" hangingPunct="1">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2</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18</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日（水）</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99203809"/>
                  </a:ext>
                </a:extLst>
              </a:tr>
              <a:tr h="341613">
                <a:tc>
                  <a:txBody>
                    <a:bodyPr/>
                    <a:lstStyle/>
                    <a:p>
                      <a:pPr marL="763588" indent="0" algn="l" defTabSz="914400" rtl="0" eaLnBrk="1" latinLnBrk="0" hangingPunct="1">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3</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9</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  </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763588" indent="0" algn="l" defTabSz="914400" rtl="0" eaLnBrk="1" latinLnBrk="0" hangingPunct="1">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2</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20</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日（金）</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763588" indent="0" algn="l" defTabSz="914400" rtl="0" eaLnBrk="1" latinLnBrk="0" hangingPunct="1">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2</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26</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日（木）</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763588" indent="0" algn="l" defTabSz="914400" rtl="0" eaLnBrk="1" latinLnBrk="0" hangingPunct="1">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2</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26</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日（木）</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665683970"/>
                  </a:ext>
                </a:extLst>
              </a:tr>
              <a:tr h="341613">
                <a:tc>
                  <a:txBody>
                    <a:bodyPr/>
                    <a:lstStyle/>
                    <a:p>
                      <a:pPr marL="763588" indent="0" algn="l" defTabSz="914400" rtl="0" eaLnBrk="1" latinLnBrk="0" hangingPunct="1">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3</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16</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日（月）</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763588" indent="0" algn="l" defTabSz="914400" rtl="0" eaLnBrk="1" latinLnBrk="0" hangingPunct="1">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3</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2</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  </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763588" indent="0" algn="l" defTabSz="914400" rtl="0" eaLnBrk="1" latinLnBrk="0" hangingPunct="1">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3</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5</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  </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（木）</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763588" indent="0" algn="l" defTabSz="914400" rtl="0" eaLnBrk="1" latinLnBrk="0" hangingPunct="1">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3</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5</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  </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（木）</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959953541"/>
                  </a:ext>
                </a:extLst>
              </a:tr>
              <a:tr h="341613">
                <a:tc>
                  <a:txBody>
                    <a:bodyPr/>
                    <a:lstStyle/>
                    <a:p>
                      <a:pPr marL="763588" indent="0" algn="l" defTabSz="914400" rtl="0" eaLnBrk="1" latinLnBrk="0" hangingPunct="1">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3</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23</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日（月）</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763588" indent="0" algn="l" defTabSz="914400" rtl="0" eaLnBrk="1" latinLnBrk="0" hangingPunct="1">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3</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6</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日（金）</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763588" indent="0" algn="l" defTabSz="914400" rtl="0" eaLnBrk="1" latinLnBrk="0" hangingPunct="1">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3</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11</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日（水）</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763588" indent="0" algn="l" defTabSz="914400" rtl="0" eaLnBrk="1" latinLnBrk="0" hangingPunct="1">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3</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11</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日（水）</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660681772"/>
                  </a:ext>
                </a:extLst>
              </a:tr>
              <a:tr h="341613">
                <a:tc>
                  <a:txBody>
                    <a:bodyPr/>
                    <a:lstStyle/>
                    <a:p>
                      <a:pPr marL="763588" indent="0" algn="l" defTabSz="914400" rtl="0" eaLnBrk="1" latinLnBrk="0" hangingPunct="1">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3</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30</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日（月）</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763588" indent="0" algn="l" defTabSz="914400" rtl="0" eaLnBrk="1" latinLnBrk="0" hangingPunct="1">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3</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a:solidFill>
                            <a:schemeClr val="bg1"/>
                          </a:solidFill>
                          <a:latin typeface="Hiragino Kaku Gothic ProN W6" panose="020B0300000000000000" pitchFamily="34" charset="-128"/>
                          <a:ea typeface="Hiragino Kaku Gothic ProN W6" panose="020B0300000000000000" pitchFamily="34" charset="-128"/>
                          <a:cs typeface="+mn-cs"/>
                        </a:rPr>
                        <a:t>13</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日（金）</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763588" indent="0" algn="l" defTabSz="914400" rtl="0" eaLnBrk="1" latinLnBrk="0" hangingPunct="1">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3</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18</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日（水）</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763588" indent="0" algn="l" defTabSz="914400" rtl="0" eaLnBrk="1" latinLnBrk="0" hangingPunct="1">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3</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18</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日（水）</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061843174"/>
                  </a:ext>
                </a:extLst>
              </a:tr>
            </a:tbl>
          </a:graphicData>
        </a:graphic>
      </p:graphicFrame>
      <p:sp>
        <p:nvSpPr>
          <p:cNvPr id="8" name="テキスト ボックス 7">
            <a:extLst>
              <a:ext uri="{FF2B5EF4-FFF2-40B4-BE49-F238E27FC236}">
                <a16:creationId xmlns:a16="http://schemas.microsoft.com/office/drawing/2014/main" id="{A0BBDB65-B726-D1BA-CB4B-12B5E3D483CF}"/>
              </a:ext>
            </a:extLst>
          </p:cNvPr>
          <p:cNvSpPr txBox="1"/>
          <p:nvPr/>
        </p:nvSpPr>
        <p:spPr>
          <a:xfrm>
            <a:off x="662399" y="6483425"/>
            <a:ext cx="7428637" cy="320601"/>
          </a:xfrm>
          <a:prstGeom prst="rect">
            <a:avLst/>
          </a:prstGeom>
          <a:noFill/>
        </p:spPr>
        <p:txBody>
          <a:bodyPr wrap="none" rtlCol="0">
            <a:spAutoFit/>
          </a:bodyPr>
          <a:lstStyle/>
          <a:p>
            <a:pPr>
              <a:spcBef>
                <a:spcPts val="100"/>
              </a:spcBef>
            </a:pPr>
            <a:r>
              <a:rPr lang="en-US" altLang="ja-JP" sz="700" dirty="0">
                <a:solidFill>
                  <a:schemeClr val="bg1"/>
                </a:solidFill>
                <a:latin typeface="Hiragino Kaku Gothic ProN W3" panose="020B0300000000000000" pitchFamily="34" charset="-128"/>
                <a:ea typeface="Hiragino Kaku Gothic ProN W3" panose="020B0300000000000000" pitchFamily="34" charset="-128"/>
              </a:rPr>
              <a:t>※</a:t>
            </a:r>
            <a:r>
              <a:rPr lang="ja-JP" altLang="en-US" sz="700">
                <a:solidFill>
                  <a:schemeClr val="bg1"/>
                </a:solidFill>
                <a:latin typeface="Hiragino Kaku Gothic ProN W3" panose="020B0300000000000000" pitchFamily="34" charset="-128"/>
                <a:ea typeface="Hiragino Kaku Gothic ProN W3" panose="020B0300000000000000" pitchFamily="34" charset="-128"/>
              </a:rPr>
              <a:t>上記スケジュールは、クリエイティブ審査</a:t>
            </a:r>
            <a:r>
              <a:rPr lang="en-US" altLang="ja-JP" sz="700" dirty="0">
                <a:solidFill>
                  <a:schemeClr val="bg1"/>
                </a:solidFill>
                <a:latin typeface="Hiragino Kaku Gothic ProN W3" panose="020B0300000000000000" pitchFamily="34" charset="-128"/>
                <a:ea typeface="Hiragino Kaku Gothic ProN W3" panose="020B0300000000000000" pitchFamily="34" charset="-128"/>
              </a:rPr>
              <a:t>(</a:t>
            </a:r>
            <a:r>
              <a:rPr lang="ja-JP" altLang="en-US" sz="700">
                <a:solidFill>
                  <a:schemeClr val="bg1"/>
                </a:solidFill>
                <a:latin typeface="Hiragino Kaku Gothic ProN W3" panose="020B0300000000000000" pitchFamily="34" charset="-128"/>
                <a:ea typeface="Hiragino Kaku Gothic ProN W3" panose="020B0300000000000000" pitchFamily="34" charset="-128"/>
              </a:rPr>
              <a:t>放映</a:t>
            </a:r>
            <a:r>
              <a:rPr lang="en-US" altLang="ja-JP" sz="700" dirty="0">
                <a:solidFill>
                  <a:schemeClr val="bg1"/>
                </a:solidFill>
                <a:latin typeface="Hiragino Kaku Gothic ProN W3" panose="020B0300000000000000" pitchFamily="34" charset="-128"/>
                <a:ea typeface="Hiragino Kaku Gothic ProN W3" panose="020B0300000000000000" pitchFamily="34" charset="-128"/>
              </a:rPr>
              <a:t>10</a:t>
            </a:r>
            <a:r>
              <a:rPr lang="ja-JP" altLang="en-US" sz="700">
                <a:solidFill>
                  <a:schemeClr val="bg1"/>
                </a:solidFill>
                <a:latin typeface="Hiragino Kaku Gothic ProN W3" panose="020B0300000000000000" pitchFamily="34" charset="-128"/>
                <a:ea typeface="Hiragino Kaku Gothic ProN W3" panose="020B0300000000000000" pitchFamily="34" charset="-128"/>
              </a:rPr>
              <a:t>営業日前</a:t>
            </a:r>
            <a:r>
              <a:rPr lang="en-US" altLang="ja-JP" sz="700" dirty="0">
                <a:solidFill>
                  <a:schemeClr val="bg1"/>
                </a:solidFill>
                <a:latin typeface="Hiragino Kaku Gothic ProN W3" panose="020B0300000000000000" pitchFamily="34" charset="-128"/>
                <a:ea typeface="Hiragino Kaku Gothic ProN W3" panose="020B0300000000000000" pitchFamily="34" charset="-128"/>
              </a:rPr>
              <a:t>)</a:t>
            </a:r>
            <a:r>
              <a:rPr lang="ja-JP" altLang="en-US" sz="700">
                <a:solidFill>
                  <a:schemeClr val="bg1"/>
                </a:solidFill>
                <a:latin typeface="Hiragino Kaku Gothic ProN W3" panose="020B0300000000000000" pitchFamily="34" charset="-128"/>
                <a:ea typeface="Hiragino Kaku Gothic ProN W3" panose="020B0300000000000000" pitchFamily="34" charset="-128"/>
              </a:rPr>
              <a:t>、申し込み・入稿</a:t>
            </a:r>
            <a:r>
              <a:rPr lang="en-US" altLang="ja-JP" sz="700" dirty="0">
                <a:solidFill>
                  <a:schemeClr val="bg1"/>
                </a:solidFill>
                <a:latin typeface="Hiragino Kaku Gothic ProN W3" panose="020B0300000000000000" pitchFamily="34" charset="-128"/>
                <a:ea typeface="Hiragino Kaku Gothic ProN W3" panose="020B0300000000000000" pitchFamily="34" charset="-128"/>
              </a:rPr>
              <a:t>(</a:t>
            </a:r>
            <a:r>
              <a:rPr lang="ja-JP" altLang="en-US" sz="700">
                <a:solidFill>
                  <a:schemeClr val="bg1"/>
                </a:solidFill>
                <a:latin typeface="Hiragino Kaku Gothic ProN W3" panose="020B0300000000000000" pitchFamily="34" charset="-128"/>
                <a:ea typeface="Hiragino Kaku Gothic ProN W3" panose="020B0300000000000000" pitchFamily="34" charset="-128"/>
              </a:rPr>
              <a:t>放映</a:t>
            </a:r>
            <a:r>
              <a:rPr lang="en-US" altLang="ja-JP" sz="700" dirty="0">
                <a:solidFill>
                  <a:schemeClr val="bg1"/>
                </a:solidFill>
                <a:latin typeface="Hiragino Kaku Gothic ProN W3" panose="020B0300000000000000" pitchFamily="34" charset="-128"/>
                <a:ea typeface="Hiragino Kaku Gothic ProN W3" panose="020B0300000000000000" pitchFamily="34" charset="-128"/>
              </a:rPr>
              <a:t>7</a:t>
            </a:r>
            <a:r>
              <a:rPr lang="ja-JP" altLang="en-US" sz="700">
                <a:solidFill>
                  <a:schemeClr val="bg1"/>
                </a:solidFill>
                <a:latin typeface="Hiragino Kaku Gothic ProN W3" panose="020B0300000000000000" pitchFamily="34" charset="-128"/>
                <a:ea typeface="Hiragino Kaku Gothic ProN W3" panose="020B0300000000000000" pitchFamily="34" charset="-128"/>
              </a:rPr>
              <a:t>営業日前</a:t>
            </a:r>
            <a:r>
              <a:rPr lang="en-US" altLang="ja-JP" sz="700" dirty="0">
                <a:solidFill>
                  <a:schemeClr val="bg1"/>
                </a:solidFill>
                <a:latin typeface="Hiragino Kaku Gothic ProN W3" panose="020B0300000000000000" pitchFamily="34" charset="-128"/>
                <a:ea typeface="Hiragino Kaku Gothic ProN W3" panose="020B0300000000000000" pitchFamily="34" charset="-128"/>
              </a:rPr>
              <a:t>)</a:t>
            </a:r>
            <a:r>
              <a:rPr lang="ja-JP" altLang="en-US" sz="700">
                <a:solidFill>
                  <a:schemeClr val="bg1"/>
                </a:solidFill>
                <a:latin typeface="Hiragino Kaku Gothic ProN W3" panose="020B0300000000000000" pitchFamily="34" charset="-128"/>
                <a:ea typeface="Hiragino Kaku Gothic ProN W3" panose="020B0300000000000000" pitchFamily="34" charset="-128"/>
              </a:rPr>
              <a:t>にて記載しております。</a:t>
            </a:r>
          </a:p>
          <a:p>
            <a:pPr>
              <a:spcBef>
                <a:spcPts val="100"/>
              </a:spcBef>
            </a:pPr>
            <a:r>
              <a:rPr lang="ja-JP" altLang="en-US" sz="700">
                <a:solidFill>
                  <a:schemeClr val="bg1"/>
                </a:solidFill>
                <a:latin typeface="Hiragino Kaku Gothic ProN W3" panose="020B0300000000000000" pitchFamily="34" charset="-128"/>
                <a:ea typeface="Hiragino Kaku Gothic ProN W3" panose="020B0300000000000000" pitchFamily="34" charset="-128"/>
              </a:rPr>
              <a:t>　クリエイティブは入稿規定</a:t>
            </a:r>
            <a:r>
              <a:rPr lang="en-US" altLang="ja-JP" sz="700" dirty="0">
                <a:solidFill>
                  <a:schemeClr val="bg1"/>
                </a:solidFill>
                <a:latin typeface="Hiragino Kaku Gothic ProN W3" panose="020B0300000000000000" pitchFamily="34" charset="-128"/>
                <a:ea typeface="Hiragino Kaku Gothic ProN W3" panose="020B0300000000000000" pitchFamily="34" charset="-128"/>
              </a:rPr>
              <a:t>(P36)</a:t>
            </a:r>
            <a:r>
              <a:rPr lang="ja-JP" altLang="en-US" sz="700">
                <a:solidFill>
                  <a:schemeClr val="bg1"/>
                </a:solidFill>
                <a:latin typeface="Hiragino Kaku Gothic ProN W3" panose="020B0300000000000000" pitchFamily="34" charset="-128"/>
                <a:ea typeface="Hiragino Kaku Gothic ProN W3" panose="020B0300000000000000" pitchFamily="34" charset="-128"/>
              </a:rPr>
              <a:t>をご確認の上、ご入稿をお願い致します。入稿規定に合わない場合、入稿締切までにご修正をして頂く必要がございます。予めご了承ください。</a:t>
            </a:r>
          </a:p>
        </p:txBody>
      </p:sp>
      <p:sp>
        <p:nvSpPr>
          <p:cNvPr id="11" name="スライド番号プレースホルダ 3">
            <a:extLst>
              <a:ext uri="{FF2B5EF4-FFF2-40B4-BE49-F238E27FC236}">
                <a16:creationId xmlns:a16="http://schemas.microsoft.com/office/drawing/2014/main" id="{7539844E-A7C4-0E0E-436B-1F0DB9064BC8}"/>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algn="r">
              <a:defRPr/>
            </a:pPr>
            <a:r>
              <a:rPr lang="en-US" altLang="ja-JP" sz="1100" dirty="0">
                <a:solidFill>
                  <a:schemeClr val="bg1"/>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chemeClr val="bg1"/>
                </a:solidFill>
                <a:latin typeface="DIN Alternate" panose="020B0500000000000000" pitchFamily="34" charset="0"/>
                <a:ea typeface="Hiragino Sans W1" panose="020B0300000000000000" pitchFamily="34" charset="-128"/>
              </a:rPr>
              <a:pPr algn="r">
                <a:defRPr/>
              </a:pPr>
              <a:t>49</a:t>
            </a:fld>
            <a:endParaRPr lang="en-US" altLang="ja-JP" sz="1100" dirty="0">
              <a:solidFill>
                <a:schemeClr val="bg1"/>
              </a:solidFill>
              <a:latin typeface="DIN Alternate" panose="020B0500000000000000" pitchFamily="34" charset="0"/>
              <a:ea typeface="Hiragino Sans W1" panose="020B0300000000000000" pitchFamily="34" charset="-128"/>
            </a:endParaRPr>
          </a:p>
        </p:txBody>
      </p:sp>
      <p:sp>
        <p:nvSpPr>
          <p:cNvPr id="10" name="正方形/長方形 9">
            <a:extLst>
              <a:ext uri="{FF2B5EF4-FFF2-40B4-BE49-F238E27FC236}">
                <a16:creationId xmlns:a16="http://schemas.microsoft.com/office/drawing/2014/main" id="{B0FC4BC5-B640-CD6D-742F-62479C5BA687}"/>
              </a:ext>
            </a:extLst>
          </p:cNvPr>
          <p:cNvSpPr/>
          <p:nvPr/>
        </p:nvSpPr>
        <p:spPr>
          <a:xfrm>
            <a:off x="8270239" y="6442414"/>
            <a:ext cx="3344571" cy="298480"/>
          </a:xfrm>
          <a:prstGeom prst="rect">
            <a:avLst/>
          </a:prstGeom>
        </p:spPr>
        <p:txBody>
          <a:bodyPr wrap="square">
            <a:sp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schemeClr val="bg1"/>
                </a:solidFill>
                <a:effectLst/>
                <a:uLnTx/>
                <a:uFillTx/>
                <a:latin typeface="DIN Alternate" panose="020B0500000000000000" pitchFamily="34" charset="0"/>
                <a:ea typeface="Hiragino Sans W3" panose="020B0400000000000000" pitchFamily="34" charset="-128"/>
                <a:cs typeface="+mn-cs"/>
              </a:rPr>
              <a:t>© News Technology Co., Ltd. </a:t>
            </a:r>
            <a:r>
              <a:rPr kumimoji="1" lang="ja-JP" altLang="en-US" sz="1000" b="0" i="0" u="none" strike="noStrike" kern="1200" cap="none" spc="0" normalizeH="0" baseline="0" noProof="0">
                <a:ln>
                  <a:noFill/>
                </a:ln>
                <a:solidFill>
                  <a:schemeClr val="bg1"/>
                </a:solidFill>
                <a:effectLst/>
                <a:uLnTx/>
                <a:uFillTx/>
                <a:latin typeface="DIN Alternate" panose="020B0500000000000000" pitchFamily="34" charset="0"/>
                <a:ea typeface="Hiragino Sans W1" panose="020B0300000000000000" pitchFamily="34" charset="-128"/>
                <a:cs typeface="+mn-cs"/>
              </a:rPr>
              <a:t>│</a:t>
            </a:r>
            <a:endParaRPr kumimoji="1" lang="ja-JP" altLang="en-US" sz="900" b="0" i="0" u="none" strike="noStrike" kern="1200" cap="none" spc="0" normalizeH="0" baseline="0" noProof="0">
              <a:ln>
                <a:noFill/>
              </a:ln>
              <a:solidFill>
                <a:schemeClr val="bg1"/>
              </a:solidFill>
              <a:effectLst/>
              <a:uLnTx/>
              <a:uFillTx/>
              <a:latin typeface="DIN Alternate" panose="020B0500000000000000" pitchFamily="34" charset="0"/>
              <a:ea typeface="Hiragino Sans W3" panose="020B0400000000000000" pitchFamily="34" charset="-128"/>
              <a:cs typeface="+mn-cs"/>
            </a:endParaRPr>
          </a:p>
        </p:txBody>
      </p:sp>
    </p:spTree>
    <p:extLst>
      <p:ext uri="{BB962C8B-B14F-4D97-AF65-F5344CB8AC3E}">
        <p14:creationId xmlns:p14="http://schemas.microsoft.com/office/powerpoint/2010/main" val="36648486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C3017650-4F94-ED27-8DB6-123DBED6DB13}"/>
            </a:ext>
          </a:extLst>
        </p:cNvPr>
        <p:cNvGrpSpPr/>
        <p:nvPr/>
      </p:nvGrpSpPr>
      <p:grpSpPr>
        <a:xfrm>
          <a:off x="0" y="0"/>
          <a:ext cx="0" cy="0"/>
          <a:chOff x="0" y="0"/>
          <a:chExt cx="0" cy="0"/>
        </a:xfrm>
      </p:grpSpPr>
      <p:pic>
        <p:nvPicPr>
          <p:cNvPr id="18" name="図 17">
            <a:extLst>
              <a:ext uri="{FF2B5EF4-FFF2-40B4-BE49-F238E27FC236}">
                <a16:creationId xmlns:a16="http://schemas.microsoft.com/office/drawing/2014/main" id="{4AD82645-2167-138E-7711-FC0746A1E0FE}"/>
              </a:ext>
            </a:extLst>
          </p:cNvPr>
          <p:cNvPicPr>
            <a:picLocks/>
          </p:cNvPicPr>
          <p:nvPr/>
        </p:nvPicPr>
        <p:blipFill>
          <a:blip r:embed="rId2"/>
          <a:stretch>
            <a:fillRect/>
          </a:stretch>
        </p:blipFill>
        <p:spPr>
          <a:xfrm>
            <a:off x="427402" y="320919"/>
            <a:ext cx="6200068" cy="479259"/>
          </a:xfrm>
          <a:prstGeom prst="rect">
            <a:avLst/>
          </a:prstGeom>
        </p:spPr>
      </p:pic>
      <p:pic>
        <p:nvPicPr>
          <p:cNvPr id="7" name="図 6">
            <a:extLst>
              <a:ext uri="{FF2B5EF4-FFF2-40B4-BE49-F238E27FC236}">
                <a16:creationId xmlns:a16="http://schemas.microsoft.com/office/drawing/2014/main" id="{2429DFE6-08CE-9697-2A20-AF4E38376CC3}"/>
              </a:ext>
            </a:extLst>
          </p:cNvPr>
          <p:cNvPicPr>
            <a:picLocks noChangeAspect="1"/>
          </p:cNvPicPr>
          <p:nvPr/>
        </p:nvPicPr>
        <p:blipFill>
          <a:blip r:embed="rId2"/>
          <a:stretch>
            <a:fillRect/>
          </a:stretch>
        </p:blipFill>
        <p:spPr>
          <a:xfrm>
            <a:off x="7654410" y="0"/>
            <a:ext cx="4537589" cy="6858000"/>
          </a:xfrm>
          <a:prstGeom prst="rect">
            <a:avLst/>
          </a:prstGeom>
        </p:spPr>
      </p:pic>
      <p:sp>
        <p:nvSpPr>
          <p:cNvPr id="14" name="テキスト ボックス 13">
            <a:extLst>
              <a:ext uri="{FF2B5EF4-FFF2-40B4-BE49-F238E27FC236}">
                <a16:creationId xmlns:a16="http://schemas.microsoft.com/office/drawing/2014/main" id="{A2908425-67E8-C869-2044-EBABF532CB76}"/>
              </a:ext>
            </a:extLst>
          </p:cNvPr>
          <p:cNvSpPr txBox="1"/>
          <p:nvPr/>
        </p:nvSpPr>
        <p:spPr>
          <a:xfrm>
            <a:off x="427401" y="1032193"/>
            <a:ext cx="7121479" cy="463268"/>
          </a:xfrm>
          <a:prstGeom prst="rect">
            <a:avLst/>
          </a:prstGeom>
          <a:noFill/>
        </p:spPr>
        <p:txBody>
          <a:bodyPr wrap="square">
            <a:spAutoFit/>
          </a:bodyPr>
          <a:lstStyle/>
          <a:p>
            <a:pPr defTabSz="914400">
              <a:lnSpc>
                <a:spcPct val="150000"/>
              </a:lnSpc>
            </a:pPr>
            <a:r>
              <a:rPr kumimoji="1" lang="ja-JP" altLang="en-US" b="1" i="0" u="none" strike="noStrike" kern="1200" cap="none" spc="300" normalizeH="0" baseline="0" noProof="0">
                <a:ln>
                  <a:noFill/>
                </a:ln>
                <a:solidFill>
                  <a:schemeClr val="tx1">
                    <a:lumMod val="75000"/>
                    <a:lumOff val="25000"/>
                  </a:schemeClr>
                </a:solidFill>
                <a:effectLst/>
                <a:uLnTx/>
                <a:uFillTx/>
                <a:latin typeface="Hiragino Sans W7" panose="020B0400000000000000" pitchFamily="34" charset="-128"/>
                <a:ea typeface="Hiragino Sans W7" panose="020B0400000000000000" pitchFamily="34" charset="-128"/>
                <a:cs typeface="+mn-cs"/>
              </a:rPr>
              <a:t>喫煙所に集うのは、単なる嗜好層ではない</a:t>
            </a:r>
            <a:r>
              <a:rPr kumimoji="1" lang="ja-JP" altLang="en-US" b="1" spc="300">
                <a:solidFill>
                  <a:schemeClr val="tx1">
                    <a:lumMod val="75000"/>
                    <a:lumOff val="25000"/>
                  </a:schemeClr>
                </a:solidFill>
                <a:latin typeface="Hiragino Sans W7" panose="020B0400000000000000" pitchFamily="34" charset="-128"/>
                <a:ea typeface="Hiragino Sans W7" panose="020B0400000000000000" pitchFamily="34" charset="-128"/>
              </a:rPr>
              <a:t>ー。</a:t>
            </a:r>
            <a:endParaRPr kumimoji="1" lang="en-US" altLang="ja-JP" b="1" i="0" u="none" strike="noStrike" kern="1200" cap="none" spc="300" normalizeH="0" baseline="0" noProof="0" dirty="0">
              <a:ln>
                <a:noFill/>
              </a:ln>
              <a:solidFill>
                <a:schemeClr val="tx1">
                  <a:lumMod val="75000"/>
                  <a:lumOff val="25000"/>
                </a:schemeClr>
              </a:solidFill>
              <a:effectLst/>
              <a:uLnTx/>
              <a:uFillTx/>
              <a:latin typeface="Hiragino Sans W7" panose="020B0400000000000000" pitchFamily="34" charset="-128"/>
              <a:ea typeface="Hiragino Sans W7" panose="020B0400000000000000" pitchFamily="34" charset="-128"/>
              <a:cs typeface="+mn-cs"/>
            </a:endParaRPr>
          </a:p>
        </p:txBody>
      </p:sp>
      <p:pic>
        <p:nvPicPr>
          <p:cNvPr id="4" name="Picture 4">
            <a:extLst>
              <a:ext uri="{FF2B5EF4-FFF2-40B4-BE49-F238E27FC236}">
                <a16:creationId xmlns:a16="http://schemas.microsoft.com/office/drawing/2014/main" id="{A2B8EA44-B462-D693-7F65-DCFEC0F0DA0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739594" y="3888842"/>
            <a:ext cx="4447556" cy="2970998"/>
          </a:xfrm>
          <a:prstGeom prst="rect">
            <a:avLst/>
          </a:prstGeom>
          <a:noFill/>
          <a:extLst>
            <a:ext uri="{909E8E84-426E-40DD-AFC4-6F175D3DCCD1}">
              <a14:hiddenFill xmlns:a14="http://schemas.microsoft.com/office/drawing/2010/main">
                <a:solidFill>
                  <a:srgbClr val="FFFFFF"/>
                </a:solidFill>
              </a14:hiddenFill>
            </a:ext>
          </a:extLst>
        </p:spPr>
      </p:pic>
      <p:sp>
        <p:nvSpPr>
          <p:cNvPr id="13" name="テキスト ボックス 12">
            <a:extLst>
              <a:ext uri="{FF2B5EF4-FFF2-40B4-BE49-F238E27FC236}">
                <a16:creationId xmlns:a16="http://schemas.microsoft.com/office/drawing/2014/main" id="{6A479885-A77B-1207-C5DD-31EE5A63928F}"/>
              </a:ext>
            </a:extLst>
          </p:cNvPr>
          <p:cNvSpPr txBox="1"/>
          <p:nvPr/>
        </p:nvSpPr>
        <p:spPr>
          <a:xfrm>
            <a:off x="432249" y="262225"/>
            <a:ext cx="6334311" cy="542841"/>
          </a:xfrm>
          <a:prstGeom prst="rect">
            <a:avLst/>
          </a:prstGeom>
          <a:noFill/>
          <a:effectLst/>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2200" b="1" i="0" u="none" strike="noStrike" kern="1200" cap="none" spc="300" normalizeH="0" baseline="0" noProof="0">
                <a:ln>
                  <a:noFill/>
                </a:ln>
                <a:solidFill>
                  <a:schemeClr val="bg1"/>
                </a:solidFill>
                <a:effectLst/>
                <a:uLnTx/>
                <a:uFillTx/>
                <a:latin typeface="Hiragino Sans W6" panose="020B0400000000000000" pitchFamily="34" charset="-128"/>
                <a:ea typeface="Hiragino Sans W6" panose="020B0400000000000000" pitchFamily="34" charset="-128"/>
                <a:cs typeface="+mn-cs"/>
              </a:rPr>
              <a:t>都市型ビジネス層に、効率的にリーチする</a:t>
            </a:r>
            <a:endParaRPr kumimoji="1" lang="en-US" altLang="ja-JP" sz="2200" b="1" i="0" u="none" strike="noStrike" kern="1200" cap="none" spc="300" normalizeH="0" baseline="0" noProof="0" dirty="0">
              <a:ln>
                <a:noFill/>
              </a:ln>
              <a:solidFill>
                <a:schemeClr val="bg1"/>
              </a:solidFill>
              <a:effectLst/>
              <a:uLnTx/>
              <a:uFillTx/>
              <a:latin typeface="Hiragino Sans W6" panose="020B0400000000000000" pitchFamily="34" charset="-128"/>
              <a:ea typeface="Hiragino Sans W6" panose="020B0400000000000000" pitchFamily="34" charset="-128"/>
              <a:cs typeface="+mn-cs"/>
            </a:endParaRPr>
          </a:p>
        </p:txBody>
      </p:sp>
      <p:sp>
        <p:nvSpPr>
          <p:cNvPr id="3" name="スライド番号プレースホルダ 3">
            <a:extLst>
              <a:ext uri="{FF2B5EF4-FFF2-40B4-BE49-F238E27FC236}">
                <a16:creationId xmlns:a16="http://schemas.microsoft.com/office/drawing/2014/main" id="{3A19D6CF-11A4-A40A-B749-B7CE7D67825C}"/>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srgbClr val="FE5519"/>
                </a:solidFill>
                <a:effectLst/>
                <a:uLnTx/>
                <a:uFillTx/>
                <a:latin typeface="DIN Alternate" panose="020B0500000000000000" pitchFamily="34" charset="0"/>
                <a:ea typeface="Hiragino Sans W1" panose="020B0300000000000000" pitchFamily="34" charset="-128"/>
                <a:cs typeface="+mn-cs"/>
              </a:rPr>
              <a:t>0</a:t>
            </a:r>
            <a:fld id="{76D8E150-8261-4C28-BB88-CF7E9D4FABBB}" type="slidenum">
              <a:rPr kumimoji="1" lang="en-US" altLang="ja-JP" sz="1100" b="0" i="0" u="none" strike="noStrike" kern="1200" cap="none" spc="0" normalizeH="0" baseline="0" noProof="0" smtClean="0">
                <a:ln>
                  <a:noFill/>
                </a:ln>
                <a:solidFill>
                  <a:srgbClr val="FE5519"/>
                </a:solidFill>
                <a:effectLst/>
                <a:uLnTx/>
                <a:uFillTx/>
                <a:latin typeface="DIN Alternate" panose="020B0500000000000000" pitchFamily="34" charset="0"/>
                <a:ea typeface="Hiragino Sans W1" panose="020B0300000000000000"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1" lang="en-US" altLang="ja-JP" sz="1100" b="0" i="0" u="none" strike="noStrike" kern="1200" cap="none" spc="0" normalizeH="0" baseline="0" noProof="0" dirty="0">
              <a:ln>
                <a:noFill/>
              </a:ln>
              <a:solidFill>
                <a:srgbClr val="FE5519"/>
              </a:solidFill>
              <a:effectLst/>
              <a:uLnTx/>
              <a:uFillTx/>
              <a:latin typeface="DIN Alternate" panose="020B0500000000000000" pitchFamily="34" charset="0"/>
              <a:ea typeface="Hiragino Sans W1" panose="020B0300000000000000" pitchFamily="34" charset="-128"/>
              <a:cs typeface="+mn-cs"/>
            </a:endParaRPr>
          </a:p>
        </p:txBody>
      </p:sp>
      <p:sp>
        <p:nvSpPr>
          <p:cNvPr id="15" name="スライド番号プレースホルダ 3">
            <a:extLst>
              <a:ext uri="{FF2B5EF4-FFF2-40B4-BE49-F238E27FC236}">
                <a16:creationId xmlns:a16="http://schemas.microsoft.com/office/drawing/2014/main" id="{0E1D0613-6CFF-C592-AAA9-5436DCE7127E}"/>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white"/>
                </a:solidFill>
                <a:effectLst/>
                <a:uLnTx/>
                <a:uFillTx/>
                <a:latin typeface="DIN Alternate" panose="020B0500000000000000" pitchFamily="34" charset="0"/>
                <a:ea typeface="Hiragino Sans W1" panose="020B0300000000000000" pitchFamily="34" charset="-128"/>
                <a:cs typeface="+mn-cs"/>
              </a:rPr>
              <a:t>0</a:t>
            </a:r>
            <a:fld id="{76D8E150-8261-4C28-BB88-CF7E9D4FABBB}" type="slidenum">
              <a:rPr kumimoji="1" lang="en-US" altLang="ja-JP" sz="1100" b="0" i="0" u="none" strike="noStrike" kern="1200" cap="none" spc="0" normalizeH="0" baseline="0" noProof="0" smtClean="0">
                <a:ln>
                  <a:noFill/>
                </a:ln>
                <a:solidFill>
                  <a:prstClr val="white"/>
                </a:solidFill>
                <a:effectLst/>
                <a:uLnTx/>
                <a:uFillTx/>
                <a:latin typeface="DIN Alternate" panose="020B0500000000000000" pitchFamily="34" charset="0"/>
                <a:ea typeface="Hiragino Sans W1" panose="020B0300000000000000"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1" lang="en-US" altLang="ja-JP" sz="1100" b="0" i="0" u="none" strike="noStrike" kern="1200" cap="none" spc="0" normalizeH="0" baseline="0" noProof="0" dirty="0">
              <a:ln>
                <a:noFill/>
              </a:ln>
              <a:solidFill>
                <a:prstClr val="white"/>
              </a:solidFill>
              <a:effectLst/>
              <a:uLnTx/>
              <a:uFillTx/>
              <a:latin typeface="DIN Alternate" panose="020B0500000000000000" pitchFamily="34" charset="0"/>
              <a:ea typeface="Hiragino Sans W1" panose="020B0300000000000000" pitchFamily="34" charset="-128"/>
              <a:cs typeface="+mn-cs"/>
            </a:endParaRPr>
          </a:p>
        </p:txBody>
      </p:sp>
      <p:sp>
        <p:nvSpPr>
          <p:cNvPr id="6" name="正方形/長方形 5">
            <a:extLst>
              <a:ext uri="{FF2B5EF4-FFF2-40B4-BE49-F238E27FC236}">
                <a16:creationId xmlns:a16="http://schemas.microsoft.com/office/drawing/2014/main" id="{49881CE5-6EDC-3393-A00B-7CB19F1005D1}"/>
              </a:ext>
            </a:extLst>
          </p:cNvPr>
          <p:cNvSpPr/>
          <p:nvPr/>
        </p:nvSpPr>
        <p:spPr>
          <a:xfrm>
            <a:off x="7795867" y="6442414"/>
            <a:ext cx="4767092" cy="298480"/>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1000" b="0" i="0" u="none" strike="noStrike" kern="1200" cap="none" spc="0" normalizeH="0" baseline="0" noProof="0">
                <a:ln>
                  <a:noFill/>
                </a:ln>
                <a:solidFill>
                  <a:prstClr val="white"/>
                </a:solidFill>
                <a:effectLst/>
                <a:uLnTx/>
                <a:uFillTx/>
                <a:latin typeface="DIN Alternate" panose="020B0500000000000000" pitchFamily="34" charset="0"/>
                <a:ea typeface="Hiragino Sans W1" panose="020B0300000000000000" pitchFamily="34" charset="-128"/>
                <a:cs typeface="+mn-cs"/>
              </a:rPr>
              <a:t>　　　　　　　　</a:t>
            </a:r>
            <a:r>
              <a:rPr kumimoji="1" lang="en" altLang="ja-JP" sz="1000" b="0" i="0" u="none" strike="noStrike" kern="1200" cap="none" spc="0" normalizeH="0" baseline="0" noProof="0" dirty="0">
                <a:ln>
                  <a:noFill/>
                </a:ln>
                <a:solidFill>
                  <a:prstClr val="white"/>
                </a:solidFill>
                <a:effectLst/>
                <a:uLnTx/>
                <a:uFillTx/>
                <a:latin typeface="DIN Alternate" panose="020B0500000000000000" pitchFamily="34" charset="0"/>
                <a:ea typeface="Hiragino Sans W1" panose="020B0300000000000000" pitchFamily="34" charset="-128"/>
                <a:cs typeface="+mn-cs"/>
              </a:rPr>
              <a:t> </a:t>
            </a:r>
            <a:r>
              <a:rPr kumimoji="1" lang="en-US" altLang="ja-JP" sz="1000" b="0" i="0" u="none" strike="noStrike" kern="1200" cap="none" spc="0" normalizeH="0" baseline="0" noProof="0" dirty="0">
                <a:ln>
                  <a:noFill/>
                </a:ln>
                <a:solidFill>
                  <a:prstClr val="white"/>
                </a:solidFill>
                <a:effectLst/>
                <a:uLnTx/>
                <a:uFillTx/>
                <a:latin typeface="DIN Alternate" panose="020B0500000000000000" pitchFamily="34" charset="0"/>
                <a:ea typeface="Hiragino Sans W2" panose="020B0300000000000000" pitchFamily="34" charset="-128"/>
                <a:cs typeface="+mn-cs"/>
              </a:rPr>
              <a:t>April to June 2025 </a:t>
            </a:r>
            <a:r>
              <a:rPr kumimoji="1" lang="ja-JP" altLang="en-US" sz="1000" b="0" i="0" u="none" strike="noStrike" kern="1200" cap="none" spc="0" normalizeH="0" baseline="0" noProof="0">
                <a:ln>
                  <a:noFill/>
                </a:ln>
                <a:solidFill>
                  <a:prstClr val="white"/>
                </a:solidFill>
                <a:effectLst/>
                <a:uLnTx/>
                <a:uFillTx/>
                <a:latin typeface="DIN Alternate" panose="020B0500000000000000" pitchFamily="34" charset="0"/>
                <a:ea typeface="Hiragino Sans W1" panose="020B0300000000000000" pitchFamily="34" charset="-128"/>
                <a:cs typeface="+mn-cs"/>
              </a:rPr>
              <a:t>│</a:t>
            </a:r>
            <a:r>
              <a:rPr kumimoji="1" lang="en-US" altLang="ja-JP" sz="900" b="0" i="0" u="none" strike="noStrike" kern="1200" cap="none" spc="0" normalizeH="0" baseline="0" noProof="0" dirty="0">
                <a:ln>
                  <a:noFill/>
                </a:ln>
                <a:solidFill>
                  <a:prstClr val="white"/>
                </a:solidFill>
                <a:effectLst/>
                <a:uLnTx/>
                <a:uFillTx/>
                <a:latin typeface="DIN Alternate" panose="020B0500000000000000" pitchFamily="34" charset="0"/>
                <a:ea typeface="Hiragino Sans W3" panose="020B0400000000000000" pitchFamily="34" charset="-128"/>
                <a:cs typeface="+mn-cs"/>
              </a:rPr>
              <a:t>© News Technology Co., Ltd.</a:t>
            </a:r>
            <a:r>
              <a:rPr kumimoji="1" lang="ja-JP" altLang="en-US" sz="1000" b="0" i="0" u="none" strike="noStrike" kern="1200" cap="none" spc="0" normalizeH="0" baseline="0" noProof="0">
                <a:ln>
                  <a:noFill/>
                </a:ln>
                <a:solidFill>
                  <a:prstClr val="white"/>
                </a:solidFill>
                <a:effectLst/>
                <a:uLnTx/>
                <a:uFillTx/>
                <a:latin typeface="DIN Alternate" panose="020B0500000000000000" pitchFamily="34" charset="0"/>
                <a:ea typeface="Hiragino Sans W1" panose="020B0300000000000000" pitchFamily="34" charset="-128"/>
                <a:cs typeface="+mn-cs"/>
              </a:rPr>
              <a:t>│</a:t>
            </a:r>
            <a:endParaRPr kumimoji="1" lang="ja-JP" altLang="en-US" sz="900" b="0" i="0" u="none" strike="noStrike" kern="1200" cap="none" spc="0" normalizeH="0" baseline="0" noProof="0">
              <a:ln>
                <a:noFill/>
              </a:ln>
              <a:solidFill>
                <a:prstClr val="white"/>
              </a:solidFill>
              <a:effectLst/>
              <a:uLnTx/>
              <a:uFillTx/>
              <a:latin typeface="DIN Alternate" panose="020B0500000000000000" pitchFamily="34" charset="0"/>
              <a:ea typeface="Hiragino Sans W3" panose="020B0400000000000000" pitchFamily="34" charset="-128"/>
              <a:cs typeface="+mn-cs"/>
            </a:endParaRPr>
          </a:p>
        </p:txBody>
      </p:sp>
      <p:pic>
        <p:nvPicPr>
          <p:cNvPr id="11" name="図 10" descr="山の景色&#10;&#10;自動的に生成された説明">
            <a:extLst>
              <a:ext uri="{FF2B5EF4-FFF2-40B4-BE49-F238E27FC236}">
                <a16:creationId xmlns:a16="http://schemas.microsoft.com/office/drawing/2014/main" id="{C460CB04-7B89-71E7-1942-1F468D86FD15}"/>
              </a:ext>
            </a:extLst>
          </p:cNvPr>
          <p:cNvPicPr>
            <a:picLocks noChangeAspect="1"/>
          </p:cNvPicPr>
          <p:nvPr/>
        </p:nvPicPr>
        <p:blipFill>
          <a:blip r:embed="rId4" cstate="hqprint">
            <a:extLst>
              <a:ext uri="{28A0092B-C50C-407E-A947-70E740481C1C}">
                <a14:useLocalDpi xmlns:a14="http://schemas.microsoft.com/office/drawing/2010/main"/>
              </a:ext>
            </a:extLst>
          </a:blip>
          <a:srcRect l="10545" r="10677"/>
          <a:stretch/>
        </p:blipFill>
        <p:spPr>
          <a:xfrm>
            <a:off x="7736961" y="0"/>
            <a:ext cx="4450190" cy="6858000"/>
          </a:xfrm>
          <a:prstGeom prst="rect">
            <a:avLst/>
          </a:prstGeom>
        </p:spPr>
      </p:pic>
      <p:sp>
        <p:nvSpPr>
          <p:cNvPr id="55" name="テキスト ボックス 54">
            <a:extLst>
              <a:ext uri="{FF2B5EF4-FFF2-40B4-BE49-F238E27FC236}">
                <a16:creationId xmlns:a16="http://schemas.microsoft.com/office/drawing/2014/main" id="{9BB44DD4-666B-1B74-6972-3D30311AF9C2}"/>
              </a:ext>
            </a:extLst>
          </p:cNvPr>
          <p:cNvSpPr txBox="1"/>
          <p:nvPr/>
        </p:nvSpPr>
        <p:spPr>
          <a:xfrm>
            <a:off x="427400" y="5342872"/>
            <a:ext cx="7225693" cy="919995"/>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1800" b="1" i="0" u="none" strike="noStrike" kern="1200" cap="none" spc="300" normalizeH="0" baseline="0" noProof="0">
                <a:ln>
                  <a:noFill/>
                </a:ln>
                <a:solidFill>
                  <a:srgbClr val="FE5519"/>
                </a:solidFill>
                <a:effectLst/>
                <a:uLnTx/>
                <a:uFillTx/>
                <a:latin typeface="Hiragino Sans W7" panose="020B0400000000000000" pitchFamily="34" charset="-128"/>
                <a:ea typeface="Hiragino Sans W7" panose="020B0400000000000000" pitchFamily="34" charset="-128"/>
                <a:cs typeface="+mn-cs"/>
              </a:rPr>
              <a:t>喫煙者というフィルターが、</a:t>
            </a:r>
          </a:p>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2000" b="1" i="0" u="none" strike="noStrike" kern="1200" cap="none" spc="300" normalizeH="0" baseline="0" noProof="0">
                <a:ln>
                  <a:noFill/>
                </a:ln>
                <a:solidFill>
                  <a:srgbClr val="FE5519"/>
                </a:solidFill>
                <a:effectLst/>
                <a:uLnTx/>
                <a:uFillTx/>
                <a:latin typeface="Hiragino Sans W7" panose="020B0400000000000000" pitchFamily="34" charset="-128"/>
                <a:ea typeface="Hiragino Sans W7" panose="020B0400000000000000" pitchFamily="34" charset="-128"/>
                <a:cs typeface="+mn-cs"/>
              </a:rPr>
              <a:t>都市型ビジネス層へ、“濃密な接点”をもたらします。</a:t>
            </a:r>
          </a:p>
        </p:txBody>
      </p:sp>
      <p:grpSp>
        <p:nvGrpSpPr>
          <p:cNvPr id="8196" name="グループ化 8195">
            <a:extLst>
              <a:ext uri="{FF2B5EF4-FFF2-40B4-BE49-F238E27FC236}">
                <a16:creationId xmlns:a16="http://schemas.microsoft.com/office/drawing/2014/main" id="{0A73CBE6-E1CE-24B8-A87D-8DFF61714251}"/>
              </a:ext>
            </a:extLst>
          </p:cNvPr>
          <p:cNvGrpSpPr/>
          <p:nvPr/>
        </p:nvGrpSpPr>
        <p:grpSpPr>
          <a:xfrm>
            <a:off x="609943" y="1493896"/>
            <a:ext cx="105532" cy="3854618"/>
            <a:chOff x="466930" y="914390"/>
            <a:chExt cx="48746" cy="4366859"/>
          </a:xfrm>
        </p:grpSpPr>
        <p:cxnSp>
          <p:nvCxnSpPr>
            <p:cNvPr id="53" name="直線コネクタ 52">
              <a:extLst>
                <a:ext uri="{FF2B5EF4-FFF2-40B4-BE49-F238E27FC236}">
                  <a16:creationId xmlns:a16="http://schemas.microsoft.com/office/drawing/2014/main" id="{0980C12D-F4AB-3307-1ED1-0D31E4DAC59C}"/>
                </a:ext>
              </a:extLst>
            </p:cNvPr>
            <p:cNvCxnSpPr>
              <a:cxnSpLocks/>
            </p:cNvCxnSpPr>
            <p:nvPr/>
          </p:nvCxnSpPr>
          <p:spPr>
            <a:xfrm>
              <a:off x="466930" y="914390"/>
              <a:ext cx="0" cy="4366859"/>
            </a:xfrm>
            <a:prstGeom prst="line">
              <a:avLst/>
            </a:prstGeom>
            <a:ln>
              <a:solidFill>
                <a:srgbClr val="FE5519"/>
              </a:solidFill>
            </a:ln>
          </p:spPr>
          <p:style>
            <a:lnRef idx="1">
              <a:schemeClr val="accent1"/>
            </a:lnRef>
            <a:fillRef idx="0">
              <a:schemeClr val="accent1"/>
            </a:fillRef>
            <a:effectRef idx="0">
              <a:schemeClr val="accent1"/>
            </a:effectRef>
            <a:fontRef idx="minor">
              <a:schemeClr val="tx1"/>
            </a:fontRef>
          </p:style>
        </p:cxnSp>
        <p:cxnSp>
          <p:nvCxnSpPr>
            <p:cNvPr id="56" name="直線コネクタ 55">
              <a:extLst>
                <a:ext uri="{FF2B5EF4-FFF2-40B4-BE49-F238E27FC236}">
                  <a16:creationId xmlns:a16="http://schemas.microsoft.com/office/drawing/2014/main" id="{8209FFDA-94D5-65A8-9CC3-69F457F340F4}"/>
                </a:ext>
              </a:extLst>
            </p:cNvPr>
            <p:cNvCxnSpPr>
              <a:cxnSpLocks/>
            </p:cNvCxnSpPr>
            <p:nvPr/>
          </p:nvCxnSpPr>
          <p:spPr>
            <a:xfrm flipH="1">
              <a:off x="468147" y="4935804"/>
              <a:ext cx="47529" cy="329588"/>
            </a:xfrm>
            <a:prstGeom prst="line">
              <a:avLst/>
            </a:prstGeom>
            <a:ln>
              <a:solidFill>
                <a:srgbClr val="FE5519"/>
              </a:solidFill>
            </a:ln>
          </p:spPr>
          <p:style>
            <a:lnRef idx="1">
              <a:schemeClr val="accent1"/>
            </a:lnRef>
            <a:fillRef idx="0">
              <a:schemeClr val="accent1"/>
            </a:fillRef>
            <a:effectRef idx="0">
              <a:schemeClr val="accent1"/>
            </a:effectRef>
            <a:fontRef idx="minor">
              <a:schemeClr val="tx1"/>
            </a:fontRef>
          </p:style>
        </p:cxnSp>
      </p:grpSp>
      <p:sp>
        <p:nvSpPr>
          <p:cNvPr id="41" name="ホームベース 40">
            <a:extLst>
              <a:ext uri="{FF2B5EF4-FFF2-40B4-BE49-F238E27FC236}">
                <a16:creationId xmlns:a16="http://schemas.microsoft.com/office/drawing/2014/main" id="{1A506220-912B-44D0-7AEF-A3E127DA3858}"/>
              </a:ext>
            </a:extLst>
          </p:cNvPr>
          <p:cNvSpPr/>
          <p:nvPr/>
        </p:nvSpPr>
        <p:spPr>
          <a:xfrm>
            <a:off x="853251" y="1826319"/>
            <a:ext cx="1540112" cy="304924"/>
          </a:xfrm>
          <a:prstGeom prst="homePlate">
            <a:avLst/>
          </a:prstGeom>
          <a:solidFill>
            <a:srgbClr val="FE55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200" spc="300">
                <a:latin typeface="Hiragino Sans W5" panose="020B0400000000000000" pitchFamily="34" charset="-128"/>
                <a:ea typeface="Hiragino Sans W5" panose="020B0400000000000000" pitchFamily="34" charset="-128"/>
              </a:rPr>
              <a:t>消費力が高い</a:t>
            </a:r>
          </a:p>
        </p:txBody>
      </p:sp>
      <p:sp>
        <p:nvSpPr>
          <p:cNvPr id="43" name="テキスト ボックス 42">
            <a:extLst>
              <a:ext uri="{FF2B5EF4-FFF2-40B4-BE49-F238E27FC236}">
                <a16:creationId xmlns:a16="http://schemas.microsoft.com/office/drawing/2014/main" id="{603DAA68-A978-465A-01D4-A11A0948DE51}"/>
              </a:ext>
            </a:extLst>
          </p:cNvPr>
          <p:cNvSpPr txBox="1"/>
          <p:nvPr/>
        </p:nvSpPr>
        <p:spPr>
          <a:xfrm>
            <a:off x="2426567" y="1853945"/>
            <a:ext cx="5330550" cy="276999"/>
          </a:xfrm>
          <a:prstGeom prst="rect">
            <a:avLst/>
          </a:prstGeom>
          <a:noFill/>
        </p:spPr>
        <p:txBody>
          <a:bodyPr wrap="square">
            <a:spAutoFit/>
          </a:bodyPr>
          <a:lstStyle/>
          <a:p>
            <a:r>
              <a:rPr lang="en-US" altLang="ja-JP" sz="1200" dirty="0">
                <a:solidFill>
                  <a:schemeClr val="tx1">
                    <a:lumMod val="65000"/>
                    <a:lumOff val="35000"/>
                  </a:schemeClr>
                </a:solidFill>
                <a:latin typeface="Hiragino Sans W5" panose="020B0400000000000000" pitchFamily="34" charset="-128"/>
                <a:ea typeface="Hiragino Sans W5" panose="020B0400000000000000" pitchFamily="34" charset="-128"/>
              </a:rPr>
              <a:t>1</a:t>
            </a:r>
            <a:r>
              <a:rPr lang="ja-JP" altLang="en-US" sz="1200">
                <a:solidFill>
                  <a:schemeClr val="tx1">
                    <a:lumMod val="65000"/>
                    <a:lumOff val="35000"/>
                  </a:schemeClr>
                </a:solidFill>
                <a:latin typeface="Hiragino Sans W5" panose="020B0400000000000000" pitchFamily="34" charset="-128"/>
                <a:ea typeface="Hiragino Sans W5" panose="020B0400000000000000" pitchFamily="34" charset="-128"/>
              </a:rPr>
              <a:t>ヶ月の可処分所得</a:t>
            </a:r>
            <a:r>
              <a:rPr lang="en-US" altLang="ja-JP" sz="1200" dirty="0">
                <a:solidFill>
                  <a:schemeClr val="tx1">
                    <a:lumMod val="65000"/>
                    <a:lumOff val="35000"/>
                  </a:schemeClr>
                </a:solidFill>
                <a:latin typeface="Hiragino Sans W5" panose="020B0400000000000000" pitchFamily="34" charset="-128"/>
                <a:ea typeface="Hiragino Sans W5" panose="020B0400000000000000" pitchFamily="34" charset="-128"/>
              </a:rPr>
              <a:t>10</a:t>
            </a:r>
            <a:r>
              <a:rPr lang="ja-JP" altLang="en-US" sz="1200">
                <a:solidFill>
                  <a:schemeClr val="tx1">
                    <a:lumMod val="65000"/>
                    <a:lumOff val="35000"/>
                  </a:schemeClr>
                </a:solidFill>
                <a:latin typeface="Hiragino Sans W5" panose="020B0400000000000000" pitchFamily="34" charset="-128"/>
                <a:ea typeface="Hiragino Sans W5" panose="020B0400000000000000" pitchFamily="34" charset="-128"/>
              </a:rPr>
              <a:t>万円以上の割合</a:t>
            </a:r>
            <a:r>
              <a:rPr lang="en-US" altLang="ja-JP" sz="1200" dirty="0">
                <a:solidFill>
                  <a:schemeClr val="tx1">
                    <a:lumMod val="65000"/>
                    <a:lumOff val="35000"/>
                  </a:schemeClr>
                </a:solidFill>
                <a:latin typeface="Hiragino Sans W5" panose="020B0400000000000000" pitchFamily="34" charset="-128"/>
                <a:ea typeface="Hiragino Sans W5" panose="020B0400000000000000" pitchFamily="34" charset="-128"/>
              </a:rPr>
              <a:t> </a:t>
            </a:r>
            <a:r>
              <a:rPr lang="ja-JP" altLang="en-US" sz="1200">
                <a:solidFill>
                  <a:schemeClr val="tx1">
                    <a:lumMod val="65000"/>
                    <a:lumOff val="35000"/>
                  </a:schemeClr>
                </a:solidFill>
                <a:latin typeface="Hiragino Sans W5" panose="020B0400000000000000" pitchFamily="34" charset="-128"/>
                <a:ea typeface="Hiragino Sans W5" panose="020B0400000000000000" pitchFamily="34" charset="-128"/>
              </a:rPr>
              <a:t>　　　　　　　　　</a:t>
            </a:r>
            <a:r>
              <a:rPr lang="en-US" altLang="ja-JP" sz="1200" dirty="0">
                <a:solidFill>
                  <a:schemeClr val="tx1">
                    <a:lumMod val="65000"/>
                    <a:lumOff val="35000"/>
                  </a:schemeClr>
                </a:solidFill>
                <a:latin typeface="Hiragino Sans W5" panose="020B0400000000000000" pitchFamily="34" charset="-128"/>
                <a:ea typeface="Hiragino Sans W5" panose="020B0400000000000000" pitchFamily="34" charset="-128"/>
              </a:rPr>
              <a:t> </a:t>
            </a:r>
            <a:r>
              <a:rPr lang="ja-JP" altLang="en-US" sz="1200">
                <a:solidFill>
                  <a:schemeClr val="tx1">
                    <a:lumMod val="65000"/>
                    <a:lumOff val="35000"/>
                  </a:schemeClr>
                </a:solidFill>
                <a:latin typeface="Hiragino Sans W5" panose="020B0400000000000000" pitchFamily="34" charset="-128"/>
                <a:ea typeface="Hiragino Sans W5" panose="020B0400000000000000" pitchFamily="34" charset="-128"/>
              </a:rPr>
              <a:t>％</a:t>
            </a:r>
          </a:p>
        </p:txBody>
      </p:sp>
      <p:sp>
        <p:nvSpPr>
          <p:cNvPr id="44" name="テキスト ボックス 43">
            <a:extLst>
              <a:ext uri="{FF2B5EF4-FFF2-40B4-BE49-F238E27FC236}">
                <a16:creationId xmlns:a16="http://schemas.microsoft.com/office/drawing/2014/main" id="{1AB065C5-5C94-1940-6066-050BCE66FC73}"/>
              </a:ext>
            </a:extLst>
          </p:cNvPr>
          <p:cNvSpPr txBox="1"/>
          <p:nvPr/>
        </p:nvSpPr>
        <p:spPr>
          <a:xfrm>
            <a:off x="5771074" y="1622404"/>
            <a:ext cx="873957" cy="584775"/>
          </a:xfrm>
          <a:prstGeom prst="rect">
            <a:avLst/>
          </a:prstGeom>
          <a:noFill/>
        </p:spPr>
        <p:txBody>
          <a:bodyPr wrap="none" rtlCol="0">
            <a:spAutoFit/>
          </a:bodyPr>
          <a:lstStyle/>
          <a:p>
            <a:r>
              <a:rPr lang="en-US" altLang="ja-JP" sz="3200" dirty="0">
                <a:solidFill>
                  <a:srgbClr val="FE5519"/>
                </a:solidFill>
                <a:latin typeface="DIN Alternate" panose="020B0500000000000000" pitchFamily="34" charset="0"/>
              </a:rPr>
              <a:t>35.9</a:t>
            </a:r>
            <a:endParaRPr kumimoji="1" lang="ja-JP" altLang="en-US" sz="3200">
              <a:solidFill>
                <a:srgbClr val="FE5519"/>
              </a:solidFill>
              <a:latin typeface="DIN Alternate" panose="020B0500000000000000" pitchFamily="34" charset="0"/>
            </a:endParaRPr>
          </a:p>
        </p:txBody>
      </p:sp>
      <p:cxnSp>
        <p:nvCxnSpPr>
          <p:cNvPr id="59" name="直線コネクタ 58">
            <a:extLst>
              <a:ext uri="{FF2B5EF4-FFF2-40B4-BE49-F238E27FC236}">
                <a16:creationId xmlns:a16="http://schemas.microsoft.com/office/drawing/2014/main" id="{DA18A945-57DD-A89B-1E7B-41DC125831F6}"/>
              </a:ext>
            </a:extLst>
          </p:cNvPr>
          <p:cNvCxnSpPr>
            <a:cxnSpLocks/>
          </p:cNvCxnSpPr>
          <p:nvPr/>
        </p:nvCxnSpPr>
        <p:spPr>
          <a:xfrm>
            <a:off x="5740594" y="2128890"/>
            <a:ext cx="1041922" cy="0"/>
          </a:xfrm>
          <a:prstGeom prst="line">
            <a:avLst/>
          </a:prstGeom>
          <a:ln w="9525">
            <a:solidFill>
              <a:srgbClr val="FE5519"/>
            </a:solidFill>
            <a:prstDash val="sysDot"/>
          </a:ln>
        </p:spPr>
        <p:style>
          <a:lnRef idx="1">
            <a:schemeClr val="accent1"/>
          </a:lnRef>
          <a:fillRef idx="0">
            <a:schemeClr val="accent1"/>
          </a:fillRef>
          <a:effectRef idx="0">
            <a:schemeClr val="accent1"/>
          </a:effectRef>
          <a:fontRef idx="minor">
            <a:schemeClr val="tx1"/>
          </a:fontRef>
        </p:style>
      </p:cxnSp>
      <p:sp>
        <p:nvSpPr>
          <p:cNvPr id="46" name="ホームベース 45">
            <a:extLst>
              <a:ext uri="{FF2B5EF4-FFF2-40B4-BE49-F238E27FC236}">
                <a16:creationId xmlns:a16="http://schemas.microsoft.com/office/drawing/2014/main" id="{A1BE3927-53AE-DDFC-2159-5C62AF3AFB97}"/>
              </a:ext>
            </a:extLst>
          </p:cNvPr>
          <p:cNvSpPr/>
          <p:nvPr/>
        </p:nvSpPr>
        <p:spPr>
          <a:xfrm>
            <a:off x="853251" y="2572941"/>
            <a:ext cx="1573317" cy="304924"/>
          </a:xfrm>
          <a:prstGeom prst="homePlate">
            <a:avLst/>
          </a:prstGeom>
          <a:solidFill>
            <a:srgbClr val="FE55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200" spc="300">
                <a:latin typeface="Hiragino Sans W5" panose="020B0400000000000000" pitchFamily="34" charset="-128"/>
                <a:ea typeface="Hiragino Sans W5" panose="020B0400000000000000" pitchFamily="34" charset="-128"/>
              </a:rPr>
              <a:t>決裁者が多い</a:t>
            </a:r>
          </a:p>
        </p:txBody>
      </p:sp>
      <p:sp>
        <p:nvSpPr>
          <p:cNvPr id="48" name="テキスト ボックス 47">
            <a:extLst>
              <a:ext uri="{FF2B5EF4-FFF2-40B4-BE49-F238E27FC236}">
                <a16:creationId xmlns:a16="http://schemas.microsoft.com/office/drawing/2014/main" id="{0610B4F2-754C-9766-F3D5-84DCEC11AEA9}"/>
              </a:ext>
            </a:extLst>
          </p:cNvPr>
          <p:cNvSpPr txBox="1"/>
          <p:nvPr/>
        </p:nvSpPr>
        <p:spPr>
          <a:xfrm>
            <a:off x="2426568" y="2588661"/>
            <a:ext cx="5447429" cy="276999"/>
          </a:xfrm>
          <a:prstGeom prst="rect">
            <a:avLst/>
          </a:prstGeom>
          <a:noFill/>
        </p:spPr>
        <p:txBody>
          <a:bodyPr wrap="square">
            <a:spAutoFit/>
          </a:bodyPr>
          <a:lstStyle/>
          <a:p>
            <a:r>
              <a:rPr lang="ja-JP" altLang="en-US" sz="1200">
                <a:solidFill>
                  <a:schemeClr val="tx1">
                    <a:lumMod val="65000"/>
                    <a:lumOff val="35000"/>
                  </a:schemeClr>
                </a:solidFill>
                <a:latin typeface="Hiragino Sans W5" panose="020B0400000000000000" pitchFamily="34" charset="-128"/>
                <a:ea typeface="Hiragino Sans W5" panose="020B0400000000000000" pitchFamily="34" charset="-128"/>
              </a:rPr>
              <a:t>会社員</a:t>
            </a:r>
            <a:r>
              <a:rPr lang="en-US" altLang="ja-JP" sz="1200" dirty="0">
                <a:solidFill>
                  <a:schemeClr val="tx1">
                    <a:lumMod val="65000"/>
                    <a:lumOff val="35000"/>
                  </a:schemeClr>
                </a:solidFill>
                <a:latin typeface="Hiragino Sans W5" panose="020B0400000000000000" pitchFamily="34" charset="-128"/>
                <a:ea typeface="Hiragino Sans W5" panose="020B0400000000000000" pitchFamily="34" charset="-128"/>
              </a:rPr>
              <a:t>91%</a:t>
            </a:r>
            <a:r>
              <a:rPr lang="ja-JP" altLang="en-US" sz="1200">
                <a:solidFill>
                  <a:schemeClr val="tx1">
                    <a:lumMod val="65000"/>
                    <a:lumOff val="35000"/>
                  </a:schemeClr>
                </a:solidFill>
                <a:latin typeface="Hiragino Sans W5" panose="020B0400000000000000" pitchFamily="34" charset="-128"/>
                <a:ea typeface="Hiragino Sans W5" panose="020B0400000000000000" pitchFamily="34" charset="-128"/>
              </a:rPr>
              <a:t>、役員・部長・課長など役職者割合</a:t>
            </a:r>
            <a:r>
              <a:rPr lang="en-US" altLang="ja-JP" sz="1200" dirty="0">
                <a:solidFill>
                  <a:schemeClr val="tx1">
                    <a:lumMod val="65000"/>
                    <a:lumOff val="35000"/>
                  </a:schemeClr>
                </a:solidFill>
                <a:latin typeface="Hiragino Sans W5" panose="020B0400000000000000" pitchFamily="34" charset="-128"/>
                <a:ea typeface="Hiragino Sans W5" panose="020B0400000000000000" pitchFamily="34" charset="-128"/>
              </a:rPr>
              <a:t> </a:t>
            </a:r>
            <a:r>
              <a:rPr lang="ja-JP" altLang="en-US" sz="1200">
                <a:solidFill>
                  <a:schemeClr val="tx1">
                    <a:lumMod val="65000"/>
                    <a:lumOff val="35000"/>
                  </a:schemeClr>
                </a:solidFill>
                <a:latin typeface="Hiragino Sans W5" panose="020B0400000000000000" pitchFamily="34" charset="-128"/>
                <a:ea typeface="Hiragino Sans W5" panose="020B0400000000000000" pitchFamily="34" charset="-128"/>
              </a:rPr>
              <a:t>　　　　　％</a:t>
            </a:r>
          </a:p>
        </p:txBody>
      </p:sp>
      <p:sp>
        <p:nvSpPr>
          <p:cNvPr id="49" name="テキスト ボックス 48">
            <a:extLst>
              <a:ext uri="{FF2B5EF4-FFF2-40B4-BE49-F238E27FC236}">
                <a16:creationId xmlns:a16="http://schemas.microsoft.com/office/drawing/2014/main" id="{978A1202-1DC7-4133-0944-26ADD1776260}"/>
              </a:ext>
            </a:extLst>
          </p:cNvPr>
          <p:cNvSpPr txBox="1"/>
          <p:nvPr/>
        </p:nvSpPr>
        <p:spPr>
          <a:xfrm>
            <a:off x="5763686" y="2346960"/>
            <a:ext cx="873957" cy="584775"/>
          </a:xfrm>
          <a:prstGeom prst="rect">
            <a:avLst/>
          </a:prstGeom>
          <a:noFill/>
        </p:spPr>
        <p:txBody>
          <a:bodyPr wrap="none" rtlCol="0">
            <a:spAutoFit/>
          </a:bodyPr>
          <a:lstStyle/>
          <a:p>
            <a:r>
              <a:rPr lang="en-US" altLang="ja-JP" sz="3200" dirty="0">
                <a:solidFill>
                  <a:srgbClr val="FE5519"/>
                </a:solidFill>
                <a:latin typeface="DIN Alternate" panose="020B0500000000000000" pitchFamily="34" charset="0"/>
              </a:rPr>
              <a:t>42.2</a:t>
            </a:r>
            <a:endParaRPr kumimoji="1" lang="ja-JP" altLang="en-US" sz="3200">
              <a:solidFill>
                <a:srgbClr val="FE5519"/>
              </a:solidFill>
              <a:latin typeface="DIN Alternate" panose="020B0500000000000000" pitchFamily="34" charset="0"/>
            </a:endParaRPr>
          </a:p>
        </p:txBody>
      </p:sp>
      <p:cxnSp>
        <p:nvCxnSpPr>
          <p:cNvPr id="62" name="直線コネクタ 61">
            <a:extLst>
              <a:ext uri="{FF2B5EF4-FFF2-40B4-BE49-F238E27FC236}">
                <a16:creationId xmlns:a16="http://schemas.microsoft.com/office/drawing/2014/main" id="{E9C2F66D-A2B7-82F7-F676-E280B6CC77A2}"/>
              </a:ext>
            </a:extLst>
          </p:cNvPr>
          <p:cNvCxnSpPr>
            <a:cxnSpLocks/>
          </p:cNvCxnSpPr>
          <p:nvPr/>
        </p:nvCxnSpPr>
        <p:spPr>
          <a:xfrm>
            <a:off x="5766848" y="2865660"/>
            <a:ext cx="1044000" cy="0"/>
          </a:xfrm>
          <a:prstGeom prst="line">
            <a:avLst/>
          </a:prstGeom>
          <a:ln w="9525">
            <a:solidFill>
              <a:srgbClr val="FE5519"/>
            </a:solidFill>
            <a:prstDash val="sysDot"/>
          </a:ln>
        </p:spPr>
        <p:style>
          <a:lnRef idx="1">
            <a:schemeClr val="accent1"/>
          </a:lnRef>
          <a:fillRef idx="0">
            <a:schemeClr val="accent1"/>
          </a:fillRef>
          <a:effectRef idx="0">
            <a:schemeClr val="accent1"/>
          </a:effectRef>
          <a:fontRef idx="minor">
            <a:schemeClr val="tx1"/>
          </a:fontRef>
        </p:style>
      </p:cxnSp>
      <p:sp>
        <p:nvSpPr>
          <p:cNvPr id="20" name="ホームベース 19">
            <a:extLst>
              <a:ext uri="{FF2B5EF4-FFF2-40B4-BE49-F238E27FC236}">
                <a16:creationId xmlns:a16="http://schemas.microsoft.com/office/drawing/2014/main" id="{E39C8F56-C95D-90E2-A5AF-12D709BBFC06}"/>
              </a:ext>
            </a:extLst>
          </p:cNvPr>
          <p:cNvSpPr/>
          <p:nvPr/>
        </p:nvSpPr>
        <p:spPr>
          <a:xfrm>
            <a:off x="853250" y="4030435"/>
            <a:ext cx="1806991" cy="304924"/>
          </a:xfrm>
          <a:prstGeom prst="homePlate">
            <a:avLst/>
          </a:prstGeom>
          <a:solidFill>
            <a:srgbClr val="FE55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200">
                <a:latin typeface="Hiragino Sans W5" panose="020B0400000000000000" pitchFamily="34" charset="-128"/>
                <a:ea typeface="Hiragino Sans W5" panose="020B0400000000000000" pitchFamily="34" charset="-128"/>
              </a:rPr>
              <a:t>男性セルフケア意識層</a:t>
            </a:r>
          </a:p>
        </p:txBody>
      </p:sp>
      <p:sp>
        <p:nvSpPr>
          <p:cNvPr id="23" name="テキスト ボックス 22">
            <a:extLst>
              <a:ext uri="{FF2B5EF4-FFF2-40B4-BE49-F238E27FC236}">
                <a16:creationId xmlns:a16="http://schemas.microsoft.com/office/drawing/2014/main" id="{B339FF61-2733-2DF4-AD03-12A64CF28E3F}"/>
              </a:ext>
            </a:extLst>
          </p:cNvPr>
          <p:cNvSpPr txBox="1"/>
          <p:nvPr/>
        </p:nvSpPr>
        <p:spPr>
          <a:xfrm>
            <a:off x="2660241" y="4037773"/>
            <a:ext cx="5096876" cy="276999"/>
          </a:xfrm>
          <a:prstGeom prst="rect">
            <a:avLst/>
          </a:prstGeom>
          <a:noFill/>
        </p:spPr>
        <p:txBody>
          <a:bodyPr wrap="square">
            <a:spAutoFit/>
          </a:bodyPr>
          <a:lstStyle/>
          <a:p>
            <a:r>
              <a:rPr lang="ja-JP" altLang="en-US" sz="1200">
                <a:solidFill>
                  <a:schemeClr val="tx1">
                    <a:lumMod val="65000"/>
                    <a:lumOff val="35000"/>
                  </a:schemeClr>
                </a:solidFill>
                <a:latin typeface="Hiragino Sans W5" panose="020B0400000000000000" pitchFamily="34" charset="-128"/>
                <a:ea typeface="Hiragino Sans W5" panose="020B0400000000000000" pitchFamily="34" charset="-128"/>
              </a:rPr>
              <a:t>美容・身だしなみ等への意識が、非喫煙者の</a:t>
            </a:r>
            <a:r>
              <a:rPr lang="en-US" altLang="ja-JP" sz="1200" dirty="0">
                <a:solidFill>
                  <a:schemeClr val="tx1">
                    <a:lumMod val="65000"/>
                    <a:lumOff val="35000"/>
                  </a:schemeClr>
                </a:solidFill>
                <a:latin typeface="Hiragino Sans W5" panose="020B0400000000000000" pitchFamily="34" charset="-128"/>
                <a:ea typeface="Hiragino Sans W5" panose="020B0400000000000000" pitchFamily="34" charset="-128"/>
              </a:rPr>
              <a:t> </a:t>
            </a:r>
            <a:r>
              <a:rPr lang="ja-JP" altLang="en-US" sz="1200">
                <a:solidFill>
                  <a:schemeClr val="tx1">
                    <a:lumMod val="65000"/>
                    <a:lumOff val="35000"/>
                  </a:schemeClr>
                </a:solidFill>
                <a:latin typeface="Hiragino Sans W5" panose="020B0400000000000000" pitchFamily="34" charset="-128"/>
                <a:ea typeface="Hiragino Sans W5" panose="020B0400000000000000" pitchFamily="34" charset="-128"/>
              </a:rPr>
              <a:t>　　　</a:t>
            </a:r>
            <a:r>
              <a:rPr lang="en-US" altLang="ja-JP" sz="1200" dirty="0">
                <a:solidFill>
                  <a:schemeClr val="tx1">
                    <a:lumMod val="65000"/>
                    <a:lumOff val="35000"/>
                  </a:schemeClr>
                </a:solidFill>
                <a:latin typeface="Hiragino Sans W5" panose="020B0400000000000000" pitchFamily="34" charset="-128"/>
                <a:ea typeface="Hiragino Sans W5" panose="020B0400000000000000" pitchFamily="34" charset="-128"/>
              </a:rPr>
              <a:t>  </a:t>
            </a:r>
            <a:r>
              <a:rPr lang="ja-JP" altLang="en-US" sz="1200">
                <a:solidFill>
                  <a:schemeClr val="tx1">
                    <a:lumMod val="65000"/>
                    <a:lumOff val="35000"/>
                  </a:schemeClr>
                </a:solidFill>
                <a:latin typeface="Hiragino Sans W5" panose="020B0400000000000000" pitchFamily="34" charset="-128"/>
                <a:ea typeface="Hiragino Sans W5" panose="020B0400000000000000" pitchFamily="34" charset="-128"/>
              </a:rPr>
              <a:t>倍</a:t>
            </a:r>
          </a:p>
        </p:txBody>
      </p:sp>
      <p:sp>
        <p:nvSpPr>
          <p:cNvPr id="26" name="テキスト ボックス 25">
            <a:extLst>
              <a:ext uri="{FF2B5EF4-FFF2-40B4-BE49-F238E27FC236}">
                <a16:creationId xmlns:a16="http://schemas.microsoft.com/office/drawing/2014/main" id="{F2F5DAE3-7EEF-A5D7-A11C-ED6FCF459A5A}"/>
              </a:ext>
            </a:extLst>
          </p:cNvPr>
          <p:cNvSpPr txBox="1"/>
          <p:nvPr/>
        </p:nvSpPr>
        <p:spPr>
          <a:xfrm>
            <a:off x="5759786" y="3796072"/>
            <a:ext cx="676788" cy="584775"/>
          </a:xfrm>
          <a:prstGeom prst="rect">
            <a:avLst/>
          </a:prstGeom>
          <a:noFill/>
        </p:spPr>
        <p:txBody>
          <a:bodyPr wrap="none" rtlCol="0">
            <a:spAutoFit/>
          </a:bodyPr>
          <a:lstStyle/>
          <a:p>
            <a:r>
              <a:rPr lang="en-US" altLang="ja-JP" sz="3200" dirty="0">
                <a:solidFill>
                  <a:srgbClr val="FE5519"/>
                </a:solidFill>
                <a:latin typeface="DIN Alternate" panose="020B0500000000000000" pitchFamily="34" charset="0"/>
              </a:rPr>
              <a:t>1.6</a:t>
            </a:r>
            <a:endParaRPr kumimoji="1" lang="ja-JP" altLang="en-US" sz="3200">
              <a:solidFill>
                <a:srgbClr val="FE5519"/>
              </a:solidFill>
              <a:latin typeface="DIN Alternate" panose="020B0500000000000000" pitchFamily="34" charset="0"/>
            </a:endParaRPr>
          </a:p>
        </p:txBody>
      </p:sp>
      <p:cxnSp>
        <p:nvCxnSpPr>
          <p:cNvPr id="8192" name="直線コネクタ 8191">
            <a:extLst>
              <a:ext uri="{FF2B5EF4-FFF2-40B4-BE49-F238E27FC236}">
                <a16:creationId xmlns:a16="http://schemas.microsoft.com/office/drawing/2014/main" id="{4C525AAE-1017-9B53-2D2F-29308E5BBA96}"/>
              </a:ext>
            </a:extLst>
          </p:cNvPr>
          <p:cNvCxnSpPr>
            <a:cxnSpLocks/>
          </p:cNvCxnSpPr>
          <p:nvPr/>
        </p:nvCxnSpPr>
        <p:spPr>
          <a:xfrm>
            <a:off x="5744319" y="4314772"/>
            <a:ext cx="1044000" cy="0"/>
          </a:xfrm>
          <a:prstGeom prst="line">
            <a:avLst/>
          </a:prstGeom>
          <a:ln w="9525">
            <a:solidFill>
              <a:srgbClr val="FE5519"/>
            </a:solidFill>
            <a:prstDash val="sysDot"/>
          </a:ln>
        </p:spPr>
        <p:style>
          <a:lnRef idx="1">
            <a:schemeClr val="accent1"/>
          </a:lnRef>
          <a:fillRef idx="0">
            <a:schemeClr val="accent1"/>
          </a:fillRef>
          <a:effectRef idx="0">
            <a:schemeClr val="accent1"/>
          </a:effectRef>
          <a:fontRef idx="minor">
            <a:schemeClr val="tx1"/>
          </a:fontRef>
        </p:style>
      </p:cxnSp>
      <p:sp>
        <p:nvSpPr>
          <p:cNvPr id="29" name="ホームベース 28">
            <a:extLst>
              <a:ext uri="{FF2B5EF4-FFF2-40B4-BE49-F238E27FC236}">
                <a16:creationId xmlns:a16="http://schemas.microsoft.com/office/drawing/2014/main" id="{3F533197-34B5-3185-9D33-824272DEDF5B}"/>
              </a:ext>
            </a:extLst>
          </p:cNvPr>
          <p:cNvSpPr/>
          <p:nvPr/>
        </p:nvSpPr>
        <p:spPr>
          <a:xfrm>
            <a:off x="853251" y="4724733"/>
            <a:ext cx="1806994" cy="304924"/>
          </a:xfrm>
          <a:prstGeom prst="homePlate">
            <a:avLst/>
          </a:prstGeom>
          <a:solidFill>
            <a:srgbClr val="FE55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200" spc="300">
                <a:latin typeface="Hiragino Sans W5" panose="020B0400000000000000" pitchFamily="34" charset="-128"/>
                <a:ea typeface="Hiragino Sans W5" panose="020B0400000000000000" pitchFamily="34" charset="-128"/>
              </a:rPr>
              <a:t>ヘルスケア関心層</a:t>
            </a:r>
          </a:p>
        </p:txBody>
      </p:sp>
      <p:sp>
        <p:nvSpPr>
          <p:cNvPr id="31" name="テキスト ボックス 30">
            <a:extLst>
              <a:ext uri="{FF2B5EF4-FFF2-40B4-BE49-F238E27FC236}">
                <a16:creationId xmlns:a16="http://schemas.microsoft.com/office/drawing/2014/main" id="{C7F9DD11-07DA-1AF6-9112-C317DE0344AB}"/>
              </a:ext>
            </a:extLst>
          </p:cNvPr>
          <p:cNvSpPr txBox="1"/>
          <p:nvPr/>
        </p:nvSpPr>
        <p:spPr>
          <a:xfrm>
            <a:off x="2647724" y="4752170"/>
            <a:ext cx="4934885" cy="276999"/>
          </a:xfrm>
          <a:prstGeom prst="rect">
            <a:avLst/>
          </a:prstGeom>
          <a:noFill/>
        </p:spPr>
        <p:txBody>
          <a:bodyPr wrap="square">
            <a:spAutoFit/>
          </a:bodyPr>
          <a:lstStyle/>
          <a:p>
            <a:r>
              <a:rPr lang="ja-JP" altLang="en-US" sz="1200">
                <a:solidFill>
                  <a:schemeClr val="tx1">
                    <a:lumMod val="65000"/>
                    <a:lumOff val="35000"/>
                  </a:schemeClr>
                </a:solidFill>
                <a:latin typeface="Hiragino Sans W5" panose="020B0400000000000000" pitchFamily="34" charset="-128"/>
                <a:ea typeface="Hiragino Sans W5" panose="020B0400000000000000" pitchFamily="34" charset="-128"/>
              </a:rPr>
              <a:t>健康食品やサプリの購買傾向が、非喫煙者の</a:t>
            </a:r>
            <a:r>
              <a:rPr lang="en-US" altLang="ja-JP" sz="1200" dirty="0">
                <a:solidFill>
                  <a:schemeClr val="tx1">
                    <a:lumMod val="65000"/>
                    <a:lumOff val="35000"/>
                  </a:schemeClr>
                </a:solidFill>
                <a:latin typeface="Hiragino Sans W5" panose="020B0400000000000000" pitchFamily="34" charset="-128"/>
                <a:ea typeface="Hiragino Sans W5" panose="020B0400000000000000" pitchFamily="34" charset="-128"/>
              </a:rPr>
              <a:t> </a:t>
            </a:r>
            <a:r>
              <a:rPr lang="ja-JP" altLang="en-US" sz="1200">
                <a:solidFill>
                  <a:schemeClr val="tx1">
                    <a:lumMod val="65000"/>
                    <a:lumOff val="35000"/>
                  </a:schemeClr>
                </a:solidFill>
                <a:latin typeface="Hiragino Sans W5" panose="020B0400000000000000" pitchFamily="34" charset="-128"/>
                <a:ea typeface="Hiragino Sans W5" panose="020B0400000000000000" pitchFamily="34" charset="-128"/>
              </a:rPr>
              <a:t>　　　</a:t>
            </a:r>
            <a:r>
              <a:rPr lang="en-US" altLang="ja-JP" sz="1200" dirty="0">
                <a:solidFill>
                  <a:schemeClr val="tx1">
                    <a:lumMod val="65000"/>
                    <a:lumOff val="35000"/>
                  </a:schemeClr>
                </a:solidFill>
                <a:latin typeface="Hiragino Sans W5" panose="020B0400000000000000" pitchFamily="34" charset="-128"/>
                <a:ea typeface="Hiragino Sans W5" panose="020B0400000000000000" pitchFamily="34" charset="-128"/>
              </a:rPr>
              <a:t>  </a:t>
            </a:r>
            <a:r>
              <a:rPr lang="ja-JP" altLang="en-US" sz="1200">
                <a:solidFill>
                  <a:schemeClr val="tx1">
                    <a:lumMod val="65000"/>
                    <a:lumOff val="35000"/>
                  </a:schemeClr>
                </a:solidFill>
                <a:latin typeface="Hiragino Sans W5" panose="020B0400000000000000" pitchFamily="34" charset="-128"/>
                <a:ea typeface="Hiragino Sans W5" panose="020B0400000000000000" pitchFamily="34" charset="-128"/>
              </a:rPr>
              <a:t>倍</a:t>
            </a:r>
          </a:p>
        </p:txBody>
      </p:sp>
      <p:sp>
        <p:nvSpPr>
          <p:cNvPr id="32" name="テキスト ボックス 31">
            <a:extLst>
              <a:ext uri="{FF2B5EF4-FFF2-40B4-BE49-F238E27FC236}">
                <a16:creationId xmlns:a16="http://schemas.microsoft.com/office/drawing/2014/main" id="{3928D140-C50C-A244-4474-7E74E57BEF56}"/>
              </a:ext>
            </a:extLst>
          </p:cNvPr>
          <p:cNvSpPr txBox="1"/>
          <p:nvPr/>
        </p:nvSpPr>
        <p:spPr>
          <a:xfrm>
            <a:off x="5743199" y="4520629"/>
            <a:ext cx="676788" cy="584775"/>
          </a:xfrm>
          <a:prstGeom prst="rect">
            <a:avLst/>
          </a:prstGeom>
          <a:noFill/>
        </p:spPr>
        <p:txBody>
          <a:bodyPr wrap="none" rtlCol="0">
            <a:spAutoFit/>
          </a:bodyPr>
          <a:lstStyle/>
          <a:p>
            <a:r>
              <a:rPr lang="en-US" altLang="ja-JP" sz="3200" dirty="0">
                <a:solidFill>
                  <a:srgbClr val="FE5519"/>
                </a:solidFill>
                <a:latin typeface="DIN Alternate" panose="020B0500000000000000" pitchFamily="34" charset="0"/>
              </a:rPr>
              <a:t>1.7</a:t>
            </a:r>
            <a:endParaRPr kumimoji="1" lang="ja-JP" altLang="en-US" sz="3200">
              <a:solidFill>
                <a:srgbClr val="FE5519"/>
              </a:solidFill>
              <a:latin typeface="DIN Alternate" panose="020B0500000000000000" pitchFamily="34" charset="0"/>
            </a:endParaRPr>
          </a:p>
        </p:txBody>
      </p:sp>
      <p:cxnSp>
        <p:nvCxnSpPr>
          <p:cNvPr id="8194" name="直線コネクタ 8193">
            <a:extLst>
              <a:ext uri="{FF2B5EF4-FFF2-40B4-BE49-F238E27FC236}">
                <a16:creationId xmlns:a16="http://schemas.microsoft.com/office/drawing/2014/main" id="{A818D2BF-7808-BF89-9A0E-B73BC403E353}"/>
              </a:ext>
            </a:extLst>
          </p:cNvPr>
          <p:cNvCxnSpPr>
            <a:cxnSpLocks/>
          </p:cNvCxnSpPr>
          <p:nvPr/>
        </p:nvCxnSpPr>
        <p:spPr>
          <a:xfrm>
            <a:off x="5744319" y="5029169"/>
            <a:ext cx="1044000" cy="0"/>
          </a:xfrm>
          <a:prstGeom prst="line">
            <a:avLst/>
          </a:prstGeom>
          <a:ln w="9525">
            <a:solidFill>
              <a:srgbClr val="FE5519"/>
            </a:solidFill>
            <a:prstDash val="sysDot"/>
          </a:ln>
        </p:spPr>
        <p:style>
          <a:lnRef idx="1">
            <a:schemeClr val="accent1"/>
          </a:lnRef>
          <a:fillRef idx="0">
            <a:schemeClr val="accent1"/>
          </a:fillRef>
          <a:effectRef idx="0">
            <a:schemeClr val="accent1"/>
          </a:effectRef>
          <a:fontRef idx="minor">
            <a:schemeClr val="tx1"/>
          </a:fontRef>
        </p:style>
      </p:cxnSp>
      <p:sp>
        <p:nvSpPr>
          <p:cNvPr id="34" name="ホームベース 33">
            <a:extLst>
              <a:ext uri="{FF2B5EF4-FFF2-40B4-BE49-F238E27FC236}">
                <a16:creationId xmlns:a16="http://schemas.microsoft.com/office/drawing/2014/main" id="{847D2157-6A30-A503-9010-8439873F2B5D}"/>
              </a:ext>
            </a:extLst>
          </p:cNvPr>
          <p:cNvSpPr/>
          <p:nvPr/>
        </p:nvSpPr>
        <p:spPr>
          <a:xfrm>
            <a:off x="853251" y="3272676"/>
            <a:ext cx="1435905" cy="304924"/>
          </a:xfrm>
          <a:prstGeom prst="homePlate">
            <a:avLst/>
          </a:prstGeom>
          <a:solidFill>
            <a:srgbClr val="FE55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200">
                <a:latin typeface="Hiragino Sans W5" panose="020B0400000000000000" pitchFamily="34" charset="-128"/>
                <a:ea typeface="Hiragino Sans W5" panose="020B0400000000000000" pitchFamily="34" charset="-128"/>
              </a:rPr>
              <a:t>トレンド敏感層</a:t>
            </a:r>
          </a:p>
        </p:txBody>
      </p:sp>
      <p:sp>
        <p:nvSpPr>
          <p:cNvPr id="36" name="テキスト ボックス 35">
            <a:extLst>
              <a:ext uri="{FF2B5EF4-FFF2-40B4-BE49-F238E27FC236}">
                <a16:creationId xmlns:a16="http://schemas.microsoft.com/office/drawing/2014/main" id="{291D927D-A0C5-2AB9-FC1D-A1369061A6F2}"/>
              </a:ext>
            </a:extLst>
          </p:cNvPr>
          <p:cNvSpPr txBox="1"/>
          <p:nvPr/>
        </p:nvSpPr>
        <p:spPr>
          <a:xfrm>
            <a:off x="2294021" y="3303057"/>
            <a:ext cx="6092518" cy="276999"/>
          </a:xfrm>
          <a:prstGeom prst="rect">
            <a:avLst/>
          </a:prstGeom>
          <a:noFill/>
        </p:spPr>
        <p:txBody>
          <a:bodyPr wrap="square">
            <a:spAutoFit/>
          </a:bodyPr>
          <a:lstStyle/>
          <a:p>
            <a:r>
              <a:rPr lang="ja-JP" altLang="en-US" sz="1200">
                <a:solidFill>
                  <a:schemeClr val="tx1">
                    <a:lumMod val="65000"/>
                    <a:lumOff val="35000"/>
                  </a:schemeClr>
                </a:solidFill>
                <a:latin typeface="Hiragino Sans W5" panose="020B0400000000000000" pitchFamily="34" charset="-128"/>
                <a:ea typeface="Hiragino Sans W5" panose="020B0400000000000000" pitchFamily="34" charset="-128"/>
              </a:rPr>
              <a:t>新商品・新サービスへの興味関心が、非喫煙者の</a:t>
            </a:r>
            <a:r>
              <a:rPr lang="en-US" altLang="ja-JP" sz="1200" dirty="0">
                <a:solidFill>
                  <a:schemeClr val="tx1">
                    <a:lumMod val="65000"/>
                    <a:lumOff val="35000"/>
                  </a:schemeClr>
                </a:solidFill>
                <a:latin typeface="Hiragino Sans W5" panose="020B0400000000000000" pitchFamily="34" charset="-128"/>
                <a:ea typeface="Hiragino Sans W5" panose="020B0400000000000000" pitchFamily="34" charset="-128"/>
              </a:rPr>
              <a:t> </a:t>
            </a:r>
            <a:r>
              <a:rPr lang="ja-JP" altLang="en-US" sz="1200">
                <a:solidFill>
                  <a:schemeClr val="tx1">
                    <a:lumMod val="65000"/>
                    <a:lumOff val="35000"/>
                  </a:schemeClr>
                </a:solidFill>
                <a:latin typeface="Hiragino Sans W5" panose="020B0400000000000000" pitchFamily="34" charset="-128"/>
                <a:ea typeface="Hiragino Sans W5" panose="020B0400000000000000" pitchFamily="34" charset="-128"/>
              </a:rPr>
              <a:t>　　　　倍</a:t>
            </a:r>
          </a:p>
        </p:txBody>
      </p:sp>
      <p:sp>
        <p:nvSpPr>
          <p:cNvPr id="37" name="テキスト ボックス 36">
            <a:extLst>
              <a:ext uri="{FF2B5EF4-FFF2-40B4-BE49-F238E27FC236}">
                <a16:creationId xmlns:a16="http://schemas.microsoft.com/office/drawing/2014/main" id="{1E97BCB1-9635-E81E-BA1E-0F182B34F9A2}"/>
              </a:ext>
            </a:extLst>
          </p:cNvPr>
          <p:cNvSpPr txBox="1"/>
          <p:nvPr/>
        </p:nvSpPr>
        <p:spPr>
          <a:xfrm>
            <a:off x="5755256" y="3071516"/>
            <a:ext cx="676788" cy="584775"/>
          </a:xfrm>
          <a:prstGeom prst="rect">
            <a:avLst/>
          </a:prstGeom>
          <a:noFill/>
        </p:spPr>
        <p:txBody>
          <a:bodyPr wrap="none" rtlCol="0">
            <a:spAutoFit/>
          </a:bodyPr>
          <a:lstStyle/>
          <a:p>
            <a:r>
              <a:rPr lang="en-US" altLang="ja-JP" sz="3200" dirty="0">
                <a:solidFill>
                  <a:srgbClr val="FE5519"/>
                </a:solidFill>
                <a:latin typeface="DIN Alternate" panose="020B0500000000000000" pitchFamily="34" charset="0"/>
              </a:rPr>
              <a:t>1.8</a:t>
            </a:r>
            <a:endParaRPr kumimoji="1" lang="ja-JP" altLang="en-US" sz="3200">
              <a:solidFill>
                <a:srgbClr val="FE5519"/>
              </a:solidFill>
              <a:latin typeface="DIN Alternate" panose="020B0500000000000000" pitchFamily="34" charset="0"/>
            </a:endParaRPr>
          </a:p>
        </p:txBody>
      </p:sp>
      <p:cxnSp>
        <p:nvCxnSpPr>
          <p:cNvPr id="8195" name="直線コネクタ 8194">
            <a:extLst>
              <a:ext uri="{FF2B5EF4-FFF2-40B4-BE49-F238E27FC236}">
                <a16:creationId xmlns:a16="http://schemas.microsoft.com/office/drawing/2014/main" id="{343D4CD0-1EA2-AC23-A92E-19B34044DDD5}"/>
              </a:ext>
            </a:extLst>
          </p:cNvPr>
          <p:cNvCxnSpPr>
            <a:cxnSpLocks/>
          </p:cNvCxnSpPr>
          <p:nvPr/>
        </p:nvCxnSpPr>
        <p:spPr>
          <a:xfrm>
            <a:off x="5744319" y="3577600"/>
            <a:ext cx="1044000" cy="0"/>
          </a:xfrm>
          <a:prstGeom prst="line">
            <a:avLst/>
          </a:prstGeom>
          <a:ln w="9525">
            <a:solidFill>
              <a:srgbClr val="FE5519"/>
            </a:solidFill>
            <a:prstDash val="sysDot"/>
          </a:ln>
        </p:spPr>
        <p:style>
          <a:lnRef idx="1">
            <a:schemeClr val="accent1"/>
          </a:lnRef>
          <a:fillRef idx="0">
            <a:schemeClr val="accent1"/>
          </a:fillRef>
          <a:effectRef idx="0">
            <a:schemeClr val="accent1"/>
          </a:effectRef>
          <a:fontRef idx="minor">
            <a:schemeClr val="tx1"/>
          </a:fontRef>
        </p:style>
      </p:cxnSp>
      <p:sp>
        <p:nvSpPr>
          <p:cNvPr id="8197" name="正方形/長方形 8196">
            <a:extLst>
              <a:ext uri="{FF2B5EF4-FFF2-40B4-BE49-F238E27FC236}">
                <a16:creationId xmlns:a16="http://schemas.microsoft.com/office/drawing/2014/main" id="{DB151F9D-315D-1C47-934B-A0EDA9C18E83}"/>
              </a:ext>
            </a:extLst>
          </p:cNvPr>
          <p:cNvSpPr/>
          <p:nvPr/>
        </p:nvSpPr>
        <p:spPr>
          <a:xfrm>
            <a:off x="4537591" y="5073777"/>
            <a:ext cx="2089878" cy="290927"/>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r"/>
            <a:r>
              <a:rPr lang="en-US" altLang="ja-JP" sz="1100" dirty="0">
                <a:ln w="31750">
                  <a:noFill/>
                </a:ln>
                <a:solidFill>
                  <a:srgbClr val="FE5519"/>
                </a:solidFill>
                <a:latin typeface="Hiragino Sans W3" panose="020B0400000000000000" pitchFamily="34" charset="-128"/>
                <a:ea typeface="Hiragino Sans W3" panose="020B0400000000000000" pitchFamily="34" charset="-128"/>
              </a:rPr>
              <a:t>※</a:t>
            </a:r>
            <a:r>
              <a:rPr lang="ja-JP" altLang="en-US" sz="1100">
                <a:ln w="31750">
                  <a:noFill/>
                </a:ln>
                <a:solidFill>
                  <a:srgbClr val="FE5519"/>
                </a:solidFill>
                <a:latin typeface="Hiragino Sans W3" panose="020B0400000000000000" pitchFamily="34" charset="-128"/>
                <a:ea typeface="Hiragino Sans W3" panose="020B0400000000000000" pitchFamily="34" charset="-128"/>
              </a:rPr>
              <a:t>詳細データは</a:t>
            </a:r>
            <a:r>
              <a:rPr lang="en-US" altLang="ja-JP" sz="1100" dirty="0">
                <a:ln w="31750">
                  <a:noFill/>
                </a:ln>
                <a:solidFill>
                  <a:srgbClr val="FE5519"/>
                </a:solidFill>
                <a:latin typeface="Hiragino Sans W3" panose="020B0400000000000000" pitchFamily="34" charset="-128"/>
                <a:ea typeface="Hiragino Sans W3" panose="020B0400000000000000" pitchFamily="34" charset="-128"/>
              </a:rPr>
              <a:t>P.17-</a:t>
            </a:r>
            <a:endParaRPr lang="ja-JP" altLang="en-US" sz="1100">
              <a:ln w="31750">
                <a:noFill/>
              </a:ln>
              <a:solidFill>
                <a:srgbClr val="FE5519"/>
              </a:solidFill>
              <a:latin typeface="Hiragino Sans W3" panose="020B0400000000000000" pitchFamily="34" charset="-128"/>
              <a:ea typeface="Hiragino Sans W3" panose="020B0400000000000000" pitchFamily="34" charset="-128"/>
            </a:endParaRPr>
          </a:p>
        </p:txBody>
      </p:sp>
      <p:sp>
        <p:nvSpPr>
          <p:cNvPr id="8199" name="正方形/長方形 8198">
            <a:extLst>
              <a:ext uri="{FF2B5EF4-FFF2-40B4-BE49-F238E27FC236}">
                <a16:creationId xmlns:a16="http://schemas.microsoft.com/office/drawing/2014/main" id="{9459C41B-4511-E79E-ECD5-E38D52DFF001}"/>
              </a:ext>
            </a:extLst>
          </p:cNvPr>
          <p:cNvSpPr/>
          <p:nvPr/>
        </p:nvSpPr>
        <p:spPr>
          <a:xfrm>
            <a:off x="523622" y="6650144"/>
            <a:ext cx="5999098" cy="184666"/>
          </a:xfrm>
          <a:prstGeom prst="rect">
            <a:avLst/>
          </a:prstGeom>
        </p:spPr>
        <p:txBody>
          <a:bodyPr wrap="square">
            <a:spAutoFit/>
          </a:bodyPr>
          <a:lstStyle/>
          <a:p>
            <a:r>
              <a:rPr lang="en-US" altLang="ja-JP" sz="600" dirty="0">
                <a:solidFill>
                  <a:schemeClr val="tx1">
                    <a:lumMod val="50000"/>
                    <a:lumOff val="50000"/>
                  </a:schemeClr>
                </a:solidFill>
                <a:latin typeface="Hiragino Sans W3" panose="020B0400000000000000" pitchFamily="34" charset="-128"/>
                <a:ea typeface="Hiragino Sans W3" panose="020B0400000000000000" pitchFamily="34" charset="-128"/>
              </a:rPr>
              <a:t>※</a:t>
            </a:r>
            <a:r>
              <a:rPr lang="ja-JP" altLang="en-US" sz="600">
                <a:solidFill>
                  <a:schemeClr val="tx1">
                    <a:lumMod val="50000"/>
                    <a:lumOff val="50000"/>
                  </a:schemeClr>
                </a:solidFill>
                <a:latin typeface="Hiragino Sans W3" panose="020B0400000000000000" pitchFamily="34" charset="-128"/>
                <a:ea typeface="Hiragino Sans W3" panose="020B0400000000000000" pitchFamily="34" charset="-128"/>
              </a:rPr>
              <a:t>首都圏喫煙所設置オフィスビルの喫煙所利用者インターネット調査より</a:t>
            </a:r>
            <a:r>
              <a:rPr lang="en-US" altLang="ja-JP" sz="600" dirty="0">
                <a:solidFill>
                  <a:schemeClr val="tx1">
                    <a:lumMod val="50000"/>
                    <a:lumOff val="50000"/>
                  </a:schemeClr>
                </a:solidFill>
                <a:latin typeface="Hiragino Sans W3" panose="020B0400000000000000" pitchFamily="34" charset="-128"/>
                <a:ea typeface="Hiragino Sans W3" panose="020B0400000000000000" pitchFamily="34" charset="-128"/>
              </a:rPr>
              <a:t>(2024</a:t>
            </a:r>
            <a:r>
              <a:rPr lang="ja-JP" altLang="en-US" sz="600">
                <a:solidFill>
                  <a:schemeClr val="tx1">
                    <a:lumMod val="50000"/>
                    <a:lumOff val="50000"/>
                  </a:schemeClr>
                </a:solidFill>
                <a:latin typeface="Hiragino Sans W3" panose="020B0400000000000000" pitchFamily="34" charset="-128"/>
                <a:ea typeface="Hiragino Sans W3" panose="020B0400000000000000" pitchFamily="34" charset="-128"/>
              </a:rPr>
              <a:t>年</a:t>
            </a:r>
            <a:r>
              <a:rPr lang="en-US" altLang="ja-JP" sz="600" dirty="0">
                <a:solidFill>
                  <a:schemeClr val="tx1">
                    <a:lumMod val="50000"/>
                    <a:lumOff val="50000"/>
                  </a:schemeClr>
                </a:solidFill>
                <a:latin typeface="Hiragino Sans W3" panose="020B0400000000000000" pitchFamily="34" charset="-128"/>
                <a:ea typeface="Hiragino Sans W3" panose="020B0400000000000000" pitchFamily="34" charset="-128"/>
              </a:rPr>
              <a:t>4</a:t>
            </a:r>
            <a:r>
              <a:rPr lang="ja-JP" altLang="en-US" sz="600">
                <a:solidFill>
                  <a:schemeClr val="tx1">
                    <a:lumMod val="50000"/>
                    <a:lumOff val="50000"/>
                  </a:schemeClr>
                </a:solidFill>
                <a:latin typeface="Hiragino Sans W3" panose="020B0400000000000000" pitchFamily="34" charset="-128"/>
                <a:ea typeface="Hiragino Sans W3" panose="020B0400000000000000" pitchFamily="34" charset="-128"/>
              </a:rPr>
              <a:t>月</a:t>
            </a:r>
            <a:r>
              <a:rPr lang="en-US" altLang="ja-JP" sz="600" dirty="0">
                <a:solidFill>
                  <a:schemeClr val="tx1">
                    <a:lumMod val="50000"/>
                    <a:lumOff val="50000"/>
                  </a:schemeClr>
                </a:solidFill>
                <a:latin typeface="Hiragino Sans W3" panose="020B0400000000000000" pitchFamily="34" charset="-128"/>
                <a:ea typeface="Hiragino Sans W3" panose="020B0400000000000000" pitchFamily="34" charset="-128"/>
              </a:rPr>
              <a:t>)</a:t>
            </a:r>
            <a:endParaRPr lang="ja-JP" altLang="en-US" sz="600">
              <a:solidFill>
                <a:schemeClr val="tx1">
                  <a:lumMod val="50000"/>
                  <a:lumOff val="50000"/>
                </a:schemeClr>
              </a:solidFill>
              <a:latin typeface="Hiragino Sans W3" panose="020B0400000000000000" pitchFamily="34" charset="-128"/>
              <a:ea typeface="Hiragino Sans W3" panose="020B0400000000000000" pitchFamily="34" charset="-128"/>
            </a:endParaRPr>
          </a:p>
        </p:txBody>
      </p:sp>
      <p:sp>
        <p:nvSpPr>
          <p:cNvPr id="2" name="スライド番号プレースホルダ 3">
            <a:extLst>
              <a:ext uri="{FF2B5EF4-FFF2-40B4-BE49-F238E27FC236}">
                <a16:creationId xmlns:a16="http://schemas.microsoft.com/office/drawing/2014/main" id="{EF9EBBD1-0233-7AB4-9DB6-C343F916037B}"/>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white"/>
                </a:solidFill>
                <a:effectLst/>
                <a:uLnTx/>
                <a:uFillTx/>
                <a:latin typeface="DIN Alternate" panose="020B0500000000000000" pitchFamily="34" charset="0"/>
                <a:ea typeface="Hiragino Sans W1" panose="020B0300000000000000" pitchFamily="34" charset="-128"/>
                <a:cs typeface="+mn-cs"/>
              </a:rPr>
              <a:t>0</a:t>
            </a:r>
            <a:fld id="{76D8E150-8261-4C28-BB88-CF7E9D4FABBB}" type="slidenum">
              <a:rPr kumimoji="1" lang="en-US" altLang="ja-JP" sz="1100" b="0" i="0" u="none" strike="noStrike" kern="1200" cap="none" spc="0" normalizeH="0" baseline="0" noProof="0" smtClean="0">
                <a:ln>
                  <a:noFill/>
                </a:ln>
                <a:solidFill>
                  <a:prstClr val="white"/>
                </a:solidFill>
                <a:effectLst/>
                <a:uLnTx/>
                <a:uFillTx/>
                <a:latin typeface="DIN Alternate" panose="020B0500000000000000" pitchFamily="34" charset="0"/>
                <a:ea typeface="Hiragino Sans W1" panose="020B0300000000000000"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1" lang="en-US" altLang="ja-JP" sz="1100" b="0" i="0" u="none" strike="noStrike" kern="1200" cap="none" spc="0" normalizeH="0" baseline="0" noProof="0" dirty="0">
              <a:ln>
                <a:noFill/>
              </a:ln>
              <a:solidFill>
                <a:prstClr val="white"/>
              </a:solidFill>
              <a:effectLst/>
              <a:uLnTx/>
              <a:uFillTx/>
              <a:latin typeface="DIN Alternate" panose="020B0500000000000000" pitchFamily="34" charset="0"/>
              <a:ea typeface="Hiragino Sans W1" panose="020B0300000000000000" pitchFamily="34" charset="-128"/>
              <a:cs typeface="+mn-cs"/>
            </a:endParaRPr>
          </a:p>
        </p:txBody>
      </p:sp>
      <p:sp>
        <p:nvSpPr>
          <p:cNvPr id="9" name="正方形/長方形 8">
            <a:extLst>
              <a:ext uri="{FF2B5EF4-FFF2-40B4-BE49-F238E27FC236}">
                <a16:creationId xmlns:a16="http://schemas.microsoft.com/office/drawing/2014/main" id="{1F19E803-83A0-7394-F48F-84D848DE9007}"/>
              </a:ext>
            </a:extLst>
          </p:cNvPr>
          <p:cNvSpPr/>
          <p:nvPr/>
        </p:nvSpPr>
        <p:spPr>
          <a:xfrm>
            <a:off x="8270239" y="6442414"/>
            <a:ext cx="3344571" cy="298480"/>
          </a:xfrm>
          <a:prstGeom prst="rect">
            <a:avLst/>
          </a:prstGeom>
        </p:spPr>
        <p:txBody>
          <a:bodyPr wrap="square">
            <a:sp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prstClr val="white"/>
                </a:solidFill>
                <a:effectLst/>
                <a:uLnTx/>
                <a:uFillTx/>
                <a:latin typeface="DIN Alternate" panose="020B0500000000000000" pitchFamily="34" charset="0"/>
                <a:ea typeface="Hiragino Sans W3" panose="020B0400000000000000" pitchFamily="34" charset="-128"/>
                <a:cs typeface="+mn-cs"/>
              </a:rPr>
              <a:t>© News Technology Co., Ltd. </a:t>
            </a:r>
            <a:r>
              <a:rPr kumimoji="1" lang="ja-JP" altLang="en-US" sz="1000" b="0" i="0" u="none" strike="noStrike" kern="1200" cap="none" spc="0" normalizeH="0" baseline="0" noProof="0">
                <a:ln>
                  <a:noFill/>
                </a:ln>
                <a:solidFill>
                  <a:prstClr val="white"/>
                </a:solidFill>
                <a:effectLst/>
                <a:uLnTx/>
                <a:uFillTx/>
                <a:latin typeface="DIN Alternate" panose="020B0500000000000000" pitchFamily="34" charset="0"/>
                <a:ea typeface="Hiragino Sans W1" panose="020B0300000000000000" pitchFamily="34" charset="-128"/>
                <a:cs typeface="+mn-cs"/>
              </a:rPr>
              <a:t>│</a:t>
            </a:r>
            <a:endParaRPr kumimoji="1" lang="ja-JP" altLang="en-US" sz="900" b="0" i="0" u="none" strike="noStrike" kern="1200" cap="none" spc="0" normalizeH="0" baseline="0" noProof="0">
              <a:ln>
                <a:noFill/>
              </a:ln>
              <a:solidFill>
                <a:prstClr val="white"/>
              </a:solidFill>
              <a:effectLst/>
              <a:uLnTx/>
              <a:uFillTx/>
              <a:latin typeface="DIN Alternate" panose="020B0500000000000000" pitchFamily="34" charset="0"/>
              <a:ea typeface="Hiragino Sans W3" panose="020B0400000000000000" pitchFamily="34" charset="-128"/>
              <a:cs typeface="+mn-cs"/>
            </a:endParaRPr>
          </a:p>
        </p:txBody>
      </p:sp>
    </p:spTree>
    <p:extLst>
      <p:ext uri="{BB962C8B-B14F-4D97-AF65-F5344CB8AC3E}">
        <p14:creationId xmlns:p14="http://schemas.microsoft.com/office/powerpoint/2010/main" val="207041428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3AB1682C-BACC-E149-B756-935CF845AEC2}"/>
              </a:ext>
            </a:extLst>
          </p:cNvPr>
          <p:cNvPicPr>
            <a:picLocks noChangeAspect="1"/>
          </p:cNvPicPr>
          <p:nvPr/>
        </p:nvPicPr>
        <p:blipFill>
          <a:blip r:embed="rId2"/>
          <a:stretch>
            <a:fillRect/>
          </a:stretch>
        </p:blipFill>
        <p:spPr>
          <a:xfrm>
            <a:off x="0" y="0"/>
            <a:ext cx="12192000" cy="6858000"/>
          </a:xfrm>
          <a:prstGeom prst="rect">
            <a:avLst/>
          </a:prstGeom>
        </p:spPr>
      </p:pic>
      <p:pic>
        <p:nvPicPr>
          <p:cNvPr id="8" name="図 7" descr="テキスト&#10;&#10;自動的に生成された説明">
            <a:extLst>
              <a:ext uri="{FF2B5EF4-FFF2-40B4-BE49-F238E27FC236}">
                <a16:creationId xmlns:a16="http://schemas.microsoft.com/office/drawing/2014/main" id="{BF55A5F4-E793-A145-96EA-551BE5ABD68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16200000">
            <a:off x="-225716" y="6026259"/>
            <a:ext cx="998858" cy="317072"/>
          </a:xfrm>
          <a:prstGeom prst="rect">
            <a:avLst/>
          </a:prstGeom>
        </p:spPr>
      </p:pic>
      <p:sp>
        <p:nvSpPr>
          <p:cNvPr id="16" name="テキスト ボックス 15">
            <a:extLst>
              <a:ext uri="{FF2B5EF4-FFF2-40B4-BE49-F238E27FC236}">
                <a16:creationId xmlns:a16="http://schemas.microsoft.com/office/drawing/2014/main" id="{D8BDB362-6FF6-D045-AE72-42B3F62D0D79}"/>
              </a:ext>
            </a:extLst>
          </p:cNvPr>
          <p:cNvSpPr txBox="1"/>
          <p:nvPr/>
        </p:nvSpPr>
        <p:spPr>
          <a:xfrm>
            <a:off x="703631" y="161966"/>
            <a:ext cx="10084954" cy="646331"/>
          </a:xfrm>
          <a:prstGeom prst="rect">
            <a:avLst/>
          </a:prstGeom>
          <a:noFill/>
          <a:effectLst/>
        </p:spPr>
        <p:txBody>
          <a:bodyPr wrap="square" rtlCol="0">
            <a:spAutoFit/>
          </a:bodyPr>
          <a:lstStyle/>
          <a:p>
            <a:r>
              <a:rPr lang="en-US" altLang="ja-JP" sz="3600" b="1" dirty="0">
                <a:solidFill>
                  <a:schemeClr val="bg1"/>
                </a:solidFill>
                <a:latin typeface="DIN Alternate" panose="020B0500000000000000" pitchFamily="34" charset="0"/>
                <a:ea typeface="Hiragino Sans W6" panose="020B0400000000000000" pitchFamily="34" charset="-128"/>
              </a:rPr>
              <a:t>ACCEPTABILITY STANDARD</a:t>
            </a:r>
          </a:p>
        </p:txBody>
      </p:sp>
      <p:sp>
        <p:nvSpPr>
          <p:cNvPr id="17" name="テキスト ボックス 16">
            <a:extLst>
              <a:ext uri="{FF2B5EF4-FFF2-40B4-BE49-F238E27FC236}">
                <a16:creationId xmlns:a16="http://schemas.microsoft.com/office/drawing/2014/main" id="{6223DF55-D983-9144-A8BC-2677AF691727}"/>
              </a:ext>
            </a:extLst>
          </p:cNvPr>
          <p:cNvSpPr txBox="1"/>
          <p:nvPr/>
        </p:nvSpPr>
        <p:spPr>
          <a:xfrm>
            <a:off x="703631" y="599979"/>
            <a:ext cx="4695295" cy="458972"/>
          </a:xfrm>
          <a:prstGeom prst="rect">
            <a:avLst/>
          </a:prstGeom>
          <a:noFill/>
          <a:effectLst/>
        </p:spPr>
        <p:txBody>
          <a:bodyPr wrap="square" rtlCol="0">
            <a:spAutoFit/>
          </a:bodyPr>
          <a:lstStyle/>
          <a:p>
            <a:pPr>
              <a:lnSpc>
                <a:spcPct val="150000"/>
              </a:lnSpc>
            </a:pPr>
            <a:r>
              <a:rPr lang="ja-JP" altLang="en-US">
                <a:solidFill>
                  <a:schemeClr val="bg1"/>
                </a:solidFill>
                <a:latin typeface="DIN Alternate" panose="020B0500000000000000" pitchFamily="34" charset="0"/>
                <a:ea typeface="Hiragino Kaku Gothic ProN W3" panose="020B0300000000000000" pitchFamily="34" charset="-128"/>
              </a:rPr>
              <a:t>掲載可否基準</a:t>
            </a:r>
            <a:r>
              <a:rPr lang="en-US" altLang="ja-JP" dirty="0">
                <a:solidFill>
                  <a:schemeClr val="bg1"/>
                </a:solidFill>
                <a:latin typeface="DIN Alternate" panose="020B0500000000000000" pitchFamily="34" charset="0"/>
                <a:ea typeface="Hiragino Kaku Gothic ProN W3" panose="020B0300000000000000" pitchFamily="34" charset="-128"/>
              </a:rPr>
              <a:t>1</a:t>
            </a:r>
            <a:endParaRPr lang="ja-JP" altLang="en-US">
              <a:solidFill>
                <a:schemeClr val="bg1"/>
              </a:solidFill>
              <a:latin typeface="DIN Alternate" panose="020B0500000000000000" pitchFamily="34" charset="0"/>
              <a:ea typeface="Hiragino Kaku Gothic ProN W3" panose="020B0300000000000000" pitchFamily="34" charset="-128"/>
            </a:endParaRPr>
          </a:p>
        </p:txBody>
      </p:sp>
      <p:sp>
        <p:nvSpPr>
          <p:cNvPr id="18" name="テキスト ボックス 17">
            <a:extLst>
              <a:ext uri="{FF2B5EF4-FFF2-40B4-BE49-F238E27FC236}">
                <a16:creationId xmlns:a16="http://schemas.microsoft.com/office/drawing/2014/main" id="{CD18DEA9-ECD8-564B-9049-6DEAC2B14B9A}"/>
              </a:ext>
            </a:extLst>
          </p:cNvPr>
          <p:cNvSpPr txBox="1"/>
          <p:nvPr/>
        </p:nvSpPr>
        <p:spPr>
          <a:xfrm>
            <a:off x="703631" y="1402684"/>
            <a:ext cx="6182482" cy="646331"/>
          </a:xfrm>
          <a:prstGeom prst="rect">
            <a:avLst/>
          </a:prstGeom>
          <a:noFill/>
          <a:effectLst/>
        </p:spPr>
        <p:txBody>
          <a:bodyPr wrap="square" rtlCol="0">
            <a:spAutoFit/>
          </a:bodyPr>
          <a:lstStyle/>
          <a:p>
            <a:r>
              <a:rPr lang="ja-JP" altLang="en-US" b="1">
                <a:solidFill>
                  <a:schemeClr val="bg1"/>
                </a:solidFill>
                <a:latin typeface="Hiragino Kaku Gothic ProN W6" panose="020B0300000000000000" pitchFamily="34" charset="-128"/>
                <a:ea typeface="Hiragino Kaku Gothic ProN W6" panose="020B0300000000000000" pitchFamily="34" charset="-128"/>
              </a:rPr>
              <a:t>下記業種・サービスは広告掲載をお断りしております。</a:t>
            </a:r>
          </a:p>
          <a:p>
            <a:r>
              <a:rPr lang="ja-JP" altLang="en-US" b="1">
                <a:solidFill>
                  <a:schemeClr val="bg1"/>
                </a:solidFill>
                <a:latin typeface="Hiragino Kaku Gothic ProN W6" panose="020B0300000000000000" pitchFamily="34" charset="-128"/>
                <a:ea typeface="Hiragino Kaku Gothic ProN W6" panose="020B0300000000000000" pitchFamily="34" charset="-128"/>
              </a:rPr>
              <a:t>詳細は別途お問い合わせの上、ご確認願います。</a:t>
            </a:r>
          </a:p>
        </p:txBody>
      </p:sp>
      <p:sp>
        <p:nvSpPr>
          <p:cNvPr id="19" name="正方形/長方形 18">
            <a:extLst>
              <a:ext uri="{FF2B5EF4-FFF2-40B4-BE49-F238E27FC236}">
                <a16:creationId xmlns:a16="http://schemas.microsoft.com/office/drawing/2014/main" id="{851BA322-DB8D-914B-83C5-EAABE98AE81F}"/>
              </a:ext>
            </a:extLst>
          </p:cNvPr>
          <p:cNvSpPr/>
          <p:nvPr/>
        </p:nvSpPr>
        <p:spPr>
          <a:xfrm>
            <a:off x="1416748" y="2447628"/>
            <a:ext cx="5449037" cy="2677656"/>
          </a:xfrm>
          <a:prstGeom prst="rect">
            <a:avLst/>
          </a:prstGeom>
        </p:spPr>
        <p:txBody>
          <a:bodyPr wrap="square">
            <a:spAutoFit/>
          </a:bodyPr>
          <a:lstStyle/>
          <a:p>
            <a:r>
              <a:rPr lang="ja-JP" altLang="en-US" sz="1200">
                <a:solidFill>
                  <a:schemeClr val="bg1"/>
                </a:solidFill>
                <a:latin typeface="DIN Alternate" panose="020B0500000000000000" pitchFamily="34" charset="0"/>
                <a:ea typeface="Hiragino Kaku Gothic ProN W3" panose="020B0300000000000000" pitchFamily="34" charset="-128"/>
              </a:rPr>
              <a:t>・情報商材</a:t>
            </a:r>
          </a:p>
          <a:p>
            <a:r>
              <a:rPr lang="ja-JP" altLang="en-US" sz="1200">
                <a:solidFill>
                  <a:schemeClr val="bg1"/>
                </a:solidFill>
                <a:latin typeface="DIN Alternate" panose="020B0500000000000000" pitchFamily="34" charset="0"/>
                <a:ea typeface="Hiragino Kaku Gothic ProN W3" panose="020B0300000000000000" pitchFamily="34" charset="-128"/>
              </a:rPr>
              <a:t>・ギャンブル関連 (射幸心をそそる表現のもの</a:t>
            </a:r>
            <a:r>
              <a:rPr lang="en-US" altLang="ja-JP" sz="1200" dirty="0">
                <a:solidFill>
                  <a:schemeClr val="bg1"/>
                </a:solidFill>
                <a:latin typeface="DIN Alternate" panose="020B0500000000000000" pitchFamily="34" charset="0"/>
                <a:ea typeface="Hiragino Kaku Gothic ProN W3" panose="020B0300000000000000" pitchFamily="34" charset="-128"/>
              </a:rPr>
              <a:t>)</a:t>
            </a:r>
            <a:endParaRPr lang="ja-JP" altLang="en-US" sz="1200">
              <a:solidFill>
                <a:schemeClr val="bg1"/>
              </a:solidFill>
              <a:latin typeface="DIN Alternate" panose="020B0500000000000000" pitchFamily="34" charset="0"/>
              <a:ea typeface="Hiragino Kaku Gothic ProN W3" panose="020B0300000000000000" pitchFamily="34" charset="-128"/>
            </a:endParaRPr>
          </a:p>
          <a:p>
            <a:r>
              <a:rPr lang="ja-JP" altLang="en-US" sz="1200">
                <a:solidFill>
                  <a:schemeClr val="bg1"/>
                </a:solidFill>
                <a:latin typeface="DIN Alternate" panose="020B0500000000000000" pitchFamily="34" charset="0"/>
                <a:ea typeface="Hiragino Kaku Gothic ProN W3" panose="020B0300000000000000" pitchFamily="34" charset="-128"/>
              </a:rPr>
              <a:t>・アダルト</a:t>
            </a:r>
          </a:p>
          <a:p>
            <a:r>
              <a:rPr lang="ja-JP" altLang="en-US" sz="1200">
                <a:solidFill>
                  <a:schemeClr val="bg1"/>
                </a:solidFill>
                <a:latin typeface="DIN Alternate" panose="020B0500000000000000" pitchFamily="34" charset="0"/>
                <a:ea typeface="Hiragino Kaku Gothic ProN W3" panose="020B0300000000000000" pitchFamily="34" charset="-128"/>
              </a:rPr>
              <a:t>・占い</a:t>
            </a:r>
          </a:p>
          <a:p>
            <a:r>
              <a:rPr lang="ja-JP" altLang="en-US" sz="1200">
                <a:solidFill>
                  <a:schemeClr val="bg1"/>
                </a:solidFill>
                <a:latin typeface="DIN Alternate" panose="020B0500000000000000" pitchFamily="34" charset="0"/>
                <a:ea typeface="Hiragino Kaku Gothic ProN W3" panose="020B0300000000000000" pitchFamily="34" charset="-128"/>
              </a:rPr>
              <a:t>・宗教関連 (魔除け・霊感商法霊視商法、神社仏閣等)</a:t>
            </a:r>
          </a:p>
          <a:p>
            <a:r>
              <a:rPr lang="ja-JP" altLang="en-US" sz="1200">
                <a:solidFill>
                  <a:schemeClr val="bg1"/>
                </a:solidFill>
                <a:latin typeface="DIN Alternate" panose="020B0500000000000000" pitchFamily="34" charset="0"/>
                <a:ea typeface="Hiragino Kaku Gothic ProN W3" panose="020B0300000000000000" pitchFamily="34" charset="-128"/>
              </a:rPr>
              <a:t>・無限連鎖講</a:t>
            </a:r>
          </a:p>
          <a:p>
            <a:r>
              <a:rPr lang="ja-JP" altLang="en-US" sz="1200">
                <a:solidFill>
                  <a:schemeClr val="bg1"/>
                </a:solidFill>
                <a:latin typeface="DIN Alternate" panose="020B0500000000000000" pitchFamily="34" charset="0"/>
                <a:ea typeface="Hiragino Kaku Gothic ProN W3" panose="020B0300000000000000" pitchFamily="34" charset="-128"/>
              </a:rPr>
              <a:t>・探偵業</a:t>
            </a:r>
          </a:p>
          <a:p>
            <a:r>
              <a:rPr lang="ja-JP" altLang="en-US" sz="1200">
                <a:solidFill>
                  <a:schemeClr val="bg1"/>
                </a:solidFill>
                <a:latin typeface="DIN Alternate" panose="020B0500000000000000" pitchFamily="34" charset="0"/>
                <a:ea typeface="Hiragino Kaku Gothic ProN W3" panose="020B0300000000000000" pitchFamily="34" charset="-128"/>
              </a:rPr>
              <a:t>・家政婦紹介・斡旋</a:t>
            </a:r>
          </a:p>
          <a:p>
            <a:r>
              <a:rPr lang="ja-JP" altLang="en-US" sz="1200">
                <a:solidFill>
                  <a:schemeClr val="bg1"/>
                </a:solidFill>
                <a:latin typeface="DIN Alternate" panose="020B0500000000000000" pitchFamily="34" charset="0"/>
                <a:ea typeface="Hiragino Kaku Gothic ProN W3" panose="020B0300000000000000" pitchFamily="34" charset="-128"/>
              </a:rPr>
              <a:t>・産経用品 (避妊具、女性用体温計)</a:t>
            </a:r>
          </a:p>
          <a:p>
            <a:r>
              <a:rPr lang="ja-JP" altLang="en-US" sz="1200">
                <a:solidFill>
                  <a:schemeClr val="bg1"/>
                </a:solidFill>
                <a:latin typeface="DIN Alternate" panose="020B0500000000000000" pitchFamily="34" charset="0"/>
                <a:ea typeface="Hiragino Kaku Gothic ProN W3" panose="020B0300000000000000" pitchFamily="34" charset="-128"/>
              </a:rPr>
              <a:t>・武器全般</a:t>
            </a:r>
          </a:p>
          <a:p>
            <a:r>
              <a:rPr lang="ja-JP" altLang="en-US" sz="1200">
                <a:solidFill>
                  <a:schemeClr val="bg1"/>
                </a:solidFill>
                <a:latin typeface="DIN Alternate" panose="020B0500000000000000" pitchFamily="34" charset="0"/>
                <a:ea typeface="Hiragino Kaku Gothic ProN W3" panose="020B0300000000000000" pitchFamily="34" charset="-128"/>
              </a:rPr>
              <a:t>・毒物劇物</a:t>
            </a:r>
          </a:p>
          <a:p>
            <a:r>
              <a:rPr lang="ja-JP" altLang="en-US" sz="1200">
                <a:solidFill>
                  <a:schemeClr val="bg1"/>
                </a:solidFill>
                <a:latin typeface="DIN Alternate" panose="020B0500000000000000" pitchFamily="34" charset="0"/>
                <a:ea typeface="Hiragino Kaku Gothic ProN W3" panose="020B0300000000000000" pitchFamily="34" charset="-128"/>
              </a:rPr>
              <a:t>・政党/政治関連</a:t>
            </a:r>
          </a:p>
          <a:p>
            <a:r>
              <a:rPr lang="ja-JP" altLang="en-US" sz="1200">
                <a:solidFill>
                  <a:schemeClr val="bg1"/>
                </a:solidFill>
                <a:latin typeface="DIN Alternate" panose="020B0500000000000000" pitchFamily="34" charset="0"/>
                <a:ea typeface="Hiragino Kaku Gothic ProN W3" panose="020B0300000000000000" pitchFamily="34" charset="-128"/>
              </a:rPr>
              <a:t>・公益法人 (NPO/NGO、社団法人)</a:t>
            </a:r>
          </a:p>
          <a:p>
            <a:r>
              <a:rPr lang="ja-JP" altLang="en-US" sz="1200">
                <a:solidFill>
                  <a:schemeClr val="bg1"/>
                </a:solidFill>
                <a:latin typeface="DIN Alternate" panose="020B0500000000000000" pitchFamily="34" charset="0"/>
                <a:ea typeface="Hiragino Kaku Gothic ProN W3" panose="020B0300000000000000" pitchFamily="34" charset="-128"/>
              </a:rPr>
              <a:t>・生体販売</a:t>
            </a:r>
          </a:p>
        </p:txBody>
      </p:sp>
      <p:sp>
        <p:nvSpPr>
          <p:cNvPr id="20" name="正方形/長方形 19">
            <a:extLst>
              <a:ext uri="{FF2B5EF4-FFF2-40B4-BE49-F238E27FC236}">
                <a16:creationId xmlns:a16="http://schemas.microsoft.com/office/drawing/2014/main" id="{1B9EB04B-024A-AB4C-9934-656FA40F351C}"/>
              </a:ext>
            </a:extLst>
          </p:cNvPr>
          <p:cNvSpPr/>
          <p:nvPr/>
        </p:nvSpPr>
        <p:spPr>
          <a:xfrm>
            <a:off x="6781699" y="2447628"/>
            <a:ext cx="4461331" cy="1938992"/>
          </a:xfrm>
          <a:prstGeom prst="rect">
            <a:avLst/>
          </a:prstGeom>
        </p:spPr>
        <p:txBody>
          <a:bodyPr wrap="square">
            <a:spAutoFit/>
          </a:bodyPr>
          <a:lstStyle/>
          <a:p>
            <a:r>
              <a:rPr lang="ja-JP" altLang="en-US" sz="1200">
                <a:solidFill>
                  <a:schemeClr val="bg1"/>
                </a:solidFill>
                <a:latin typeface="DIN Alternate" panose="020B0500000000000000" pitchFamily="34" charset="0"/>
                <a:ea typeface="Hiragino Kaku Gothic ProN W3" panose="020B0300000000000000" pitchFamily="34" charset="-128"/>
              </a:rPr>
              <a:t>・入札権購入型オークション、オークション</a:t>
            </a:r>
          </a:p>
          <a:p>
            <a:r>
              <a:rPr lang="ja-JP" altLang="en-US" sz="1200">
                <a:solidFill>
                  <a:schemeClr val="bg1"/>
                </a:solidFill>
                <a:latin typeface="DIN Alternate" panose="020B0500000000000000" pitchFamily="34" charset="0"/>
                <a:ea typeface="Hiragino Kaku Gothic ProN W3" panose="020B0300000000000000" pitchFamily="34" charset="-128"/>
              </a:rPr>
              <a:t>・ファクタリング</a:t>
            </a:r>
          </a:p>
          <a:p>
            <a:r>
              <a:rPr lang="ja-JP" altLang="en-US" sz="1200">
                <a:solidFill>
                  <a:schemeClr val="bg1"/>
                </a:solidFill>
                <a:latin typeface="DIN Alternate" panose="020B0500000000000000" pitchFamily="34" charset="0"/>
                <a:ea typeface="Hiragino Kaku Gothic ProN W3" panose="020B0300000000000000" pitchFamily="34" charset="-128"/>
              </a:rPr>
              <a:t>・過払い金請求</a:t>
            </a:r>
          </a:p>
          <a:p>
            <a:r>
              <a:rPr lang="ja-JP" altLang="en-US" sz="1200">
                <a:solidFill>
                  <a:schemeClr val="bg1"/>
                </a:solidFill>
                <a:latin typeface="DIN Alternate" panose="020B0500000000000000" pitchFamily="34" charset="0"/>
                <a:ea typeface="Hiragino Kaku Gothic ProN W3" panose="020B0300000000000000" pitchFamily="34" charset="-128"/>
              </a:rPr>
              <a:t>・</a:t>
            </a:r>
            <a:r>
              <a:rPr lang="en-US" altLang="ja-JP" sz="1200" dirty="0">
                <a:solidFill>
                  <a:schemeClr val="bg1"/>
                </a:solidFill>
                <a:latin typeface="DIN Alternate" panose="020B0500000000000000" pitchFamily="34" charset="0"/>
                <a:ea typeface="Hiragino Kaku Gothic ProN W3" panose="020B0300000000000000" pitchFamily="34" charset="-128"/>
              </a:rPr>
              <a:t>ICO</a:t>
            </a:r>
          </a:p>
          <a:p>
            <a:r>
              <a:rPr lang="ja-JP" altLang="en-US" sz="1200">
                <a:solidFill>
                  <a:schemeClr val="bg1"/>
                </a:solidFill>
                <a:latin typeface="DIN Alternate" panose="020B0500000000000000" pitchFamily="34" charset="0"/>
                <a:ea typeface="Hiragino Kaku Gothic ProN W3" panose="020B0300000000000000" pitchFamily="34" charset="-128"/>
              </a:rPr>
              <a:t>・転職、退職、またそれに類する行動を促すサービス</a:t>
            </a:r>
            <a:endParaRPr lang="en-US" altLang="ja-JP" sz="1200" dirty="0">
              <a:solidFill>
                <a:schemeClr val="bg1"/>
              </a:solidFill>
              <a:latin typeface="DIN Alternate" panose="020B0500000000000000" pitchFamily="34" charset="0"/>
              <a:ea typeface="Hiragino Kaku Gothic ProN W3" panose="020B0300000000000000" pitchFamily="34" charset="-128"/>
            </a:endParaRPr>
          </a:p>
          <a:p>
            <a:r>
              <a:rPr lang="ja-JP" altLang="en-US" sz="1200">
                <a:solidFill>
                  <a:schemeClr val="bg1"/>
                </a:solidFill>
                <a:latin typeface="DIN Alternate" panose="020B0500000000000000" pitchFamily="34" charset="0"/>
                <a:ea typeface="Hiragino Kaku Gothic ProN W3" panose="020B0300000000000000" pitchFamily="34" charset="-128"/>
              </a:rPr>
              <a:t>・競合サービス</a:t>
            </a:r>
            <a:endParaRPr lang="en-US" altLang="ja-JP" sz="1200" dirty="0">
              <a:solidFill>
                <a:schemeClr val="bg1"/>
              </a:solidFill>
              <a:latin typeface="DIN Alternate" panose="020B0500000000000000" pitchFamily="34" charset="0"/>
              <a:ea typeface="Hiragino Kaku Gothic ProN W3" panose="020B0300000000000000" pitchFamily="34" charset="-128"/>
            </a:endParaRPr>
          </a:p>
          <a:p>
            <a:r>
              <a:rPr lang="ja-JP" altLang="en-US" sz="1200">
                <a:solidFill>
                  <a:schemeClr val="bg1"/>
                </a:solidFill>
                <a:latin typeface="DIN Alternate" panose="020B0500000000000000" pitchFamily="34" charset="0"/>
                <a:ea typeface="Hiragino Kaku Gothic ProN W3" panose="020B0300000000000000" pitchFamily="34" charset="-128"/>
              </a:rPr>
              <a:t>・たばこ、電子たばこ（たばこ関連サービスも含む）</a:t>
            </a:r>
            <a:endParaRPr lang="en-US" altLang="ja-JP" sz="1200" dirty="0">
              <a:solidFill>
                <a:schemeClr val="bg1"/>
              </a:solidFill>
              <a:latin typeface="DIN Alternate" panose="020B0500000000000000" pitchFamily="34" charset="0"/>
              <a:ea typeface="Hiragino Kaku Gothic ProN W3" panose="020B0300000000000000" pitchFamily="34" charset="-128"/>
            </a:endParaRPr>
          </a:p>
          <a:p>
            <a:r>
              <a:rPr lang="ja-JP" altLang="en-US" sz="1200">
                <a:solidFill>
                  <a:schemeClr val="bg1"/>
                </a:solidFill>
                <a:latin typeface="DIN Alternate" panose="020B0500000000000000" pitchFamily="34" charset="0"/>
                <a:ea typeface="Hiragino Kaku Gothic ProN W3" panose="020B0300000000000000" pitchFamily="34" charset="-128"/>
              </a:rPr>
              <a:t>・不動産</a:t>
            </a:r>
          </a:p>
          <a:p>
            <a:r>
              <a:rPr lang="ja-JP" altLang="en-US" sz="1200">
                <a:solidFill>
                  <a:schemeClr val="bg1"/>
                </a:solidFill>
                <a:latin typeface="DIN Alternate" panose="020B0500000000000000" pitchFamily="34" charset="0"/>
                <a:ea typeface="Hiragino Kaku Gothic ProN W3" panose="020B0300000000000000" pitchFamily="34" charset="-128"/>
              </a:rPr>
              <a:t>・設置オフィス入居企業の競合サービス</a:t>
            </a:r>
          </a:p>
          <a:p>
            <a:r>
              <a:rPr lang="ja-JP" altLang="en-US" sz="1200">
                <a:solidFill>
                  <a:schemeClr val="bg1"/>
                </a:solidFill>
                <a:latin typeface="DIN Alternate" panose="020B0500000000000000" pitchFamily="34" charset="0"/>
                <a:ea typeface="Hiragino Kaku Gothic ProN W3" panose="020B0300000000000000" pitchFamily="34" charset="-128"/>
              </a:rPr>
              <a:t>・その他、当社が不適切と判断したもの</a:t>
            </a:r>
          </a:p>
        </p:txBody>
      </p:sp>
      <p:sp>
        <p:nvSpPr>
          <p:cNvPr id="2" name="スライド番号プレースホルダ 3">
            <a:extLst>
              <a:ext uri="{FF2B5EF4-FFF2-40B4-BE49-F238E27FC236}">
                <a16:creationId xmlns:a16="http://schemas.microsoft.com/office/drawing/2014/main" id="{3254BA0E-E05A-F53E-ED2F-CA56C3B3EF8E}"/>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algn="r">
              <a:defRPr/>
            </a:pPr>
            <a:r>
              <a:rPr lang="en-US" altLang="ja-JP" sz="1100" dirty="0">
                <a:solidFill>
                  <a:schemeClr val="bg1"/>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chemeClr val="bg1"/>
                </a:solidFill>
                <a:latin typeface="DIN Alternate" panose="020B0500000000000000" pitchFamily="34" charset="0"/>
                <a:ea typeface="Hiragino Sans W1" panose="020B0300000000000000" pitchFamily="34" charset="-128"/>
              </a:rPr>
              <a:pPr algn="r">
                <a:defRPr/>
              </a:pPr>
              <a:t>50</a:t>
            </a:fld>
            <a:endParaRPr lang="en-US" altLang="ja-JP" sz="1100" dirty="0">
              <a:solidFill>
                <a:schemeClr val="bg1"/>
              </a:solidFill>
              <a:latin typeface="DIN Alternate" panose="020B0500000000000000" pitchFamily="34" charset="0"/>
              <a:ea typeface="Hiragino Sans W1" panose="020B0300000000000000" pitchFamily="34" charset="-128"/>
            </a:endParaRPr>
          </a:p>
        </p:txBody>
      </p:sp>
      <p:sp>
        <p:nvSpPr>
          <p:cNvPr id="4" name="正方形/長方形 3">
            <a:extLst>
              <a:ext uri="{FF2B5EF4-FFF2-40B4-BE49-F238E27FC236}">
                <a16:creationId xmlns:a16="http://schemas.microsoft.com/office/drawing/2014/main" id="{BED6C099-2B82-CB54-6457-2294A13E6F49}"/>
              </a:ext>
            </a:extLst>
          </p:cNvPr>
          <p:cNvSpPr/>
          <p:nvPr/>
        </p:nvSpPr>
        <p:spPr>
          <a:xfrm>
            <a:off x="8270239" y="6442414"/>
            <a:ext cx="3344571" cy="298480"/>
          </a:xfrm>
          <a:prstGeom prst="rect">
            <a:avLst/>
          </a:prstGeom>
        </p:spPr>
        <p:txBody>
          <a:bodyPr wrap="square">
            <a:sp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schemeClr val="bg1"/>
                </a:solidFill>
                <a:effectLst/>
                <a:uLnTx/>
                <a:uFillTx/>
                <a:latin typeface="DIN Alternate" panose="020B0500000000000000" pitchFamily="34" charset="0"/>
                <a:ea typeface="Hiragino Sans W3" panose="020B0400000000000000" pitchFamily="34" charset="-128"/>
                <a:cs typeface="+mn-cs"/>
              </a:rPr>
              <a:t>© News Technology Co., Ltd. </a:t>
            </a:r>
            <a:r>
              <a:rPr kumimoji="1" lang="ja-JP" altLang="en-US" sz="1000" b="0" i="0" u="none" strike="noStrike" kern="1200" cap="none" spc="0" normalizeH="0" baseline="0" noProof="0">
                <a:ln>
                  <a:noFill/>
                </a:ln>
                <a:solidFill>
                  <a:schemeClr val="bg1"/>
                </a:solidFill>
                <a:effectLst/>
                <a:uLnTx/>
                <a:uFillTx/>
                <a:latin typeface="DIN Alternate" panose="020B0500000000000000" pitchFamily="34" charset="0"/>
                <a:ea typeface="Hiragino Sans W1" panose="020B0300000000000000" pitchFamily="34" charset="-128"/>
                <a:cs typeface="+mn-cs"/>
              </a:rPr>
              <a:t>│</a:t>
            </a:r>
            <a:endParaRPr kumimoji="1" lang="ja-JP" altLang="en-US" sz="900" b="0" i="0" u="none" strike="noStrike" kern="1200" cap="none" spc="0" normalizeH="0" baseline="0" noProof="0">
              <a:ln>
                <a:noFill/>
              </a:ln>
              <a:solidFill>
                <a:schemeClr val="bg1"/>
              </a:solidFill>
              <a:effectLst/>
              <a:uLnTx/>
              <a:uFillTx/>
              <a:latin typeface="DIN Alternate" panose="020B0500000000000000" pitchFamily="34" charset="0"/>
              <a:ea typeface="Hiragino Sans W3" panose="020B0400000000000000" pitchFamily="34" charset="-128"/>
              <a:cs typeface="+mn-cs"/>
            </a:endParaRPr>
          </a:p>
        </p:txBody>
      </p:sp>
    </p:spTree>
    <p:extLst>
      <p:ext uri="{BB962C8B-B14F-4D97-AF65-F5344CB8AC3E}">
        <p14:creationId xmlns:p14="http://schemas.microsoft.com/office/powerpoint/2010/main" val="405178787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29EE1F4D-1D13-0008-7E91-A3B6DE6E2D29}"/>
              </a:ext>
            </a:extLst>
          </p:cNvPr>
          <p:cNvSpPr/>
          <p:nvPr/>
        </p:nvSpPr>
        <p:spPr>
          <a:xfrm>
            <a:off x="0" y="0"/>
            <a:ext cx="12192000" cy="6858000"/>
          </a:xfrm>
          <a:prstGeom prst="rect">
            <a:avLst/>
          </a:prstGeom>
          <a:solidFill>
            <a:srgbClr val="FE55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iragino Sans W5" panose="020B0400000000000000" pitchFamily="34" charset="-128"/>
              <a:ea typeface="Hiragino Sans W5" panose="020B0400000000000000" pitchFamily="34" charset="-128"/>
            </a:endParaRPr>
          </a:p>
        </p:txBody>
      </p:sp>
      <p:pic>
        <p:nvPicPr>
          <p:cNvPr id="8" name="図 7" descr="テキスト&#10;&#10;自動的に生成された説明">
            <a:extLst>
              <a:ext uri="{FF2B5EF4-FFF2-40B4-BE49-F238E27FC236}">
                <a16:creationId xmlns:a16="http://schemas.microsoft.com/office/drawing/2014/main" id="{BF55A5F4-E793-A145-96EA-551BE5ABD68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rot="16200000">
            <a:off x="-225716" y="6026259"/>
            <a:ext cx="998858" cy="317072"/>
          </a:xfrm>
          <a:prstGeom prst="rect">
            <a:avLst/>
          </a:prstGeom>
        </p:spPr>
      </p:pic>
      <p:sp>
        <p:nvSpPr>
          <p:cNvPr id="16" name="テキスト ボックス 15">
            <a:extLst>
              <a:ext uri="{FF2B5EF4-FFF2-40B4-BE49-F238E27FC236}">
                <a16:creationId xmlns:a16="http://schemas.microsoft.com/office/drawing/2014/main" id="{D8BDB362-6FF6-D045-AE72-42B3F62D0D79}"/>
              </a:ext>
            </a:extLst>
          </p:cNvPr>
          <p:cNvSpPr txBox="1"/>
          <p:nvPr/>
        </p:nvSpPr>
        <p:spPr>
          <a:xfrm>
            <a:off x="703631" y="161966"/>
            <a:ext cx="10084954" cy="646331"/>
          </a:xfrm>
          <a:prstGeom prst="rect">
            <a:avLst/>
          </a:prstGeom>
          <a:noFill/>
          <a:effectLst/>
        </p:spPr>
        <p:txBody>
          <a:bodyPr wrap="square" rtlCol="0">
            <a:spAutoFit/>
          </a:bodyPr>
          <a:lstStyle/>
          <a:p>
            <a:r>
              <a:rPr lang="en-US" altLang="ja-JP" sz="3600" b="1" dirty="0">
                <a:solidFill>
                  <a:schemeClr val="bg1"/>
                </a:solidFill>
                <a:latin typeface="DIN Alternate" panose="020B0500000000000000" pitchFamily="34" charset="0"/>
                <a:ea typeface="Hiragino Sans W6" panose="020B0400000000000000" pitchFamily="34" charset="-128"/>
              </a:rPr>
              <a:t>ACCEPTABILITY STANDARD</a:t>
            </a:r>
          </a:p>
        </p:txBody>
      </p:sp>
      <p:sp>
        <p:nvSpPr>
          <p:cNvPr id="17" name="テキスト ボックス 16">
            <a:extLst>
              <a:ext uri="{FF2B5EF4-FFF2-40B4-BE49-F238E27FC236}">
                <a16:creationId xmlns:a16="http://schemas.microsoft.com/office/drawing/2014/main" id="{6223DF55-D983-9144-A8BC-2677AF691727}"/>
              </a:ext>
            </a:extLst>
          </p:cNvPr>
          <p:cNvSpPr txBox="1"/>
          <p:nvPr/>
        </p:nvSpPr>
        <p:spPr>
          <a:xfrm>
            <a:off x="703631" y="599979"/>
            <a:ext cx="4695295" cy="458972"/>
          </a:xfrm>
          <a:prstGeom prst="rect">
            <a:avLst/>
          </a:prstGeom>
          <a:noFill/>
          <a:effectLst/>
        </p:spPr>
        <p:txBody>
          <a:bodyPr wrap="square" rtlCol="0">
            <a:spAutoFit/>
          </a:bodyPr>
          <a:lstStyle/>
          <a:p>
            <a:pPr>
              <a:lnSpc>
                <a:spcPct val="150000"/>
              </a:lnSpc>
            </a:pPr>
            <a:r>
              <a:rPr lang="ja-JP" altLang="en-US">
                <a:solidFill>
                  <a:schemeClr val="bg1"/>
                </a:solidFill>
                <a:latin typeface="DIN Alternate" panose="020B0500000000000000" pitchFamily="34" charset="0"/>
                <a:ea typeface="Hiragino Kaku Gothic ProN W3" panose="020B0300000000000000" pitchFamily="34" charset="-128"/>
              </a:rPr>
              <a:t>掲載可否基準</a:t>
            </a:r>
            <a:r>
              <a:rPr lang="en-US" altLang="ja-JP" dirty="0">
                <a:solidFill>
                  <a:schemeClr val="bg1"/>
                </a:solidFill>
                <a:latin typeface="DIN Alternate" panose="020B0500000000000000" pitchFamily="34" charset="0"/>
                <a:ea typeface="Hiragino Kaku Gothic ProN W3" panose="020B0300000000000000" pitchFamily="34" charset="-128"/>
              </a:rPr>
              <a:t>2</a:t>
            </a:r>
            <a:endParaRPr lang="ja-JP" altLang="en-US">
              <a:solidFill>
                <a:schemeClr val="bg1"/>
              </a:solidFill>
              <a:latin typeface="DIN Alternate" panose="020B0500000000000000" pitchFamily="34" charset="0"/>
              <a:ea typeface="Hiragino Kaku Gothic ProN W3" panose="020B0300000000000000" pitchFamily="34" charset="-128"/>
            </a:endParaRPr>
          </a:p>
        </p:txBody>
      </p:sp>
      <p:sp>
        <p:nvSpPr>
          <p:cNvPr id="11" name="正方形/長方形 10">
            <a:extLst>
              <a:ext uri="{FF2B5EF4-FFF2-40B4-BE49-F238E27FC236}">
                <a16:creationId xmlns:a16="http://schemas.microsoft.com/office/drawing/2014/main" id="{1A15858E-E55E-7045-A699-109714FA599F}"/>
              </a:ext>
            </a:extLst>
          </p:cNvPr>
          <p:cNvSpPr/>
          <p:nvPr/>
        </p:nvSpPr>
        <p:spPr>
          <a:xfrm>
            <a:off x="1132663" y="2447628"/>
            <a:ext cx="5755817" cy="3046988"/>
          </a:xfrm>
          <a:prstGeom prst="rect">
            <a:avLst/>
          </a:prstGeom>
        </p:spPr>
        <p:txBody>
          <a:bodyPr wrap="square">
            <a:spAutoFit/>
          </a:bodyPr>
          <a:lstStyle/>
          <a:p>
            <a:r>
              <a:rPr lang="ja-JP" altLang="en-US" sz="1200">
                <a:solidFill>
                  <a:schemeClr val="bg1"/>
                </a:solidFill>
                <a:latin typeface="DIN Alternate" panose="020B0500000000000000" pitchFamily="34" charset="0"/>
                <a:ea typeface="Hiragino Kaku Gothic ProN W3" panose="020B0300000000000000" pitchFamily="34" charset="-128"/>
              </a:rPr>
              <a:t>・ </a:t>
            </a:r>
            <a:r>
              <a:rPr lang="en-US" altLang="ja-JP" sz="1200" dirty="0">
                <a:solidFill>
                  <a:schemeClr val="bg1"/>
                </a:solidFill>
                <a:latin typeface="DIN Alternate" panose="020B0500000000000000" pitchFamily="34" charset="0"/>
                <a:ea typeface="Hiragino Kaku Gothic ProN W3" panose="020B0300000000000000" pitchFamily="34" charset="-128"/>
              </a:rPr>
              <a:t>1</a:t>
            </a:r>
            <a:r>
              <a:rPr lang="ja-JP" altLang="en-US" sz="1200">
                <a:solidFill>
                  <a:schemeClr val="bg1"/>
                </a:solidFill>
                <a:latin typeface="DIN Alternate" panose="020B0500000000000000" pitchFamily="34" charset="0"/>
                <a:ea typeface="Hiragino Kaku Gothic ProN W3" panose="020B0300000000000000" pitchFamily="34" charset="-128"/>
              </a:rPr>
              <a:t>枠で複数クライアント、複数ブランド、複数アイテムの広告を流すこと</a:t>
            </a:r>
          </a:p>
          <a:p>
            <a:r>
              <a:rPr lang="ja-JP" altLang="en-US" sz="1200">
                <a:solidFill>
                  <a:schemeClr val="bg1"/>
                </a:solidFill>
                <a:latin typeface="DIN Alternate" panose="020B0500000000000000" pitchFamily="34" charset="0"/>
                <a:ea typeface="Hiragino Kaku Gothic ProN W3" panose="020B0300000000000000" pitchFamily="34" charset="-128"/>
              </a:rPr>
              <a:t>・事実と異なる虚偽の情報を掲載したもの</a:t>
            </a:r>
          </a:p>
          <a:p>
            <a:r>
              <a:rPr lang="ja-JP" altLang="en-US" sz="1200">
                <a:solidFill>
                  <a:schemeClr val="bg1"/>
                </a:solidFill>
                <a:latin typeface="DIN Alternate" panose="020B0500000000000000" pitchFamily="34" charset="0"/>
                <a:ea typeface="Hiragino Kaku Gothic ProN W3" panose="020B0300000000000000" pitchFamily="34" charset="-128"/>
              </a:rPr>
              <a:t>・優良誤認表示や有利誤認表示などの不当表示となるもの</a:t>
            </a:r>
          </a:p>
          <a:p>
            <a:r>
              <a:rPr lang="ja-JP" altLang="en-US" sz="1200">
                <a:solidFill>
                  <a:schemeClr val="bg1"/>
                </a:solidFill>
                <a:latin typeface="DIN Alternate" panose="020B0500000000000000" pitchFamily="34" charset="0"/>
                <a:ea typeface="Hiragino Kaku Gothic ProN W3" panose="020B0300000000000000" pitchFamily="34" charset="-128"/>
              </a:rPr>
              <a:t>・「最大」「最高」「最小」「最速」「</a:t>
            </a:r>
            <a:r>
              <a:rPr lang="en-US" altLang="ja-JP" sz="1200" dirty="0">
                <a:solidFill>
                  <a:schemeClr val="bg1"/>
                </a:solidFill>
                <a:latin typeface="DIN Alternate" panose="020B0500000000000000" pitchFamily="34" charset="0"/>
                <a:ea typeface="Hiragino Kaku Gothic ProN W3" panose="020B0300000000000000" pitchFamily="34" charset="-128"/>
              </a:rPr>
              <a:t>No.1</a:t>
            </a:r>
            <a:r>
              <a:rPr lang="ja-JP" altLang="en-US" sz="1200">
                <a:solidFill>
                  <a:schemeClr val="bg1"/>
                </a:solidFill>
                <a:latin typeface="DIN Alternate" panose="020B0500000000000000" pitchFamily="34" charset="0"/>
                <a:ea typeface="Hiragino Kaku Gothic ProN W3" panose="020B0300000000000000" pitchFamily="34" charset="-128"/>
              </a:rPr>
              <a:t>」「世界初」などの言葉を</a:t>
            </a:r>
            <a:endParaRPr lang="en-US" altLang="ja-JP" sz="1200" dirty="0">
              <a:solidFill>
                <a:schemeClr val="bg1"/>
              </a:solidFill>
              <a:latin typeface="DIN Alternate" panose="020B0500000000000000" pitchFamily="34" charset="0"/>
              <a:ea typeface="Hiragino Kaku Gothic ProN W3" panose="020B0300000000000000" pitchFamily="34" charset="-128"/>
            </a:endParaRPr>
          </a:p>
          <a:p>
            <a:r>
              <a:rPr lang="ja-JP" altLang="en-US" sz="1200" dirty="0">
                <a:solidFill>
                  <a:schemeClr val="bg1"/>
                </a:solidFill>
                <a:latin typeface="DIN Alternate" panose="020B0500000000000000" pitchFamily="34" charset="0"/>
                <a:ea typeface="Hiragino Kaku Gothic ProN W3" panose="020B0300000000000000" pitchFamily="34" charset="-128"/>
              </a:rPr>
              <a:t>　</a:t>
            </a:r>
            <a:r>
              <a:rPr lang="ja-JP" altLang="en-US" sz="1200">
                <a:solidFill>
                  <a:schemeClr val="bg1"/>
                </a:solidFill>
                <a:latin typeface="DIN Alternate" panose="020B0500000000000000" pitchFamily="34" charset="0"/>
                <a:ea typeface="Hiragino Kaku Gothic ProN W3" panose="020B0300000000000000" pitchFamily="34" charset="-128"/>
              </a:rPr>
              <a:t>表示する際に客観的な出典がないもの</a:t>
            </a:r>
            <a:endParaRPr lang="en-US" altLang="ja-JP" sz="1200" dirty="0">
              <a:solidFill>
                <a:schemeClr val="bg1"/>
              </a:solidFill>
              <a:latin typeface="DIN Alternate" panose="020B0500000000000000" pitchFamily="34" charset="0"/>
              <a:ea typeface="Hiragino Kaku Gothic ProN W3" panose="020B0300000000000000" pitchFamily="34" charset="-128"/>
            </a:endParaRPr>
          </a:p>
          <a:p>
            <a:r>
              <a:rPr lang="ja-JP" altLang="en-US" sz="1200">
                <a:solidFill>
                  <a:schemeClr val="bg1"/>
                </a:solidFill>
                <a:latin typeface="DIN Alternate" panose="020B0500000000000000" pitchFamily="34" charset="0"/>
                <a:ea typeface="Hiragino Kaku Gothic ProN W3" panose="020B0300000000000000" pitchFamily="34" charset="-128"/>
              </a:rPr>
              <a:t>　（放映開始日を起点とし、直近</a:t>
            </a:r>
            <a:r>
              <a:rPr lang="en-US" altLang="ja-JP" sz="1200" dirty="0">
                <a:solidFill>
                  <a:schemeClr val="bg1"/>
                </a:solidFill>
                <a:latin typeface="DIN Alternate" panose="020B0500000000000000" pitchFamily="34" charset="0"/>
                <a:ea typeface="Hiragino Kaku Gothic ProN W3" panose="020B0300000000000000" pitchFamily="34" charset="-128"/>
              </a:rPr>
              <a:t>1</a:t>
            </a:r>
            <a:r>
              <a:rPr lang="ja-JP" altLang="en-US" sz="1200">
                <a:solidFill>
                  <a:schemeClr val="bg1"/>
                </a:solidFill>
                <a:latin typeface="DIN Alternate" panose="020B0500000000000000" pitchFamily="34" charset="0"/>
                <a:ea typeface="Hiragino Kaku Gothic ProN W3" panose="020B0300000000000000" pitchFamily="34" charset="-128"/>
              </a:rPr>
              <a:t>年以内のデータのみ有効）</a:t>
            </a:r>
            <a:endParaRPr lang="en-US" altLang="ja-JP" sz="1200" dirty="0">
              <a:solidFill>
                <a:schemeClr val="bg1"/>
              </a:solidFill>
              <a:latin typeface="DIN Alternate" panose="020B0500000000000000" pitchFamily="34" charset="0"/>
              <a:ea typeface="Hiragino Kaku Gothic ProN W3" panose="020B0300000000000000" pitchFamily="34" charset="-128"/>
            </a:endParaRPr>
          </a:p>
          <a:p>
            <a:r>
              <a:rPr lang="ja-JP" altLang="en-US" sz="1200">
                <a:solidFill>
                  <a:schemeClr val="bg1"/>
                </a:solidFill>
                <a:latin typeface="DIN Alternate" panose="020B0500000000000000" pitchFamily="34" charset="0"/>
                <a:ea typeface="Hiragino Kaku Gothic ProN W3" panose="020B0300000000000000" pitchFamily="34" charset="-128"/>
              </a:rPr>
              <a:t>・順位、割合、件数など調査結果等の定量的な言葉を表示する際に調査年月の</a:t>
            </a:r>
            <a:endParaRPr lang="en-US" altLang="ja-JP" sz="1200" dirty="0">
              <a:solidFill>
                <a:schemeClr val="bg1"/>
              </a:solidFill>
              <a:latin typeface="DIN Alternate" panose="020B0500000000000000" pitchFamily="34" charset="0"/>
              <a:ea typeface="Hiragino Kaku Gothic ProN W3" panose="020B0300000000000000" pitchFamily="34" charset="-128"/>
            </a:endParaRPr>
          </a:p>
          <a:p>
            <a:r>
              <a:rPr lang="ja-JP" altLang="en-US" sz="1200">
                <a:solidFill>
                  <a:schemeClr val="bg1"/>
                </a:solidFill>
                <a:latin typeface="DIN Alternate" panose="020B0500000000000000" pitchFamily="34" charset="0"/>
                <a:ea typeface="Hiragino Kaku Gothic ProN W3" panose="020B0300000000000000" pitchFamily="34" charset="-128"/>
              </a:rPr>
              <a:t>　記載がないもの</a:t>
            </a:r>
          </a:p>
          <a:p>
            <a:r>
              <a:rPr lang="ja-JP" altLang="en-US" sz="1200">
                <a:solidFill>
                  <a:schemeClr val="bg1"/>
                </a:solidFill>
                <a:latin typeface="DIN Alternate" panose="020B0500000000000000" pitchFamily="34" charset="0"/>
                <a:ea typeface="Hiragino Kaku Gothic ProN W3" panose="020B0300000000000000" pitchFamily="34" charset="-128"/>
              </a:rPr>
              <a:t>・公正取引協議会が定める公正競争規約で定められた表示を遵守していないもの</a:t>
            </a:r>
          </a:p>
          <a:p>
            <a:r>
              <a:rPr lang="ja-JP" altLang="en-US" sz="1200">
                <a:solidFill>
                  <a:schemeClr val="bg1"/>
                </a:solidFill>
                <a:latin typeface="DIN Alternate" panose="020B0500000000000000" pitchFamily="34" charset="0"/>
                <a:ea typeface="Hiragino Kaku Gothic ProN W3" panose="020B0300000000000000" pitchFamily="34" charset="-128"/>
              </a:rPr>
              <a:t>・比較広告</a:t>
            </a:r>
          </a:p>
          <a:p>
            <a:r>
              <a:rPr lang="ja-JP" altLang="en-US" sz="1200">
                <a:solidFill>
                  <a:schemeClr val="bg1"/>
                </a:solidFill>
                <a:latin typeface="DIN Alternate" panose="020B0500000000000000" pitchFamily="34" charset="0"/>
                <a:ea typeface="Hiragino Kaku Gothic ProN W3" panose="020B0300000000000000" pitchFamily="34" charset="-128"/>
              </a:rPr>
              <a:t>・税込価格と誤認される恐れのある税抜価格の表示</a:t>
            </a:r>
          </a:p>
          <a:p>
            <a:r>
              <a:rPr lang="ja-JP" altLang="en-US" sz="1200">
                <a:solidFill>
                  <a:schemeClr val="bg1"/>
                </a:solidFill>
                <a:latin typeface="DIN Alternate" panose="020B0500000000000000" pitchFamily="34" charset="0"/>
                <a:ea typeface="Hiragino Kaku Gothic ProN W3" panose="020B0300000000000000" pitchFamily="34" charset="-128"/>
              </a:rPr>
              <a:t>・誹謗中傷するもの、名誉を毀損するもの</a:t>
            </a:r>
          </a:p>
          <a:p>
            <a:r>
              <a:rPr lang="ja-JP" altLang="en-US" sz="1200">
                <a:solidFill>
                  <a:schemeClr val="bg1"/>
                </a:solidFill>
                <a:latin typeface="DIN Alternate" panose="020B0500000000000000" pitchFamily="34" charset="0"/>
                <a:ea typeface="Hiragino Kaku Gothic ProN W3" panose="020B0300000000000000" pitchFamily="34" charset="-128"/>
              </a:rPr>
              <a:t>・著作権や商標権等の知的財産権を侵害するもの</a:t>
            </a:r>
          </a:p>
          <a:p>
            <a:r>
              <a:rPr lang="ja-JP" altLang="en-US" sz="1200">
                <a:solidFill>
                  <a:schemeClr val="bg1"/>
                </a:solidFill>
                <a:latin typeface="DIN Alternate" panose="020B0500000000000000" pitchFamily="34" charset="0"/>
                <a:ea typeface="Hiragino Kaku Gothic ProN W3" panose="020B0300000000000000" pitchFamily="34" charset="-128"/>
              </a:rPr>
              <a:t>・プライバシーを侵害するもの、個人情報の取得、管理、</a:t>
            </a:r>
            <a:endParaRPr lang="en-US" altLang="ja-JP" sz="1200" dirty="0">
              <a:solidFill>
                <a:schemeClr val="bg1"/>
              </a:solidFill>
              <a:latin typeface="DIN Alternate" panose="020B0500000000000000" pitchFamily="34" charset="0"/>
              <a:ea typeface="Hiragino Kaku Gothic ProN W3" panose="020B0300000000000000" pitchFamily="34" charset="-128"/>
            </a:endParaRPr>
          </a:p>
          <a:p>
            <a:r>
              <a:rPr lang="ja-JP" altLang="en-US" sz="1200" dirty="0">
                <a:solidFill>
                  <a:schemeClr val="bg1"/>
                </a:solidFill>
                <a:latin typeface="DIN Alternate" panose="020B0500000000000000" pitchFamily="34" charset="0"/>
                <a:ea typeface="Hiragino Kaku Gothic ProN W3" panose="020B0300000000000000" pitchFamily="34" charset="-128"/>
              </a:rPr>
              <a:t>　</a:t>
            </a:r>
            <a:r>
              <a:rPr lang="ja-JP" altLang="en-US" sz="1200">
                <a:solidFill>
                  <a:schemeClr val="bg1"/>
                </a:solidFill>
                <a:latin typeface="DIN Alternate" panose="020B0500000000000000" pitchFamily="34" charset="0"/>
                <a:ea typeface="Hiragino Kaku Gothic ProN W3" panose="020B0300000000000000" pitchFamily="34" charset="-128"/>
              </a:rPr>
              <a:t>利用等に十分な配慮がされていないもの</a:t>
            </a:r>
          </a:p>
          <a:p>
            <a:r>
              <a:rPr lang="ja-JP" altLang="en-US" sz="1200">
                <a:solidFill>
                  <a:schemeClr val="bg1"/>
                </a:solidFill>
                <a:latin typeface="DIN Alternate" panose="020B0500000000000000" pitchFamily="34" charset="0"/>
                <a:ea typeface="Hiragino Kaku Gothic ProN W3" panose="020B0300000000000000" pitchFamily="34" charset="-128"/>
              </a:rPr>
              <a:t>・他人を差別するもの、人権を侵害するもの</a:t>
            </a:r>
          </a:p>
        </p:txBody>
      </p:sp>
      <p:sp>
        <p:nvSpPr>
          <p:cNvPr id="12" name="正方形/長方形 11">
            <a:extLst>
              <a:ext uri="{FF2B5EF4-FFF2-40B4-BE49-F238E27FC236}">
                <a16:creationId xmlns:a16="http://schemas.microsoft.com/office/drawing/2014/main" id="{064D9A28-C7A3-1246-A10D-5C9EBEA66439}"/>
              </a:ext>
            </a:extLst>
          </p:cNvPr>
          <p:cNvSpPr/>
          <p:nvPr/>
        </p:nvSpPr>
        <p:spPr>
          <a:xfrm>
            <a:off x="6758871" y="2447628"/>
            <a:ext cx="4461331" cy="3231654"/>
          </a:xfrm>
          <a:prstGeom prst="rect">
            <a:avLst/>
          </a:prstGeom>
        </p:spPr>
        <p:txBody>
          <a:bodyPr wrap="square">
            <a:spAutoFit/>
          </a:bodyPr>
          <a:lstStyle/>
          <a:p>
            <a:r>
              <a:rPr lang="ja-JP" altLang="en-US" sz="1200">
                <a:solidFill>
                  <a:schemeClr val="bg1"/>
                </a:solidFill>
                <a:latin typeface="DIN Alternate" panose="020B0500000000000000" pitchFamily="34" charset="0"/>
                <a:ea typeface="Hiragino Kaku Gothic ProN W3" panose="020B0300000000000000" pitchFamily="34" charset="-128"/>
              </a:rPr>
              <a:t>・セクシュアルハラスメントとなるもの</a:t>
            </a:r>
          </a:p>
          <a:p>
            <a:r>
              <a:rPr lang="ja-JP" altLang="en-US" sz="1200">
                <a:solidFill>
                  <a:schemeClr val="bg1"/>
                </a:solidFill>
                <a:latin typeface="DIN Alternate" panose="020B0500000000000000" pitchFamily="34" charset="0"/>
                <a:ea typeface="Hiragino Kaku Gothic ProN W3" panose="020B0300000000000000" pitchFamily="34" charset="-128"/>
              </a:rPr>
              <a:t>・バイオレンス、暴力的な描写、表現</a:t>
            </a:r>
          </a:p>
          <a:p>
            <a:r>
              <a:rPr lang="ja-JP" altLang="en-US" sz="1200">
                <a:solidFill>
                  <a:schemeClr val="bg1"/>
                </a:solidFill>
                <a:latin typeface="DIN Alternate" panose="020B0500000000000000" pitchFamily="34" charset="0"/>
                <a:ea typeface="Hiragino Kaku Gothic ProN W3" panose="020B0300000000000000" pitchFamily="34" charset="-128"/>
              </a:rPr>
              <a:t>・投機心、射幸心を著しくあおる表現のもの</a:t>
            </a:r>
          </a:p>
          <a:p>
            <a:r>
              <a:rPr lang="ja-JP" altLang="en-US" sz="1200">
                <a:solidFill>
                  <a:schemeClr val="bg1"/>
                </a:solidFill>
                <a:latin typeface="DIN Alternate" panose="020B0500000000000000" pitchFamily="34" charset="0"/>
                <a:ea typeface="Hiragino Kaku Gothic ProN W3" panose="020B0300000000000000" pitchFamily="34" charset="-128"/>
              </a:rPr>
              <a:t>・非科学的または迷信に類するもので、利用者を惑わせたり、</a:t>
            </a:r>
            <a:endParaRPr lang="en-US" altLang="ja-JP" sz="1200" dirty="0">
              <a:solidFill>
                <a:schemeClr val="bg1"/>
              </a:solidFill>
              <a:latin typeface="DIN Alternate" panose="020B0500000000000000" pitchFamily="34" charset="0"/>
              <a:ea typeface="Hiragino Kaku Gothic ProN W3" panose="020B0300000000000000" pitchFamily="34" charset="-128"/>
            </a:endParaRPr>
          </a:p>
          <a:p>
            <a:r>
              <a:rPr lang="ja-JP" altLang="en-US" sz="1200">
                <a:solidFill>
                  <a:schemeClr val="bg1"/>
                </a:solidFill>
                <a:latin typeface="DIN Alternate" panose="020B0500000000000000" pitchFamily="34" charset="0"/>
                <a:ea typeface="Hiragino Kaku Gothic ProN W3" panose="020B0300000000000000" pitchFamily="34" charset="-128"/>
              </a:rPr>
              <a:t>　不安を与えるもの</a:t>
            </a:r>
          </a:p>
          <a:p>
            <a:r>
              <a:rPr lang="ja-JP" altLang="en-US" sz="1200">
                <a:solidFill>
                  <a:schemeClr val="bg1"/>
                </a:solidFill>
                <a:latin typeface="DIN Alternate" panose="020B0500000000000000" pitchFamily="34" charset="0"/>
                <a:ea typeface="Hiragino Kaku Gothic ProN W3" panose="020B0300000000000000" pitchFamily="34" charset="-128"/>
              </a:rPr>
              <a:t>・犯罪を肯定、美化、助長するもの</a:t>
            </a:r>
          </a:p>
          <a:p>
            <a:r>
              <a:rPr lang="ja-JP" altLang="en-US" sz="1200">
                <a:solidFill>
                  <a:schemeClr val="bg1"/>
                </a:solidFill>
                <a:latin typeface="DIN Alternate" panose="020B0500000000000000" pitchFamily="34" charset="0"/>
                <a:ea typeface="Hiragino Kaku Gothic ProN W3" panose="020B0300000000000000" pitchFamily="34" charset="-128"/>
              </a:rPr>
              <a:t>・反社会的勢力によるもの</a:t>
            </a:r>
          </a:p>
          <a:p>
            <a:r>
              <a:rPr lang="ja-JP" altLang="en-US" sz="1200">
                <a:solidFill>
                  <a:schemeClr val="bg1"/>
                </a:solidFill>
                <a:latin typeface="DIN Alternate" panose="020B0500000000000000" pitchFamily="34" charset="0"/>
                <a:ea typeface="Hiragino Kaku Gothic ProN W3" panose="020B0300000000000000" pitchFamily="34" charset="-128"/>
              </a:rPr>
              <a:t>・醜悪、残虐、猟奇的等で不快感を与えるもの</a:t>
            </a:r>
            <a:endParaRPr lang="en-US" altLang="ja-JP" sz="1200" dirty="0">
              <a:solidFill>
                <a:schemeClr val="bg1"/>
              </a:solidFill>
              <a:latin typeface="DIN Alternate" panose="020B0500000000000000" pitchFamily="34" charset="0"/>
              <a:ea typeface="Hiragino Kaku Gothic ProN W3" panose="020B0300000000000000" pitchFamily="34" charset="-128"/>
            </a:endParaRPr>
          </a:p>
          <a:p>
            <a:r>
              <a:rPr lang="ja-JP" altLang="en-US" sz="1200">
                <a:solidFill>
                  <a:schemeClr val="bg1"/>
                </a:solidFill>
                <a:latin typeface="DIN Alternate" panose="020B0500000000000000" pitchFamily="34" charset="0"/>
                <a:ea typeface="Hiragino Kaku Gothic ProN W3" panose="020B0300000000000000" pitchFamily="34" charset="-128"/>
              </a:rPr>
              <a:t>・サービス、商品の内容が不明確なもの</a:t>
            </a:r>
          </a:p>
          <a:p>
            <a:r>
              <a:rPr lang="ja-JP" altLang="en-US" sz="1200">
                <a:solidFill>
                  <a:schemeClr val="bg1"/>
                </a:solidFill>
                <a:latin typeface="DIN Alternate" panose="020B0500000000000000" pitchFamily="34" charset="0"/>
                <a:ea typeface="Hiragino Kaku Gothic ProN W3" panose="020B0300000000000000" pitchFamily="34" charset="-128"/>
              </a:rPr>
              <a:t>・業界で定めるガイドラインなどに違反し、</a:t>
            </a:r>
            <a:endParaRPr lang="en-US" altLang="ja-JP" sz="1200" dirty="0">
              <a:solidFill>
                <a:schemeClr val="bg1"/>
              </a:solidFill>
              <a:latin typeface="DIN Alternate" panose="020B0500000000000000" pitchFamily="34" charset="0"/>
              <a:ea typeface="Hiragino Kaku Gothic ProN W3" panose="020B0300000000000000" pitchFamily="34" charset="-128"/>
            </a:endParaRPr>
          </a:p>
          <a:p>
            <a:r>
              <a:rPr lang="ja-JP" altLang="en-US" sz="1200" dirty="0">
                <a:solidFill>
                  <a:schemeClr val="bg1"/>
                </a:solidFill>
                <a:latin typeface="DIN Alternate" panose="020B0500000000000000" pitchFamily="34" charset="0"/>
                <a:ea typeface="Hiragino Kaku Gothic ProN W3" panose="020B0300000000000000" pitchFamily="34" charset="-128"/>
              </a:rPr>
              <a:t>　</a:t>
            </a:r>
            <a:r>
              <a:rPr lang="ja-JP" altLang="en-US" sz="1200">
                <a:solidFill>
                  <a:schemeClr val="bg1"/>
                </a:solidFill>
                <a:latin typeface="DIN Alternate" panose="020B0500000000000000" pitchFamily="34" charset="0"/>
                <a:ea typeface="Hiragino Kaku Gothic ProN W3" panose="020B0300000000000000" pitchFamily="34" charset="-128"/>
              </a:rPr>
              <a:t>または、違反するおそれのあるもの</a:t>
            </a:r>
            <a:endParaRPr lang="en-US" altLang="ja-JP" sz="1200" dirty="0">
              <a:solidFill>
                <a:schemeClr val="bg1"/>
              </a:solidFill>
              <a:latin typeface="DIN Alternate" panose="020B0500000000000000" pitchFamily="34" charset="0"/>
              <a:ea typeface="Hiragino Kaku Gothic ProN W3" panose="020B0300000000000000" pitchFamily="34" charset="-128"/>
            </a:endParaRPr>
          </a:p>
          <a:p>
            <a:r>
              <a:rPr lang="ja-JP" altLang="en-US" sz="1200">
                <a:solidFill>
                  <a:schemeClr val="bg1"/>
                </a:solidFill>
                <a:latin typeface="DIN Alternate" panose="020B0500000000000000" pitchFamily="34" charset="0"/>
                <a:ea typeface="Hiragino Kaku Gothic ProN W3" panose="020B0300000000000000" pitchFamily="34" charset="-128"/>
              </a:rPr>
              <a:t>・タバコ（紙</a:t>
            </a:r>
            <a:r>
              <a:rPr lang="en-US" altLang="ja-JP" sz="1200" dirty="0">
                <a:solidFill>
                  <a:schemeClr val="bg1"/>
                </a:solidFill>
                <a:latin typeface="DIN Alternate" panose="020B0500000000000000" pitchFamily="34" charset="0"/>
                <a:ea typeface="Hiragino Kaku Gothic ProN W3" panose="020B0300000000000000" pitchFamily="34" charset="-128"/>
              </a:rPr>
              <a:t>/</a:t>
            </a:r>
            <a:r>
              <a:rPr lang="ja-JP" altLang="en-US" sz="1200">
                <a:solidFill>
                  <a:schemeClr val="bg1"/>
                </a:solidFill>
                <a:latin typeface="DIN Alternate" panose="020B0500000000000000" pitchFamily="34" charset="0"/>
                <a:ea typeface="Hiragino Kaku Gothic ProN W3" panose="020B0300000000000000" pitchFamily="34" charset="-128"/>
              </a:rPr>
              <a:t>電子いずれも含む）を使用した表現</a:t>
            </a:r>
          </a:p>
          <a:p>
            <a:r>
              <a:rPr lang="ja-JP" altLang="en-US" sz="1200">
                <a:solidFill>
                  <a:schemeClr val="bg1"/>
                </a:solidFill>
                <a:latin typeface="DIN Alternate" panose="020B0500000000000000" pitchFamily="34" charset="0"/>
                <a:ea typeface="Hiragino Kaku Gothic ProN W3" panose="020B0300000000000000" pitchFamily="34" charset="-128"/>
              </a:rPr>
              <a:t>・喫煙そのものを否定、ポイ捨て、吸い殻を想起する表現</a:t>
            </a:r>
          </a:p>
          <a:p>
            <a:r>
              <a:rPr lang="ja-JP" altLang="en-US" sz="1200">
                <a:solidFill>
                  <a:schemeClr val="bg1"/>
                </a:solidFill>
                <a:latin typeface="DIN Alternate" panose="020B0500000000000000" pitchFamily="34" charset="0"/>
                <a:ea typeface="Hiragino Kaku Gothic ProN W3" panose="020B0300000000000000" pitchFamily="34" charset="-128"/>
              </a:rPr>
              <a:t>・タバコを起因とした症状を想起する表現</a:t>
            </a:r>
          </a:p>
          <a:p>
            <a:r>
              <a:rPr lang="ja-JP" altLang="en-US" sz="1200">
                <a:solidFill>
                  <a:schemeClr val="bg1"/>
                </a:solidFill>
                <a:latin typeface="DIN Alternate" panose="020B0500000000000000" pitchFamily="34" charset="0"/>
                <a:ea typeface="Hiragino Kaku Gothic ProN W3" panose="020B0300000000000000" pitchFamily="34" charset="-128"/>
              </a:rPr>
              <a:t>　（例：慢性閉塞性肺疾患（</a:t>
            </a:r>
            <a:r>
              <a:rPr lang="en" altLang="ja-JP" sz="1200" dirty="0">
                <a:solidFill>
                  <a:schemeClr val="bg1"/>
                </a:solidFill>
                <a:latin typeface="DIN Alternate" panose="020B0500000000000000" pitchFamily="34" charset="0"/>
                <a:ea typeface="Hiragino Kaku Gothic ProN W3" panose="020B0300000000000000" pitchFamily="34" charset="-128"/>
              </a:rPr>
              <a:t>COPD</a:t>
            </a:r>
            <a:r>
              <a:rPr lang="ja-JP" altLang="en" sz="1200">
                <a:solidFill>
                  <a:schemeClr val="bg1"/>
                </a:solidFill>
                <a:latin typeface="DIN Alternate" panose="020B0500000000000000" pitchFamily="34" charset="0"/>
                <a:ea typeface="Hiragino Kaku Gothic ProN W3" panose="020B0300000000000000" pitchFamily="34" charset="-128"/>
              </a:rPr>
              <a:t>）</a:t>
            </a:r>
            <a:r>
              <a:rPr lang="ja-JP" altLang="en-US" sz="1200">
                <a:solidFill>
                  <a:schemeClr val="bg1"/>
                </a:solidFill>
                <a:latin typeface="DIN Alternate" panose="020B0500000000000000" pitchFamily="34" charset="0"/>
                <a:ea typeface="Hiragino Kaku Gothic ProN W3" panose="020B0300000000000000" pitchFamily="34" charset="-128"/>
              </a:rPr>
              <a:t>など</a:t>
            </a:r>
          </a:p>
          <a:p>
            <a:r>
              <a:rPr lang="ja-JP" altLang="en-US" sz="1200">
                <a:solidFill>
                  <a:schemeClr val="bg1"/>
                </a:solidFill>
                <a:latin typeface="DIN Alternate" panose="020B0500000000000000" pitchFamily="34" charset="0"/>
                <a:ea typeface="Hiragino Kaku Gothic ProN W3" panose="020B0300000000000000" pitchFamily="34" charset="-128"/>
              </a:rPr>
              <a:t>・禁煙を促す表現</a:t>
            </a:r>
            <a:r>
              <a:rPr lang="en-US" altLang="ja-JP" sz="1200" dirty="0">
                <a:solidFill>
                  <a:schemeClr val="bg1"/>
                </a:solidFill>
                <a:latin typeface="DIN Alternate" panose="020B0500000000000000" pitchFamily="34" charset="0"/>
                <a:ea typeface="Hiragino Kaku Gothic ProN W3" panose="020B0300000000000000" pitchFamily="34" charset="-128"/>
              </a:rPr>
              <a:t>/</a:t>
            </a:r>
            <a:r>
              <a:rPr lang="ja-JP" altLang="en-US" sz="1200">
                <a:solidFill>
                  <a:schemeClr val="bg1"/>
                </a:solidFill>
                <a:latin typeface="DIN Alternate" panose="020B0500000000000000" pitchFamily="34" charset="0"/>
                <a:ea typeface="Hiragino Kaku Gothic ProN W3" panose="020B0300000000000000" pitchFamily="34" charset="-128"/>
              </a:rPr>
              <a:t>商材（例：ニコチン置換療法用製品など）</a:t>
            </a:r>
          </a:p>
          <a:p>
            <a:r>
              <a:rPr lang="ja-JP" altLang="en-US" sz="1200">
                <a:solidFill>
                  <a:schemeClr val="bg1"/>
                </a:solidFill>
                <a:latin typeface="DIN Alternate" panose="020B0500000000000000" pitchFamily="34" charset="0"/>
                <a:ea typeface="Hiragino Kaku Gothic ProN W3" panose="020B0300000000000000" pitchFamily="34" charset="-128"/>
              </a:rPr>
              <a:t>・その他、当社が不適切と判断したもの</a:t>
            </a:r>
          </a:p>
        </p:txBody>
      </p:sp>
      <p:sp>
        <p:nvSpPr>
          <p:cNvPr id="13" name="テキスト ボックス 12">
            <a:extLst>
              <a:ext uri="{FF2B5EF4-FFF2-40B4-BE49-F238E27FC236}">
                <a16:creationId xmlns:a16="http://schemas.microsoft.com/office/drawing/2014/main" id="{F1616FBC-0D54-8D41-8708-940375967133}"/>
              </a:ext>
            </a:extLst>
          </p:cNvPr>
          <p:cNvSpPr txBox="1"/>
          <p:nvPr/>
        </p:nvSpPr>
        <p:spPr>
          <a:xfrm>
            <a:off x="703631" y="1402684"/>
            <a:ext cx="9685308" cy="646331"/>
          </a:xfrm>
          <a:prstGeom prst="rect">
            <a:avLst/>
          </a:prstGeom>
          <a:noFill/>
          <a:effectLst/>
        </p:spPr>
        <p:txBody>
          <a:bodyPr wrap="square" rtlCol="0">
            <a:spAutoFit/>
          </a:bodyPr>
          <a:lstStyle/>
          <a:p>
            <a:r>
              <a:rPr lang="ja-JP" altLang="en-US" b="1">
                <a:solidFill>
                  <a:schemeClr val="bg1"/>
                </a:solidFill>
                <a:latin typeface="DIN Alternate" panose="020B0500000000000000" pitchFamily="34" charset="0"/>
                <a:ea typeface="Hiragino Kaku Gothic ProN W6" panose="020B0300000000000000" pitchFamily="34" charset="-128"/>
              </a:rPr>
              <a:t>広告表現の注意点は下記ご確認ください。</a:t>
            </a:r>
          </a:p>
          <a:p>
            <a:r>
              <a:rPr lang="ja-JP" altLang="en-US" b="1">
                <a:solidFill>
                  <a:schemeClr val="bg1"/>
                </a:solidFill>
                <a:latin typeface="DIN Alternate" panose="020B0500000000000000" pitchFamily="34" charset="0"/>
                <a:ea typeface="Hiragino Kaku Gothic ProN W6" panose="020B0300000000000000" pitchFamily="34" charset="-128"/>
              </a:rPr>
              <a:t>以下の基準で</a:t>
            </a:r>
            <a:r>
              <a:rPr lang="en" altLang="ja-JP" b="1" dirty="0">
                <a:solidFill>
                  <a:schemeClr val="bg1"/>
                </a:solidFill>
                <a:latin typeface="DIN Alternate" panose="020B0500000000000000" pitchFamily="34" charset="0"/>
                <a:ea typeface="Hiragino Kaku Gothic ProN W6" panose="020B0300000000000000" pitchFamily="34" charset="-128"/>
              </a:rPr>
              <a:t>NG</a:t>
            </a:r>
            <a:r>
              <a:rPr lang="ja-JP" altLang="en-US" b="1">
                <a:solidFill>
                  <a:schemeClr val="bg1"/>
                </a:solidFill>
                <a:latin typeface="DIN Alternate" panose="020B0500000000000000" pitchFamily="34" charset="0"/>
                <a:ea typeface="Hiragino Kaku Gothic ProN W6" panose="020B0300000000000000" pitchFamily="34" charset="-128"/>
              </a:rPr>
              <a:t>で無い場合にも、表現によっては考査が通らないケースがございます。</a:t>
            </a:r>
          </a:p>
        </p:txBody>
      </p:sp>
      <p:sp>
        <p:nvSpPr>
          <p:cNvPr id="2" name="スライド番号プレースホルダ 3">
            <a:extLst>
              <a:ext uri="{FF2B5EF4-FFF2-40B4-BE49-F238E27FC236}">
                <a16:creationId xmlns:a16="http://schemas.microsoft.com/office/drawing/2014/main" id="{00484B3A-22E9-4350-9D69-46DBEC802F15}"/>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algn="r">
              <a:defRPr/>
            </a:pPr>
            <a:r>
              <a:rPr lang="en-US" altLang="ja-JP" sz="1100" dirty="0">
                <a:solidFill>
                  <a:schemeClr val="bg1"/>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chemeClr val="bg1"/>
                </a:solidFill>
                <a:latin typeface="DIN Alternate" panose="020B0500000000000000" pitchFamily="34" charset="0"/>
                <a:ea typeface="Hiragino Sans W1" panose="020B0300000000000000" pitchFamily="34" charset="-128"/>
              </a:rPr>
              <a:pPr algn="r">
                <a:defRPr/>
              </a:pPr>
              <a:t>51</a:t>
            </a:fld>
            <a:endParaRPr lang="en-US" altLang="ja-JP" sz="1100" dirty="0">
              <a:solidFill>
                <a:schemeClr val="bg1"/>
              </a:solidFill>
              <a:latin typeface="DIN Alternate" panose="020B0500000000000000" pitchFamily="34" charset="0"/>
              <a:ea typeface="Hiragino Sans W1" panose="020B0300000000000000" pitchFamily="34" charset="-128"/>
            </a:endParaRPr>
          </a:p>
        </p:txBody>
      </p:sp>
      <p:sp>
        <p:nvSpPr>
          <p:cNvPr id="4" name="正方形/長方形 3">
            <a:extLst>
              <a:ext uri="{FF2B5EF4-FFF2-40B4-BE49-F238E27FC236}">
                <a16:creationId xmlns:a16="http://schemas.microsoft.com/office/drawing/2014/main" id="{62DEF3C9-778D-C8E7-8466-BB982B5416F1}"/>
              </a:ext>
            </a:extLst>
          </p:cNvPr>
          <p:cNvSpPr/>
          <p:nvPr/>
        </p:nvSpPr>
        <p:spPr>
          <a:xfrm>
            <a:off x="8270239" y="6442414"/>
            <a:ext cx="3344571" cy="298480"/>
          </a:xfrm>
          <a:prstGeom prst="rect">
            <a:avLst/>
          </a:prstGeom>
        </p:spPr>
        <p:txBody>
          <a:bodyPr wrap="square">
            <a:sp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schemeClr val="bg1"/>
                </a:solidFill>
                <a:effectLst/>
                <a:uLnTx/>
                <a:uFillTx/>
                <a:latin typeface="DIN Alternate" panose="020B0500000000000000" pitchFamily="34" charset="0"/>
                <a:ea typeface="Hiragino Sans W3" panose="020B0400000000000000" pitchFamily="34" charset="-128"/>
                <a:cs typeface="+mn-cs"/>
              </a:rPr>
              <a:t>© News Technology Co., Ltd. </a:t>
            </a:r>
            <a:r>
              <a:rPr kumimoji="1" lang="ja-JP" altLang="en-US" sz="1000" b="0" i="0" u="none" strike="noStrike" kern="1200" cap="none" spc="0" normalizeH="0" baseline="0" noProof="0">
                <a:ln>
                  <a:noFill/>
                </a:ln>
                <a:solidFill>
                  <a:schemeClr val="bg1"/>
                </a:solidFill>
                <a:effectLst/>
                <a:uLnTx/>
                <a:uFillTx/>
                <a:latin typeface="DIN Alternate" panose="020B0500000000000000" pitchFamily="34" charset="0"/>
                <a:ea typeface="Hiragino Sans W1" panose="020B0300000000000000" pitchFamily="34" charset="-128"/>
                <a:cs typeface="+mn-cs"/>
              </a:rPr>
              <a:t>│</a:t>
            </a:r>
            <a:endParaRPr kumimoji="1" lang="ja-JP" altLang="en-US" sz="900" b="0" i="0" u="none" strike="noStrike" kern="1200" cap="none" spc="0" normalizeH="0" baseline="0" noProof="0">
              <a:ln>
                <a:noFill/>
              </a:ln>
              <a:solidFill>
                <a:schemeClr val="bg1"/>
              </a:solidFill>
              <a:effectLst/>
              <a:uLnTx/>
              <a:uFillTx/>
              <a:latin typeface="DIN Alternate" panose="020B0500000000000000" pitchFamily="34" charset="0"/>
              <a:ea typeface="Hiragino Sans W3" panose="020B0400000000000000" pitchFamily="34" charset="-128"/>
              <a:cs typeface="+mn-cs"/>
            </a:endParaRPr>
          </a:p>
        </p:txBody>
      </p:sp>
    </p:spTree>
    <p:extLst>
      <p:ext uri="{BB962C8B-B14F-4D97-AF65-F5344CB8AC3E}">
        <p14:creationId xmlns:p14="http://schemas.microsoft.com/office/powerpoint/2010/main" val="390617743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E85FA72B-2929-E1BF-E76D-EA260DAF5F96}"/>
              </a:ext>
            </a:extLst>
          </p:cNvPr>
          <p:cNvSpPr/>
          <p:nvPr/>
        </p:nvSpPr>
        <p:spPr>
          <a:xfrm>
            <a:off x="0" y="0"/>
            <a:ext cx="12192000" cy="6858000"/>
          </a:xfrm>
          <a:prstGeom prst="rect">
            <a:avLst/>
          </a:prstGeom>
          <a:solidFill>
            <a:srgbClr val="FE55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iragino Sans W5" panose="020B0400000000000000" pitchFamily="34" charset="-128"/>
              <a:ea typeface="Hiragino Sans W5" panose="020B0400000000000000" pitchFamily="34" charset="-128"/>
            </a:endParaRPr>
          </a:p>
        </p:txBody>
      </p:sp>
      <p:pic>
        <p:nvPicPr>
          <p:cNvPr id="8" name="図 7" descr="テキスト&#10;&#10;自動的に生成された説明">
            <a:extLst>
              <a:ext uri="{FF2B5EF4-FFF2-40B4-BE49-F238E27FC236}">
                <a16:creationId xmlns:a16="http://schemas.microsoft.com/office/drawing/2014/main" id="{BF55A5F4-E793-A145-96EA-551BE5ABD68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rot="16200000">
            <a:off x="-225716" y="6026259"/>
            <a:ext cx="998858" cy="317072"/>
          </a:xfrm>
          <a:prstGeom prst="rect">
            <a:avLst/>
          </a:prstGeom>
        </p:spPr>
      </p:pic>
      <p:sp>
        <p:nvSpPr>
          <p:cNvPr id="18" name="テキスト ボックス 17">
            <a:extLst>
              <a:ext uri="{FF2B5EF4-FFF2-40B4-BE49-F238E27FC236}">
                <a16:creationId xmlns:a16="http://schemas.microsoft.com/office/drawing/2014/main" id="{88122C6E-E707-A543-A8B5-F11C0CB7B85A}"/>
              </a:ext>
            </a:extLst>
          </p:cNvPr>
          <p:cNvSpPr txBox="1"/>
          <p:nvPr/>
        </p:nvSpPr>
        <p:spPr>
          <a:xfrm>
            <a:off x="695467" y="161966"/>
            <a:ext cx="10084954" cy="646331"/>
          </a:xfrm>
          <a:prstGeom prst="rect">
            <a:avLst/>
          </a:prstGeom>
          <a:noFill/>
          <a:effectLst/>
        </p:spPr>
        <p:txBody>
          <a:bodyPr wrap="square" rtlCol="0">
            <a:spAutoFit/>
          </a:bodyPr>
          <a:lstStyle/>
          <a:p>
            <a:r>
              <a:rPr lang="en-US" altLang="ja-JP" sz="3600" b="1" dirty="0">
                <a:solidFill>
                  <a:schemeClr val="bg1"/>
                </a:solidFill>
                <a:latin typeface="DIN Alternate" panose="020B0500000000000000" pitchFamily="34" charset="0"/>
                <a:ea typeface="Hiragino Sans W6" panose="020B0400000000000000" pitchFamily="34" charset="-128"/>
              </a:rPr>
              <a:t>PRECAUTION</a:t>
            </a:r>
          </a:p>
        </p:txBody>
      </p:sp>
      <p:sp>
        <p:nvSpPr>
          <p:cNvPr id="19" name="テキスト ボックス 18">
            <a:extLst>
              <a:ext uri="{FF2B5EF4-FFF2-40B4-BE49-F238E27FC236}">
                <a16:creationId xmlns:a16="http://schemas.microsoft.com/office/drawing/2014/main" id="{372197DC-FBEF-584B-8987-D0AB0DC33CBB}"/>
              </a:ext>
            </a:extLst>
          </p:cNvPr>
          <p:cNvSpPr txBox="1"/>
          <p:nvPr/>
        </p:nvSpPr>
        <p:spPr>
          <a:xfrm>
            <a:off x="695467" y="599979"/>
            <a:ext cx="4695295" cy="458972"/>
          </a:xfrm>
          <a:prstGeom prst="rect">
            <a:avLst/>
          </a:prstGeom>
          <a:noFill/>
          <a:effectLst/>
        </p:spPr>
        <p:txBody>
          <a:bodyPr wrap="square" rtlCol="0">
            <a:spAutoFit/>
          </a:bodyPr>
          <a:lstStyle/>
          <a:p>
            <a:pPr>
              <a:lnSpc>
                <a:spcPct val="150000"/>
              </a:lnSpc>
            </a:pPr>
            <a:r>
              <a:rPr lang="ja-JP" altLang="en-US">
                <a:solidFill>
                  <a:schemeClr val="bg1"/>
                </a:solidFill>
                <a:latin typeface="DIN Alternate" panose="020B0500000000000000" pitchFamily="34" charset="0"/>
                <a:ea typeface="Hiragino Kaku Gothic ProN W3" panose="020B0300000000000000" pitchFamily="34" charset="-128"/>
              </a:rPr>
              <a:t>注意事項</a:t>
            </a:r>
            <a:r>
              <a:rPr lang="en-US" altLang="ja-JP" dirty="0">
                <a:solidFill>
                  <a:schemeClr val="bg1"/>
                </a:solidFill>
                <a:latin typeface="DIN Alternate" panose="020B0500000000000000" pitchFamily="34" charset="0"/>
                <a:ea typeface="Hiragino Kaku Gothic ProN W3" panose="020B0300000000000000" pitchFamily="34" charset="-128"/>
              </a:rPr>
              <a:t>1</a:t>
            </a:r>
            <a:endParaRPr lang="ja-JP" altLang="en-US">
              <a:solidFill>
                <a:schemeClr val="bg1"/>
              </a:solidFill>
              <a:latin typeface="DIN Alternate" panose="020B0500000000000000" pitchFamily="34" charset="0"/>
              <a:ea typeface="Hiragino Kaku Gothic ProN W3" panose="020B0300000000000000" pitchFamily="34" charset="-128"/>
            </a:endParaRPr>
          </a:p>
        </p:txBody>
      </p:sp>
      <p:sp>
        <p:nvSpPr>
          <p:cNvPr id="21" name="テキスト ボックス 20">
            <a:extLst>
              <a:ext uri="{FF2B5EF4-FFF2-40B4-BE49-F238E27FC236}">
                <a16:creationId xmlns:a16="http://schemas.microsoft.com/office/drawing/2014/main" id="{9367C1E1-C6E6-DB4D-9645-13728044DE57}"/>
              </a:ext>
            </a:extLst>
          </p:cNvPr>
          <p:cNvSpPr txBox="1"/>
          <p:nvPr/>
        </p:nvSpPr>
        <p:spPr>
          <a:xfrm>
            <a:off x="695467" y="1402684"/>
            <a:ext cx="9685308" cy="646331"/>
          </a:xfrm>
          <a:prstGeom prst="rect">
            <a:avLst/>
          </a:prstGeom>
          <a:noFill/>
          <a:effectLst/>
        </p:spPr>
        <p:txBody>
          <a:bodyPr wrap="square" rtlCol="0">
            <a:spAutoFit/>
          </a:bodyPr>
          <a:lstStyle/>
          <a:p>
            <a:r>
              <a:rPr lang="ja-JP" altLang="en-US" b="1">
                <a:solidFill>
                  <a:schemeClr val="bg1"/>
                </a:solidFill>
                <a:latin typeface="Hiragino Kaku Gothic ProN W6" panose="020B0300000000000000" pitchFamily="34" charset="-128"/>
                <a:ea typeface="Hiragino Kaku Gothic ProN W6" panose="020B0300000000000000" pitchFamily="34" charset="-128"/>
              </a:rPr>
              <a:t>仮押さえ・申し込み及び入稿時には、</a:t>
            </a:r>
            <a:endParaRPr lang="en-US" altLang="ja-JP" b="1" dirty="0">
              <a:solidFill>
                <a:schemeClr val="bg1"/>
              </a:solidFill>
              <a:latin typeface="Hiragino Kaku Gothic ProN W6" panose="020B0300000000000000" pitchFamily="34" charset="-128"/>
              <a:ea typeface="Hiragino Kaku Gothic ProN W6" panose="020B0300000000000000" pitchFamily="34" charset="-128"/>
            </a:endParaRPr>
          </a:p>
          <a:p>
            <a:r>
              <a:rPr lang="ja-JP" altLang="en-US" b="1">
                <a:solidFill>
                  <a:schemeClr val="bg1"/>
                </a:solidFill>
                <a:latin typeface="Hiragino Kaku Gothic ProN W6" panose="020B0300000000000000" pitchFamily="34" charset="-128"/>
                <a:ea typeface="Hiragino Kaku Gothic ProN W6" panose="020B0300000000000000" pitchFamily="34" charset="-128"/>
              </a:rPr>
              <a:t>下記項目ご確認の上対応をお願い致します。</a:t>
            </a:r>
          </a:p>
        </p:txBody>
      </p:sp>
      <p:sp>
        <p:nvSpPr>
          <p:cNvPr id="22" name="正方形/長方形 21">
            <a:extLst>
              <a:ext uri="{FF2B5EF4-FFF2-40B4-BE49-F238E27FC236}">
                <a16:creationId xmlns:a16="http://schemas.microsoft.com/office/drawing/2014/main" id="{DD24CE33-1C3C-B244-8874-11E947F3F789}"/>
              </a:ext>
            </a:extLst>
          </p:cNvPr>
          <p:cNvSpPr/>
          <p:nvPr/>
        </p:nvSpPr>
        <p:spPr>
          <a:xfrm>
            <a:off x="1166985" y="2359316"/>
            <a:ext cx="10200186" cy="1015663"/>
          </a:xfrm>
          <a:prstGeom prst="rect">
            <a:avLst/>
          </a:prstGeom>
        </p:spPr>
        <p:txBody>
          <a:bodyPr wrap="square">
            <a:spAutoFit/>
          </a:bodyPr>
          <a:lstStyle/>
          <a:p>
            <a:pPr fontAlgn="ctr"/>
            <a:r>
              <a:rPr lang="en-US" altLang="ja-JP" sz="1200" dirty="0">
                <a:solidFill>
                  <a:schemeClr val="bg1"/>
                </a:solidFill>
                <a:latin typeface="DIN Alternate" panose="020B0500000000000000" pitchFamily="34" charset="0"/>
                <a:ea typeface="Hiragino Kaku Gothic ProN W3" panose="020B0300000000000000" pitchFamily="34" charset="-128"/>
              </a:rPr>
              <a:t>1.</a:t>
            </a:r>
            <a:r>
              <a:rPr lang="ja-JP" altLang="en-US" sz="1200">
                <a:solidFill>
                  <a:schemeClr val="bg1"/>
                </a:solidFill>
                <a:latin typeface="DIN Alternate" panose="020B0500000000000000" pitchFamily="34" charset="0"/>
                <a:ea typeface="Hiragino Kaku Gothic ProN W3" panose="020B0300000000000000" pitchFamily="34" charset="-128"/>
              </a:rPr>
              <a:t>入稿素材に関する権利処理について</a:t>
            </a:r>
            <a:endParaRPr lang="en-US" altLang="ja-JP" sz="1200" dirty="0">
              <a:solidFill>
                <a:schemeClr val="bg1"/>
              </a:solidFill>
              <a:latin typeface="DIN Alternate" panose="020B0500000000000000" pitchFamily="34" charset="0"/>
              <a:ea typeface="Hiragino Kaku Gothic ProN W3" panose="020B0300000000000000" pitchFamily="34" charset="-128"/>
            </a:endParaRPr>
          </a:p>
          <a:p>
            <a:pPr fontAlgn="ctr"/>
            <a:r>
              <a:rPr lang="ja-JP" altLang="en-US" sz="1200">
                <a:solidFill>
                  <a:schemeClr val="bg1"/>
                </a:solidFill>
                <a:latin typeface="DIN Alternate" panose="020B0500000000000000" pitchFamily="34" charset="0"/>
                <a:ea typeface="Hiragino Kaku Gothic ProN W3" panose="020B0300000000000000" pitchFamily="34" charset="-128"/>
              </a:rPr>
              <a:t>入稿素材および当該入稿素材からの誘導先（ドメイン名、</a:t>
            </a:r>
            <a:r>
              <a:rPr lang="en-US" altLang="ja-JP" sz="1200" dirty="0">
                <a:solidFill>
                  <a:schemeClr val="bg1"/>
                </a:solidFill>
                <a:latin typeface="DIN Alternate" panose="020B0500000000000000" pitchFamily="34" charset="0"/>
                <a:ea typeface="Hiragino Kaku Gothic ProN W3" panose="020B0300000000000000" pitchFamily="34" charset="-128"/>
              </a:rPr>
              <a:t>URL</a:t>
            </a:r>
            <a:r>
              <a:rPr lang="ja-JP" altLang="en-US" sz="1200">
                <a:solidFill>
                  <a:schemeClr val="bg1"/>
                </a:solidFill>
                <a:latin typeface="DIN Alternate" panose="020B0500000000000000" pitchFamily="34" charset="0"/>
                <a:ea typeface="Hiragino Kaku Gothic ProN W3" panose="020B0300000000000000" pitchFamily="34" charset="-128"/>
              </a:rPr>
              <a:t>、同一ドメイン内のウェブサイト、アプリなどを含み、以下「誘導先」）における権利処理（</a:t>
            </a:r>
            <a:r>
              <a:rPr lang="en-US" altLang="ja-JP" sz="1200" dirty="0">
                <a:solidFill>
                  <a:schemeClr val="bg1"/>
                </a:solidFill>
                <a:latin typeface="DIN Alternate" panose="020B0500000000000000" pitchFamily="34" charset="0"/>
                <a:ea typeface="Hiragino Kaku Gothic ProN W3" panose="020B0300000000000000" pitchFamily="34" charset="-128"/>
              </a:rPr>
              <a:t>JASRAC</a:t>
            </a:r>
            <a:r>
              <a:rPr lang="ja-JP" altLang="en-US" sz="1200">
                <a:solidFill>
                  <a:schemeClr val="bg1"/>
                </a:solidFill>
                <a:latin typeface="DIN Alternate" panose="020B0500000000000000" pitchFamily="34" charset="0"/>
                <a:ea typeface="Hiragino Kaku Gothic ProN W3" panose="020B0300000000000000" pitchFamily="34" charset="-128"/>
              </a:rPr>
              <a:t>等著作権管理団体への支払いを含みます。）は原則広告主様にて対応していただきます。広告主様は当社に対して、本媒体資料において予定されている入稿素材の利用を可能とするために必要な権利を付与するものとします。権利処理について質問等ある場合には、担当営業にお問い合わせください。</a:t>
            </a:r>
          </a:p>
        </p:txBody>
      </p:sp>
      <p:sp>
        <p:nvSpPr>
          <p:cNvPr id="23" name="正方形/長方形 22">
            <a:extLst>
              <a:ext uri="{FF2B5EF4-FFF2-40B4-BE49-F238E27FC236}">
                <a16:creationId xmlns:a16="http://schemas.microsoft.com/office/drawing/2014/main" id="{FE7EAB41-2D51-7347-B5F9-AD7E2369953C}"/>
              </a:ext>
            </a:extLst>
          </p:cNvPr>
          <p:cNvSpPr/>
          <p:nvPr/>
        </p:nvSpPr>
        <p:spPr>
          <a:xfrm>
            <a:off x="1166986" y="3410968"/>
            <a:ext cx="10065696" cy="830997"/>
          </a:xfrm>
          <a:prstGeom prst="rect">
            <a:avLst/>
          </a:prstGeom>
        </p:spPr>
        <p:txBody>
          <a:bodyPr wrap="square">
            <a:spAutoFit/>
          </a:bodyPr>
          <a:lstStyle/>
          <a:p>
            <a:pPr fontAlgn="ctr"/>
            <a:r>
              <a:rPr lang="en-US" altLang="ja-JP" sz="1200" dirty="0">
                <a:solidFill>
                  <a:schemeClr val="bg1"/>
                </a:solidFill>
                <a:latin typeface="DIN Alternate" panose="020B0500000000000000" pitchFamily="34" charset="0"/>
                <a:ea typeface="Hiragino Kaku Gothic ProN W3" panose="020B0300000000000000" pitchFamily="34" charset="-128"/>
              </a:rPr>
              <a:t>2.</a:t>
            </a:r>
            <a:r>
              <a:rPr lang="ja-JP" altLang="en-US" sz="1200">
                <a:solidFill>
                  <a:schemeClr val="bg1"/>
                </a:solidFill>
                <a:latin typeface="DIN Alternate" panose="020B0500000000000000" pitchFamily="34" charset="0"/>
                <a:ea typeface="Hiragino Kaku Gothic ProN W3" panose="020B0300000000000000" pitchFamily="34" charset="-128"/>
              </a:rPr>
              <a:t>入稿素材および誘導先の審査について</a:t>
            </a:r>
            <a:endParaRPr lang="en-US" altLang="ja-JP" sz="1200" dirty="0">
              <a:solidFill>
                <a:schemeClr val="bg1"/>
              </a:solidFill>
              <a:latin typeface="DIN Alternate" panose="020B0500000000000000" pitchFamily="34" charset="0"/>
              <a:ea typeface="Hiragino Kaku Gothic ProN W3" panose="020B0300000000000000" pitchFamily="34" charset="-128"/>
            </a:endParaRPr>
          </a:p>
          <a:p>
            <a:pPr fontAlgn="ctr"/>
            <a:r>
              <a:rPr lang="ja-JP" altLang="en-US" sz="1200">
                <a:solidFill>
                  <a:schemeClr val="bg1"/>
                </a:solidFill>
                <a:latin typeface="DIN Alternate" panose="020B0500000000000000" pitchFamily="34" charset="0"/>
                <a:ea typeface="Hiragino Kaku Gothic ProN W3" panose="020B0300000000000000" pitchFamily="34" charset="-128"/>
              </a:rPr>
              <a:t>入稿素材の内容および形式ならびに誘導先については掲載ガイドライン等に従って当社所定の審査がありますが、当該審査は、入稿素材または入稿素材からの誘導先の内容の適法性、安全性、信頼性、正確性、完全性、有効性、特定の目的への適合性、セキュリティなどに関する欠陥、エラーやバグ、権利侵害など、事実上または法律上の瑕疵がないことをなんら担保するものではありません。</a:t>
            </a:r>
          </a:p>
        </p:txBody>
      </p:sp>
      <p:sp>
        <p:nvSpPr>
          <p:cNvPr id="24" name="正方形/長方形 23">
            <a:extLst>
              <a:ext uri="{FF2B5EF4-FFF2-40B4-BE49-F238E27FC236}">
                <a16:creationId xmlns:a16="http://schemas.microsoft.com/office/drawing/2014/main" id="{AED0DFC0-6641-4147-A922-922993D8BC84}"/>
              </a:ext>
            </a:extLst>
          </p:cNvPr>
          <p:cNvSpPr/>
          <p:nvPr/>
        </p:nvSpPr>
        <p:spPr>
          <a:xfrm>
            <a:off x="1180237" y="4280266"/>
            <a:ext cx="10331500" cy="830997"/>
          </a:xfrm>
          <a:prstGeom prst="rect">
            <a:avLst/>
          </a:prstGeom>
        </p:spPr>
        <p:txBody>
          <a:bodyPr wrap="square">
            <a:spAutoFit/>
          </a:bodyPr>
          <a:lstStyle/>
          <a:p>
            <a:pPr fontAlgn="ctr"/>
            <a:r>
              <a:rPr lang="en-US" altLang="ja-JP" sz="1200" dirty="0">
                <a:solidFill>
                  <a:schemeClr val="bg1"/>
                </a:solidFill>
                <a:latin typeface="DIN Alternate" panose="020B0500000000000000" pitchFamily="34" charset="0"/>
                <a:ea typeface="Hiragino Kaku Gothic ProN W3" panose="020B0300000000000000" pitchFamily="34" charset="-128"/>
              </a:rPr>
              <a:t>3.</a:t>
            </a:r>
            <a:r>
              <a:rPr lang="ja-JP" altLang="en-US" sz="1200">
                <a:solidFill>
                  <a:schemeClr val="bg1"/>
                </a:solidFill>
                <a:latin typeface="DIN Alternate" panose="020B0500000000000000" pitchFamily="34" charset="0"/>
                <a:ea typeface="Hiragino Kaku Gothic ProN W3" panose="020B0300000000000000" pitchFamily="34" charset="-128"/>
              </a:rPr>
              <a:t>申し込みキャンセルについて</a:t>
            </a:r>
            <a:endParaRPr lang="en-US" altLang="ja-JP" sz="1200" dirty="0">
              <a:solidFill>
                <a:schemeClr val="bg1"/>
              </a:solidFill>
              <a:latin typeface="DIN Alternate" panose="020B0500000000000000" pitchFamily="34" charset="0"/>
              <a:ea typeface="Hiragino Kaku Gothic ProN W3" panose="020B0300000000000000" pitchFamily="34" charset="-128"/>
            </a:endParaRPr>
          </a:p>
          <a:p>
            <a:pPr fontAlgn="ctr"/>
            <a:r>
              <a:rPr lang="ja-JP" altLang="en-US" sz="1200">
                <a:solidFill>
                  <a:schemeClr val="bg1"/>
                </a:solidFill>
                <a:latin typeface="DIN Alternate" panose="020B0500000000000000" pitchFamily="34" charset="0"/>
                <a:ea typeface="Hiragino Kaku Gothic ProN W3" panose="020B0300000000000000" pitchFamily="34" charset="-128"/>
              </a:rPr>
              <a:t>申し込みメール送付後、広告主様都合による出稿停止の場合、違約金が発生します。</a:t>
            </a:r>
            <a:endParaRPr lang="en-US" altLang="ja-JP" sz="1200" dirty="0">
              <a:solidFill>
                <a:schemeClr val="bg1"/>
              </a:solidFill>
              <a:latin typeface="DIN Alternate" panose="020B0500000000000000" pitchFamily="34" charset="0"/>
              <a:ea typeface="Hiragino Kaku Gothic ProN W3" panose="020B0300000000000000" pitchFamily="34" charset="-128"/>
            </a:endParaRPr>
          </a:p>
          <a:p>
            <a:pPr fontAlgn="ctr"/>
            <a:r>
              <a:rPr lang="ja-JP" altLang="en-US" sz="1200">
                <a:solidFill>
                  <a:schemeClr val="bg1"/>
                </a:solidFill>
                <a:latin typeface="DIN Alternate" panose="020B0500000000000000" pitchFamily="34" charset="0"/>
                <a:ea typeface="Hiragino Kaku Gothic ProN W3" panose="020B0300000000000000" pitchFamily="34" charset="-128"/>
              </a:rPr>
              <a:t>配信開始予定日の</a:t>
            </a:r>
            <a:r>
              <a:rPr lang="en-US" altLang="ja-JP" sz="1200" dirty="0">
                <a:solidFill>
                  <a:schemeClr val="bg1"/>
                </a:solidFill>
                <a:latin typeface="DIN Alternate" panose="020B0500000000000000" pitchFamily="34" charset="0"/>
                <a:ea typeface="Hiragino Kaku Gothic ProN W3" panose="020B0300000000000000" pitchFamily="34" charset="-128"/>
              </a:rPr>
              <a:t>15</a:t>
            </a:r>
            <a:r>
              <a:rPr lang="ja-JP" altLang="en-US" sz="1200">
                <a:solidFill>
                  <a:schemeClr val="bg1"/>
                </a:solidFill>
                <a:latin typeface="DIN Alternate" panose="020B0500000000000000" pitchFamily="34" charset="0"/>
                <a:ea typeface="Hiragino Kaku Gothic ProN W3" panose="020B0300000000000000" pitchFamily="34" charset="-128"/>
              </a:rPr>
              <a:t>営業日より前：</a:t>
            </a:r>
            <a:r>
              <a:rPr lang="en-US" altLang="ja-JP" sz="1200" dirty="0">
                <a:solidFill>
                  <a:schemeClr val="bg1"/>
                </a:solidFill>
                <a:latin typeface="DIN Alternate" panose="020B0500000000000000" pitchFamily="34" charset="0"/>
                <a:ea typeface="Hiragino Kaku Gothic ProN W3" panose="020B0300000000000000" pitchFamily="34" charset="-128"/>
              </a:rPr>
              <a:t>50</a:t>
            </a:r>
            <a:r>
              <a:rPr lang="ja-JP" altLang="en-US" sz="1200">
                <a:solidFill>
                  <a:schemeClr val="bg1"/>
                </a:solidFill>
                <a:latin typeface="DIN Alternate" panose="020B0500000000000000" pitchFamily="34" charset="0"/>
                <a:ea typeface="Hiragino Kaku Gothic ProN W3" panose="020B0300000000000000" pitchFamily="34" charset="-128"/>
              </a:rPr>
              <a:t>％、配信開始予定日から</a:t>
            </a:r>
            <a:r>
              <a:rPr lang="en-US" altLang="ja-JP" sz="1200" dirty="0">
                <a:solidFill>
                  <a:schemeClr val="bg1"/>
                </a:solidFill>
                <a:latin typeface="DIN Alternate" panose="020B0500000000000000" pitchFamily="34" charset="0"/>
                <a:ea typeface="Hiragino Kaku Gothic ProN W3" panose="020B0300000000000000" pitchFamily="34" charset="-128"/>
              </a:rPr>
              <a:t>15</a:t>
            </a:r>
            <a:r>
              <a:rPr lang="ja-JP" altLang="en-US" sz="1200">
                <a:solidFill>
                  <a:schemeClr val="bg1"/>
                </a:solidFill>
                <a:latin typeface="DIN Alternate" panose="020B0500000000000000" pitchFamily="34" charset="0"/>
                <a:ea typeface="Hiragino Kaku Gothic ProN W3" panose="020B0300000000000000" pitchFamily="34" charset="-128"/>
              </a:rPr>
              <a:t>営業日以内：</a:t>
            </a:r>
            <a:r>
              <a:rPr lang="en-US" altLang="ja-JP" sz="1200" dirty="0">
                <a:solidFill>
                  <a:schemeClr val="bg1"/>
                </a:solidFill>
                <a:latin typeface="DIN Alternate" panose="020B0500000000000000" pitchFamily="34" charset="0"/>
                <a:ea typeface="Hiragino Kaku Gothic ProN W3" panose="020B0300000000000000" pitchFamily="34" charset="-128"/>
              </a:rPr>
              <a:t>80</a:t>
            </a:r>
            <a:r>
              <a:rPr lang="ja-JP" altLang="en-US" sz="1200">
                <a:solidFill>
                  <a:schemeClr val="bg1"/>
                </a:solidFill>
                <a:latin typeface="DIN Alternate" panose="020B0500000000000000" pitchFamily="34" charset="0"/>
                <a:ea typeface="Hiragino Kaku Gothic ProN W3" panose="020B0300000000000000" pitchFamily="34" charset="-128"/>
              </a:rPr>
              <a:t>％、配信開始予定日から</a:t>
            </a:r>
            <a:r>
              <a:rPr lang="en-US" altLang="ja-JP" sz="1200" dirty="0">
                <a:solidFill>
                  <a:schemeClr val="bg1"/>
                </a:solidFill>
                <a:latin typeface="DIN Alternate" panose="020B0500000000000000" pitchFamily="34" charset="0"/>
                <a:ea typeface="Hiragino Kaku Gothic ProN W3" panose="020B0300000000000000" pitchFamily="34" charset="-128"/>
              </a:rPr>
              <a:t>5</a:t>
            </a:r>
            <a:r>
              <a:rPr lang="ja-JP" altLang="en-US" sz="1200">
                <a:solidFill>
                  <a:schemeClr val="bg1"/>
                </a:solidFill>
                <a:latin typeface="DIN Alternate" panose="020B0500000000000000" pitchFamily="34" charset="0"/>
                <a:ea typeface="Hiragino Kaku Gothic ProN W3" panose="020B0300000000000000" pitchFamily="34" charset="-128"/>
              </a:rPr>
              <a:t>営業日以内：</a:t>
            </a:r>
            <a:r>
              <a:rPr lang="en-US" altLang="ja-JP" sz="1200" dirty="0">
                <a:solidFill>
                  <a:schemeClr val="bg1"/>
                </a:solidFill>
                <a:latin typeface="DIN Alternate" panose="020B0500000000000000" pitchFamily="34" charset="0"/>
                <a:ea typeface="Hiragino Kaku Gothic ProN W3" panose="020B0300000000000000" pitchFamily="34" charset="-128"/>
              </a:rPr>
              <a:t>100</a:t>
            </a:r>
            <a:r>
              <a:rPr lang="ja-JP" altLang="en-US" sz="1200">
                <a:solidFill>
                  <a:schemeClr val="bg1"/>
                </a:solidFill>
                <a:latin typeface="DIN Alternate" panose="020B0500000000000000" pitchFamily="34" charset="0"/>
                <a:ea typeface="Hiragino Kaku Gothic ProN W3" panose="020B0300000000000000" pitchFamily="34" charset="-128"/>
              </a:rPr>
              <a:t>％</a:t>
            </a:r>
            <a:endParaRPr lang="en-US" altLang="ja-JP" sz="1200" dirty="0">
              <a:solidFill>
                <a:schemeClr val="bg1"/>
              </a:solidFill>
              <a:latin typeface="DIN Alternate" panose="020B0500000000000000" pitchFamily="34" charset="0"/>
              <a:ea typeface="Hiragino Kaku Gothic ProN W3" panose="020B0300000000000000" pitchFamily="34" charset="-128"/>
            </a:endParaRPr>
          </a:p>
          <a:p>
            <a:pPr fontAlgn="ctr"/>
            <a:r>
              <a:rPr lang="en-US" altLang="ja-JP" sz="1200" dirty="0">
                <a:solidFill>
                  <a:schemeClr val="bg1"/>
                </a:solidFill>
                <a:latin typeface="DIN Alternate" panose="020B0500000000000000" pitchFamily="34" charset="0"/>
                <a:ea typeface="Hiragino Kaku Gothic ProN W3" panose="020B0300000000000000" pitchFamily="34" charset="-128"/>
              </a:rPr>
              <a:t>※</a:t>
            </a:r>
            <a:r>
              <a:rPr lang="ja-JP" altLang="en-US" sz="1200">
                <a:solidFill>
                  <a:schemeClr val="bg1"/>
                </a:solidFill>
                <a:latin typeface="DIN Alternate" panose="020B0500000000000000" pitchFamily="34" charset="0"/>
                <a:ea typeface="Hiragino Kaku Gothic ProN W3" panose="020B0300000000000000" pitchFamily="34" charset="-128"/>
              </a:rPr>
              <a:t>キャンセル対象週毎に違約金発生となります。</a:t>
            </a:r>
          </a:p>
        </p:txBody>
      </p:sp>
      <p:sp>
        <p:nvSpPr>
          <p:cNvPr id="25" name="正方形/長方形 24">
            <a:extLst>
              <a:ext uri="{FF2B5EF4-FFF2-40B4-BE49-F238E27FC236}">
                <a16:creationId xmlns:a16="http://schemas.microsoft.com/office/drawing/2014/main" id="{896A5432-72C7-1749-89AF-C5066DBC39FA}"/>
              </a:ext>
            </a:extLst>
          </p:cNvPr>
          <p:cNvSpPr/>
          <p:nvPr/>
        </p:nvSpPr>
        <p:spPr>
          <a:xfrm>
            <a:off x="1166985" y="5131967"/>
            <a:ext cx="9963859" cy="646331"/>
          </a:xfrm>
          <a:prstGeom prst="rect">
            <a:avLst/>
          </a:prstGeom>
        </p:spPr>
        <p:txBody>
          <a:bodyPr wrap="square">
            <a:spAutoFit/>
          </a:bodyPr>
          <a:lstStyle/>
          <a:p>
            <a:pPr fontAlgn="ctr"/>
            <a:r>
              <a:rPr lang="en-US" altLang="ja-JP" sz="1200" dirty="0">
                <a:solidFill>
                  <a:schemeClr val="bg1"/>
                </a:solidFill>
                <a:latin typeface="DIN Alternate" panose="020B0500000000000000" pitchFamily="34" charset="0"/>
                <a:ea typeface="Hiragino Kaku Gothic ProN W3" panose="020B0300000000000000" pitchFamily="34" charset="-128"/>
              </a:rPr>
              <a:t>4.</a:t>
            </a:r>
            <a:r>
              <a:rPr lang="ja-JP" altLang="en-US" sz="1200">
                <a:solidFill>
                  <a:schemeClr val="bg1"/>
                </a:solidFill>
                <a:latin typeface="DIN Alternate" panose="020B0500000000000000" pitchFamily="34" charset="0"/>
                <a:ea typeface="Hiragino Kaku Gothic ProN W3" panose="020B0300000000000000" pitchFamily="34" charset="-128"/>
              </a:rPr>
              <a:t>仮押さえについて</a:t>
            </a:r>
            <a:endParaRPr lang="en-US" altLang="ja-JP" sz="1200" dirty="0">
              <a:solidFill>
                <a:schemeClr val="bg1"/>
              </a:solidFill>
              <a:latin typeface="DIN Alternate" panose="020B0500000000000000" pitchFamily="34" charset="0"/>
              <a:ea typeface="Hiragino Kaku Gothic ProN W3" panose="020B0300000000000000" pitchFamily="34" charset="-128"/>
            </a:endParaRPr>
          </a:p>
          <a:p>
            <a:pPr fontAlgn="ctr"/>
            <a:r>
              <a:rPr lang="ja-JP" altLang="en-US" sz="1200">
                <a:solidFill>
                  <a:schemeClr val="bg1"/>
                </a:solidFill>
                <a:latin typeface="DIN Alternate" panose="020B0500000000000000" pitchFamily="34" charset="0"/>
                <a:ea typeface="Hiragino Kaku Gothic ProN W3" panose="020B0300000000000000" pitchFamily="34" charset="-128"/>
              </a:rPr>
              <a:t>仮押さえ期間終了タイミング（</a:t>
            </a:r>
            <a:r>
              <a:rPr lang="en-US" altLang="ja-JP" sz="1200" dirty="0">
                <a:solidFill>
                  <a:schemeClr val="bg1"/>
                </a:solidFill>
                <a:latin typeface="DIN Alternate" panose="020B0500000000000000" pitchFamily="34" charset="0"/>
                <a:ea typeface="Hiragino Kaku Gothic ProN W3" panose="020B0300000000000000" pitchFamily="34" charset="-128"/>
              </a:rPr>
              <a:t>5</a:t>
            </a:r>
            <a:r>
              <a:rPr lang="ja-JP" altLang="en-US" sz="1200">
                <a:solidFill>
                  <a:schemeClr val="bg1"/>
                </a:solidFill>
                <a:latin typeface="DIN Alternate" panose="020B0500000000000000" pitchFamily="34" charset="0"/>
                <a:ea typeface="Hiragino Kaku Gothic ProN W3" panose="020B0300000000000000" pitchFamily="34" charset="-128"/>
              </a:rPr>
              <a:t>営業日</a:t>
            </a:r>
            <a:r>
              <a:rPr lang="en-US" altLang="ja-JP" sz="1200" dirty="0">
                <a:solidFill>
                  <a:schemeClr val="bg1"/>
                </a:solidFill>
                <a:latin typeface="DIN Alternate" panose="020B0500000000000000" pitchFamily="34" charset="0"/>
                <a:ea typeface="Hiragino Kaku Gothic ProN W3" panose="020B0300000000000000" pitchFamily="34" charset="-128"/>
              </a:rPr>
              <a:t>17</a:t>
            </a:r>
            <a:r>
              <a:rPr lang="ja-JP" altLang="en-US" sz="1200">
                <a:solidFill>
                  <a:schemeClr val="bg1"/>
                </a:solidFill>
                <a:latin typeface="DIN Alternate" panose="020B0500000000000000" pitchFamily="34" charset="0"/>
                <a:ea typeface="Hiragino Kaku Gothic ProN W3" panose="020B0300000000000000" pitchFamily="34" charset="-128"/>
              </a:rPr>
              <a:t>時）に連絡ない場合は原則仮押さえ枠の自動開放となります。</a:t>
            </a:r>
            <a:endParaRPr lang="en-US" altLang="ja-JP" sz="1200" dirty="0">
              <a:solidFill>
                <a:schemeClr val="bg1"/>
              </a:solidFill>
              <a:latin typeface="DIN Alternate" panose="020B0500000000000000" pitchFamily="34" charset="0"/>
              <a:ea typeface="Hiragino Kaku Gothic ProN W3" panose="020B0300000000000000" pitchFamily="34" charset="-128"/>
            </a:endParaRPr>
          </a:p>
          <a:p>
            <a:pPr fontAlgn="ctr"/>
            <a:r>
              <a:rPr lang="ja-JP" altLang="en-US" sz="1200">
                <a:solidFill>
                  <a:schemeClr val="bg1"/>
                </a:solidFill>
                <a:latin typeface="DIN Alternate" panose="020B0500000000000000" pitchFamily="34" charset="0"/>
                <a:ea typeface="Hiragino Kaku Gothic ProN W3" panose="020B0300000000000000" pitchFamily="34" charset="-128"/>
              </a:rPr>
              <a:t>同一商材・サービスでの再度の仮押さえに関しては、仮押さえ枠リリース後の</a:t>
            </a:r>
            <a:r>
              <a:rPr lang="en-US" altLang="ja-JP" sz="1200" dirty="0">
                <a:solidFill>
                  <a:schemeClr val="bg1"/>
                </a:solidFill>
                <a:latin typeface="DIN Alternate" panose="020B0500000000000000" pitchFamily="34" charset="0"/>
                <a:ea typeface="Hiragino Kaku Gothic ProN W3" panose="020B0300000000000000" pitchFamily="34" charset="-128"/>
              </a:rPr>
              <a:t>5</a:t>
            </a:r>
            <a:r>
              <a:rPr lang="ja-JP" altLang="en-US" sz="1200">
                <a:solidFill>
                  <a:schemeClr val="bg1"/>
                </a:solidFill>
                <a:latin typeface="DIN Alternate" panose="020B0500000000000000" pitchFamily="34" charset="0"/>
                <a:ea typeface="Hiragino Kaku Gothic ProN W3" panose="020B0300000000000000" pitchFamily="34" charset="-128"/>
              </a:rPr>
              <a:t>営業日後から</a:t>
            </a:r>
            <a:r>
              <a:rPr lang="en-US" altLang="ja-JP" sz="1200" dirty="0">
                <a:solidFill>
                  <a:schemeClr val="bg1"/>
                </a:solidFill>
                <a:latin typeface="DIN Alternate" panose="020B0500000000000000" pitchFamily="34" charset="0"/>
                <a:ea typeface="Hiragino Kaku Gothic ProN W3" panose="020B0300000000000000" pitchFamily="34" charset="-128"/>
              </a:rPr>
              <a:t>1</a:t>
            </a:r>
            <a:r>
              <a:rPr lang="ja-JP" altLang="en-US" sz="1200">
                <a:solidFill>
                  <a:schemeClr val="bg1"/>
                </a:solidFill>
                <a:latin typeface="DIN Alternate" panose="020B0500000000000000" pitchFamily="34" charset="0"/>
                <a:ea typeface="Hiragino Kaku Gothic ProN W3" panose="020B0300000000000000" pitchFamily="34" charset="-128"/>
              </a:rPr>
              <a:t>回まで可能となります。</a:t>
            </a:r>
            <a:endParaRPr lang="en-US" altLang="ja-JP" sz="1200" dirty="0">
              <a:solidFill>
                <a:schemeClr val="bg1"/>
              </a:solidFill>
              <a:latin typeface="DIN Alternate" panose="020B0500000000000000" pitchFamily="34" charset="0"/>
              <a:ea typeface="Hiragino Kaku Gothic ProN W3" panose="020B0300000000000000" pitchFamily="34" charset="-128"/>
            </a:endParaRPr>
          </a:p>
        </p:txBody>
      </p:sp>
      <p:sp>
        <p:nvSpPr>
          <p:cNvPr id="2" name="スライド番号プレースホルダ 3">
            <a:extLst>
              <a:ext uri="{FF2B5EF4-FFF2-40B4-BE49-F238E27FC236}">
                <a16:creationId xmlns:a16="http://schemas.microsoft.com/office/drawing/2014/main" id="{9AAB53D2-2EF1-FA86-6A00-3E81B11F93F3}"/>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algn="r">
              <a:defRPr/>
            </a:pPr>
            <a:r>
              <a:rPr lang="en-US" altLang="ja-JP" sz="1100" dirty="0">
                <a:solidFill>
                  <a:schemeClr val="bg1"/>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chemeClr val="bg1"/>
                </a:solidFill>
                <a:latin typeface="DIN Alternate" panose="020B0500000000000000" pitchFamily="34" charset="0"/>
                <a:ea typeface="Hiragino Sans W1" panose="020B0300000000000000" pitchFamily="34" charset="-128"/>
              </a:rPr>
              <a:pPr algn="r">
                <a:defRPr/>
              </a:pPr>
              <a:t>52</a:t>
            </a:fld>
            <a:endParaRPr lang="en-US" altLang="ja-JP" sz="1100" dirty="0">
              <a:solidFill>
                <a:schemeClr val="bg1"/>
              </a:solidFill>
              <a:latin typeface="DIN Alternate" panose="020B0500000000000000" pitchFamily="34" charset="0"/>
              <a:ea typeface="Hiragino Sans W1" panose="020B0300000000000000" pitchFamily="34" charset="-128"/>
            </a:endParaRPr>
          </a:p>
        </p:txBody>
      </p:sp>
      <p:sp>
        <p:nvSpPr>
          <p:cNvPr id="4" name="正方形/長方形 3">
            <a:extLst>
              <a:ext uri="{FF2B5EF4-FFF2-40B4-BE49-F238E27FC236}">
                <a16:creationId xmlns:a16="http://schemas.microsoft.com/office/drawing/2014/main" id="{65D51CA8-CDA0-EBB6-B770-E577F9A687A8}"/>
              </a:ext>
            </a:extLst>
          </p:cNvPr>
          <p:cNvSpPr/>
          <p:nvPr/>
        </p:nvSpPr>
        <p:spPr>
          <a:xfrm>
            <a:off x="8270239" y="6442414"/>
            <a:ext cx="3344571" cy="298480"/>
          </a:xfrm>
          <a:prstGeom prst="rect">
            <a:avLst/>
          </a:prstGeom>
        </p:spPr>
        <p:txBody>
          <a:bodyPr wrap="square">
            <a:sp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schemeClr val="bg1"/>
                </a:solidFill>
                <a:effectLst/>
                <a:uLnTx/>
                <a:uFillTx/>
                <a:latin typeface="DIN Alternate" panose="020B0500000000000000" pitchFamily="34" charset="0"/>
                <a:ea typeface="Hiragino Sans W3" panose="020B0400000000000000" pitchFamily="34" charset="-128"/>
                <a:cs typeface="+mn-cs"/>
              </a:rPr>
              <a:t>© News Technology Co., Ltd. </a:t>
            </a:r>
            <a:r>
              <a:rPr kumimoji="1" lang="ja-JP" altLang="en-US" sz="1000" b="0" i="0" u="none" strike="noStrike" kern="1200" cap="none" spc="0" normalizeH="0" baseline="0" noProof="0">
                <a:ln>
                  <a:noFill/>
                </a:ln>
                <a:solidFill>
                  <a:schemeClr val="bg1"/>
                </a:solidFill>
                <a:effectLst/>
                <a:uLnTx/>
                <a:uFillTx/>
                <a:latin typeface="DIN Alternate" panose="020B0500000000000000" pitchFamily="34" charset="0"/>
                <a:ea typeface="Hiragino Sans W1" panose="020B0300000000000000" pitchFamily="34" charset="-128"/>
                <a:cs typeface="+mn-cs"/>
              </a:rPr>
              <a:t>│</a:t>
            </a:r>
            <a:endParaRPr kumimoji="1" lang="ja-JP" altLang="en-US" sz="900" b="0" i="0" u="none" strike="noStrike" kern="1200" cap="none" spc="0" normalizeH="0" baseline="0" noProof="0">
              <a:ln>
                <a:noFill/>
              </a:ln>
              <a:solidFill>
                <a:schemeClr val="bg1"/>
              </a:solidFill>
              <a:effectLst/>
              <a:uLnTx/>
              <a:uFillTx/>
              <a:latin typeface="DIN Alternate" panose="020B0500000000000000" pitchFamily="34" charset="0"/>
              <a:ea typeface="Hiragino Sans W3" panose="020B0400000000000000" pitchFamily="34" charset="-128"/>
              <a:cs typeface="+mn-cs"/>
            </a:endParaRPr>
          </a:p>
        </p:txBody>
      </p:sp>
    </p:spTree>
    <p:extLst>
      <p:ext uri="{BB962C8B-B14F-4D97-AF65-F5344CB8AC3E}">
        <p14:creationId xmlns:p14="http://schemas.microsoft.com/office/powerpoint/2010/main" val="2689615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D53F8D25-796C-9214-2D3F-1F312B946CCE}"/>
              </a:ext>
            </a:extLst>
          </p:cNvPr>
          <p:cNvSpPr/>
          <p:nvPr/>
        </p:nvSpPr>
        <p:spPr>
          <a:xfrm>
            <a:off x="0" y="0"/>
            <a:ext cx="12192000" cy="6858000"/>
          </a:xfrm>
          <a:prstGeom prst="rect">
            <a:avLst/>
          </a:prstGeom>
          <a:solidFill>
            <a:srgbClr val="FE55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iragino Sans W5" panose="020B0400000000000000" pitchFamily="34" charset="-128"/>
              <a:ea typeface="Hiragino Sans W5" panose="020B0400000000000000" pitchFamily="34" charset="-128"/>
            </a:endParaRPr>
          </a:p>
        </p:txBody>
      </p:sp>
      <p:pic>
        <p:nvPicPr>
          <p:cNvPr id="8" name="図 7" descr="テキスト&#10;&#10;自動的に生成された説明">
            <a:extLst>
              <a:ext uri="{FF2B5EF4-FFF2-40B4-BE49-F238E27FC236}">
                <a16:creationId xmlns:a16="http://schemas.microsoft.com/office/drawing/2014/main" id="{BF55A5F4-E793-A145-96EA-551BE5ABD68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rot="16200000">
            <a:off x="-225716" y="6026259"/>
            <a:ext cx="998858" cy="317072"/>
          </a:xfrm>
          <a:prstGeom prst="rect">
            <a:avLst/>
          </a:prstGeom>
        </p:spPr>
      </p:pic>
      <p:sp>
        <p:nvSpPr>
          <p:cNvPr id="18" name="テキスト ボックス 17">
            <a:extLst>
              <a:ext uri="{FF2B5EF4-FFF2-40B4-BE49-F238E27FC236}">
                <a16:creationId xmlns:a16="http://schemas.microsoft.com/office/drawing/2014/main" id="{88122C6E-E707-A543-A8B5-F11C0CB7B85A}"/>
              </a:ext>
            </a:extLst>
          </p:cNvPr>
          <p:cNvSpPr txBox="1"/>
          <p:nvPr/>
        </p:nvSpPr>
        <p:spPr>
          <a:xfrm>
            <a:off x="703633" y="161966"/>
            <a:ext cx="10084954" cy="646331"/>
          </a:xfrm>
          <a:prstGeom prst="rect">
            <a:avLst/>
          </a:prstGeom>
          <a:noFill/>
          <a:effectLst/>
        </p:spPr>
        <p:txBody>
          <a:bodyPr wrap="square" rtlCol="0">
            <a:spAutoFit/>
          </a:bodyPr>
          <a:lstStyle/>
          <a:p>
            <a:r>
              <a:rPr lang="en-US" altLang="ja-JP" sz="3600" b="1" dirty="0">
                <a:solidFill>
                  <a:schemeClr val="bg1"/>
                </a:solidFill>
                <a:latin typeface="DIN Alternate" panose="020B0500000000000000" pitchFamily="34" charset="0"/>
                <a:ea typeface="Hiragino Sans W6" panose="020B0400000000000000" pitchFamily="34" charset="-128"/>
              </a:rPr>
              <a:t>PRECAUTION</a:t>
            </a:r>
          </a:p>
        </p:txBody>
      </p:sp>
      <p:sp>
        <p:nvSpPr>
          <p:cNvPr id="19" name="テキスト ボックス 18">
            <a:extLst>
              <a:ext uri="{FF2B5EF4-FFF2-40B4-BE49-F238E27FC236}">
                <a16:creationId xmlns:a16="http://schemas.microsoft.com/office/drawing/2014/main" id="{372197DC-FBEF-584B-8987-D0AB0DC33CBB}"/>
              </a:ext>
            </a:extLst>
          </p:cNvPr>
          <p:cNvSpPr txBox="1"/>
          <p:nvPr/>
        </p:nvSpPr>
        <p:spPr>
          <a:xfrm>
            <a:off x="703633" y="599979"/>
            <a:ext cx="4695295" cy="458972"/>
          </a:xfrm>
          <a:prstGeom prst="rect">
            <a:avLst/>
          </a:prstGeom>
          <a:noFill/>
          <a:effectLst/>
        </p:spPr>
        <p:txBody>
          <a:bodyPr wrap="square" rtlCol="0">
            <a:spAutoFit/>
          </a:bodyPr>
          <a:lstStyle/>
          <a:p>
            <a:pPr>
              <a:lnSpc>
                <a:spcPct val="150000"/>
              </a:lnSpc>
            </a:pPr>
            <a:r>
              <a:rPr lang="ja-JP" altLang="en-US">
                <a:solidFill>
                  <a:schemeClr val="bg1"/>
                </a:solidFill>
                <a:latin typeface="DIN Alternate" panose="020B0500000000000000" pitchFamily="34" charset="0"/>
                <a:ea typeface="Hiragino Kaku Gothic ProN W3" panose="020B0300000000000000" pitchFamily="34" charset="-128"/>
              </a:rPr>
              <a:t>注意事項</a:t>
            </a:r>
            <a:r>
              <a:rPr lang="en-US" altLang="ja-JP" dirty="0">
                <a:solidFill>
                  <a:schemeClr val="bg1"/>
                </a:solidFill>
                <a:latin typeface="DIN Alternate" panose="020B0500000000000000" pitchFamily="34" charset="0"/>
                <a:ea typeface="Hiragino Kaku Gothic ProN W3" panose="020B0300000000000000" pitchFamily="34" charset="-128"/>
              </a:rPr>
              <a:t>2</a:t>
            </a:r>
            <a:endParaRPr lang="ja-JP" altLang="en-US">
              <a:solidFill>
                <a:schemeClr val="bg1"/>
              </a:solidFill>
              <a:latin typeface="DIN Alternate" panose="020B0500000000000000" pitchFamily="34" charset="0"/>
              <a:ea typeface="Hiragino Kaku Gothic ProN W3" panose="020B0300000000000000" pitchFamily="34" charset="-128"/>
            </a:endParaRPr>
          </a:p>
        </p:txBody>
      </p:sp>
      <p:sp>
        <p:nvSpPr>
          <p:cNvPr id="21" name="テキスト ボックス 20">
            <a:extLst>
              <a:ext uri="{FF2B5EF4-FFF2-40B4-BE49-F238E27FC236}">
                <a16:creationId xmlns:a16="http://schemas.microsoft.com/office/drawing/2014/main" id="{9367C1E1-C6E6-DB4D-9645-13728044DE57}"/>
              </a:ext>
            </a:extLst>
          </p:cNvPr>
          <p:cNvSpPr txBox="1"/>
          <p:nvPr/>
        </p:nvSpPr>
        <p:spPr>
          <a:xfrm>
            <a:off x="703633" y="1402684"/>
            <a:ext cx="9685308" cy="646331"/>
          </a:xfrm>
          <a:prstGeom prst="rect">
            <a:avLst/>
          </a:prstGeom>
          <a:noFill/>
          <a:effectLst/>
        </p:spPr>
        <p:txBody>
          <a:bodyPr wrap="square" rtlCol="0">
            <a:spAutoFit/>
          </a:bodyPr>
          <a:lstStyle/>
          <a:p>
            <a:r>
              <a:rPr lang="ja-JP" altLang="en-US" b="1">
                <a:solidFill>
                  <a:schemeClr val="bg1"/>
                </a:solidFill>
                <a:latin typeface="Hiragino Kaku Gothic ProN W6" panose="020B0300000000000000" pitchFamily="34" charset="-128"/>
                <a:ea typeface="Hiragino Kaku Gothic ProN W6" panose="020B0300000000000000" pitchFamily="34" charset="-128"/>
              </a:rPr>
              <a:t>仮押さえ・申し込み及び入稿時には、</a:t>
            </a:r>
            <a:endParaRPr lang="en-US" altLang="ja-JP" b="1" dirty="0">
              <a:solidFill>
                <a:schemeClr val="bg1"/>
              </a:solidFill>
              <a:latin typeface="Hiragino Kaku Gothic ProN W6" panose="020B0300000000000000" pitchFamily="34" charset="-128"/>
              <a:ea typeface="Hiragino Kaku Gothic ProN W6" panose="020B0300000000000000" pitchFamily="34" charset="-128"/>
            </a:endParaRPr>
          </a:p>
          <a:p>
            <a:r>
              <a:rPr lang="ja-JP" altLang="en-US" b="1">
                <a:solidFill>
                  <a:schemeClr val="bg1"/>
                </a:solidFill>
                <a:latin typeface="Hiragino Kaku Gothic ProN W6" panose="020B0300000000000000" pitchFamily="34" charset="-128"/>
                <a:ea typeface="Hiragino Kaku Gothic ProN W6" panose="020B0300000000000000" pitchFamily="34" charset="-128"/>
              </a:rPr>
              <a:t>下記項目ご確認の上対応をお願い致します。</a:t>
            </a:r>
          </a:p>
        </p:txBody>
      </p:sp>
      <p:sp>
        <p:nvSpPr>
          <p:cNvPr id="15" name="正方形/長方形 14">
            <a:extLst>
              <a:ext uri="{FF2B5EF4-FFF2-40B4-BE49-F238E27FC236}">
                <a16:creationId xmlns:a16="http://schemas.microsoft.com/office/drawing/2014/main" id="{9B2097EE-6EE6-E54F-A52C-1166C6F70EF3}"/>
              </a:ext>
            </a:extLst>
          </p:cNvPr>
          <p:cNvSpPr/>
          <p:nvPr/>
        </p:nvSpPr>
        <p:spPr>
          <a:xfrm>
            <a:off x="1166985" y="2372287"/>
            <a:ext cx="9963859" cy="1754326"/>
          </a:xfrm>
          <a:prstGeom prst="rect">
            <a:avLst/>
          </a:prstGeom>
        </p:spPr>
        <p:txBody>
          <a:bodyPr wrap="square">
            <a:spAutoFit/>
          </a:bodyPr>
          <a:lstStyle/>
          <a:p>
            <a:pPr fontAlgn="ctr"/>
            <a:r>
              <a:rPr lang="en-US" altLang="ja-JP" sz="1200" dirty="0">
                <a:solidFill>
                  <a:schemeClr val="bg1"/>
                </a:solidFill>
                <a:latin typeface="DIN Alternate" panose="020B0500000000000000" pitchFamily="34" charset="0"/>
                <a:ea typeface="Hiragino Kaku Gothic ProN W3" panose="020B0300000000000000" pitchFamily="34" charset="-128"/>
              </a:rPr>
              <a:t>4.</a:t>
            </a:r>
            <a:r>
              <a:rPr lang="ja-JP" altLang="en-US" sz="1200">
                <a:solidFill>
                  <a:schemeClr val="bg1"/>
                </a:solidFill>
                <a:latin typeface="DIN Alternate" panose="020B0500000000000000" pitchFamily="34" charset="0"/>
                <a:ea typeface="Hiragino Kaku Gothic ProN W3" panose="020B0300000000000000" pitchFamily="34" charset="-128"/>
              </a:rPr>
              <a:t>広告主様の責任について</a:t>
            </a:r>
          </a:p>
          <a:p>
            <a:pPr fontAlgn="ctr"/>
            <a:r>
              <a:rPr lang="ja-JP" altLang="en-US" sz="1200">
                <a:solidFill>
                  <a:schemeClr val="bg1"/>
                </a:solidFill>
                <a:latin typeface="DIN Alternate" panose="020B0500000000000000" pitchFamily="34" charset="0"/>
                <a:ea typeface="Hiragino Kaku Gothic ProN W3" panose="020B0300000000000000" pitchFamily="34" charset="-128"/>
              </a:rPr>
              <a:t>広告主様は、入稿素材および誘導先が、</a:t>
            </a:r>
            <a:r>
              <a:rPr lang="en-US" altLang="ja-JP" sz="1200" dirty="0">
                <a:solidFill>
                  <a:schemeClr val="bg1"/>
                </a:solidFill>
                <a:latin typeface="DIN Alternate" panose="020B0500000000000000" pitchFamily="34" charset="0"/>
                <a:ea typeface="Hiragino Kaku Gothic ProN W3" panose="020B0300000000000000" pitchFamily="34" charset="-128"/>
              </a:rPr>
              <a:t>(1)</a:t>
            </a:r>
            <a:r>
              <a:rPr lang="ja-JP" altLang="en-US" sz="1200">
                <a:solidFill>
                  <a:schemeClr val="bg1"/>
                </a:solidFill>
                <a:latin typeface="DIN Alternate" panose="020B0500000000000000" pitchFamily="34" charset="0"/>
                <a:ea typeface="Hiragino Kaku Gothic ProN W3" panose="020B0300000000000000" pitchFamily="34" charset="-128"/>
              </a:rPr>
              <a:t>第三者の著作権、産業財産権、パブリシティ権、プライバシー権その他一切の権利を侵害していないこと、</a:t>
            </a:r>
            <a:r>
              <a:rPr lang="en-US" altLang="ja-JP" sz="1200" dirty="0">
                <a:solidFill>
                  <a:schemeClr val="bg1"/>
                </a:solidFill>
                <a:latin typeface="DIN Alternate" panose="020B0500000000000000" pitchFamily="34" charset="0"/>
                <a:ea typeface="Hiragino Kaku Gothic ProN W3" panose="020B0300000000000000" pitchFamily="34" charset="-128"/>
              </a:rPr>
              <a:t>(2)</a:t>
            </a:r>
            <a:r>
              <a:rPr lang="ja-JP" altLang="en-US" sz="1200">
                <a:solidFill>
                  <a:schemeClr val="bg1"/>
                </a:solidFill>
                <a:latin typeface="DIN Alternate" panose="020B0500000000000000" pitchFamily="34" charset="0"/>
                <a:ea typeface="Hiragino Kaku Gothic ProN W3" panose="020B0300000000000000" pitchFamily="34" charset="-128"/>
              </a:rPr>
              <a:t>薬事法、不当景品類および不当表示防止法その他一切の関連法令に抵触していないこと、</a:t>
            </a:r>
            <a:r>
              <a:rPr lang="en-US" altLang="ja-JP" sz="1200" dirty="0">
                <a:solidFill>
                  <a:schemeClr val="bg1"/>
                </a:solidFill>
                <a:latin typeface="DIN Alternate" panose="020B0500000000000000" pitchFamily="34" charset="0"/>
                <a:ea typeface="Hiragino Kaku Gothic ProN W3" panose="020B0300000000000000" pitchFamily="34" charset="-128"/>
              </a:rPr>
              <a:t>(3) </a:t>
            </a:r>
            <a:r>
              <a:rPr lang="ja-JP" altLang="en-US" sz="1200">
                <a:solidFill>
                  <a:schemeClr val="bg1"/>
                </a:solidFill>
                <a:latin typeface="DIN Alternate" panose="020B0500000000000000" pitchFamily="34" charset="0"/>
                <a:ea typeface="Hiragino Kaku Gothic ProN W3" panose="020B0300000000000000" pitchFamily="34" charset="-128"/>
              </a:rPr>
              <a:t>正確かつ最新の記載であり、かつ利用者に混乱を生じさせたり、コンピューターウイルスや虚偽の内容を含んだり、相互に無関係な内容となっていたりしないこと、</a:t>
            </a:r>
            <a:r>
              <a:rPr lang="en-US" altLang="ja-JP" sz="1200" dirty="0">
                <a:solidFill>
                  <a:schemeClr val="bg1"/>
                </a:solidFill>
                <a:latin typeface="DIN Alternate" panose="020B0500000000000000" pitchFamily="34" charset="0"/>
                <a:ea typeface="Hiragino Kaku Gothic ProN W3" panose="020B0300000000000000" pitchFamily="34" charset="-128"/>
              </a:rPr>
              <a:t>(4)</a:t>
            </a:r>
            <a:r>
              <a:rPr lang="ja-JP" altLang="en-US" sz="1200">
                <a:solidFill>
                  <a:schemeClr val="bg1"/>
                </a:solidFill>
                <a:latin typeface="DIN Alternate" panose="020B0500000000000000" pitchFamily="34" charset="0"/>
                <a:ea typeface="Hiragino Kaku Gothic ProN W3" panose="020B0300000000000000" pitchFamily="34" charset="-128"/>
              </a:rPr>
              <a:t>デッドリンクとなっていないこと、</a:t>
            </a:r>
            <a:r>
              <a:rPr lang="en-US" altLang="ja-JP" sz="1200" dirty="0">
                <a:solidFill>
                  <a:schemeClr val="bg1"/>
                </a:solidFill>
                <a:latin typeface="DIN Alternate" panose="020B0500000000000000" pitchFamily="34" charset="0"/>
                <a:ea typeface="Hiragino Kaku Gothic ProN W3" panose="020B0300000000000000" pitchFamily="34" charset="-128"/>
              </a:rPr>
              <a:t>(5)</a:t>
            </a:r>
            <a:r>
              <a:rPr lang="ja-JP" altLang="en-US" sz="1200">
                <a:solidFill>
                  <a:schemeClr val="bg1"/>
                </a:solidFill>
                <a:latin typeface="DIN Alternate" panose="020B0500000000000000" pitchFamily="34" charset="0"/>
                <a:ea typeface="Hiragino Kaku Gothic ProN W3" panose="020B0300000000000000" pitchFamily="34" charset="-128"/>
              </a:rPr>
              <a:t>公序良俗に反し、または第三者を誹謗中傷したり、名誉を毀損する内容を含まないこと、</a:t>
            </a:r>
            <a:r>
              <a:rPr lang="en-US" altLang="ja-JP" sz="1200" dirty="0">
                <a:solidFill>
                  <a:schemeClr val="bg1"/>
                </a:solidFill>
                <a:latin typeface="DIN Alternate" panose="020B0500000000000000" pitchFamily="34" charset="0"/>
                <a:ea typeface="Hiragino Kaku Gothic ProN W3" panose="020B0300000000000000" pitchFamily="34" charset="-128"/>
              </a:rPr>
              <a:t>(6)</a:t>
            </a:r>
            <a:r>
              <a:rPr lang="ja-JP" altLang="en-US" sz="1200">
                <a:solidFill>
                  <a:schemeClr val="bg1"/>
                </a:solidFill>
                <a:latin typeface="DIN Alternate" panose="020B0500000000000000" pitchFamily="34" charset="0"/>
                <a:ea typeface="Hiragino Kaku Gothic ProN W3" panose="020B0300000000000000" pitchFamily="34" charset="-128"/>
              </a:rPr>
              <a:t>掲載ガイドライン等に抵触していないことを当社に対し保証します。入稿素材または誘導先に関して当社が第三者よりクレーム、請求等を受けた場合、広告主様の責任および費用において、当該クレーム、請求等に対応するものとします。また、入稿素材または誘導先に関連して当社が損害を被った場合は、広告主様は当該損害（逸失利益、特別損害、合理的な範囲での弁護士費用などを含みますがこれらに限られません。）を当社に対して速やかに賠償するものとします。</a:t>
            </a:r>
          </a:p>
        </p:txBody>
      </p:sp>
      <p:sp>
        <p:nvSpPr>
          <p:cNvPr id="16" name="正方形/長方形 15">
            <a:extLst>
              <a:ext uri="{FF2B5EF4-FFF2-40B4-BE49-F238E27FC236}">
                <a16:creationId xmlns:a16="http://schemas.microsoft.com/office/drawing/2014/main" id="{83AD57C4-B3BF-EF48-8F54-4084639B1396}"/>
              </a:ext>
            </a:extLst>
          </p:cNvPr>
          <p:cNvSpPr/>
          <p:nvPr/>
        </p:nvSpPr>
        <p:spPr>
          <a:xfrm>
            <a:off x="1166985" y="4259404"/>
            <a:ext cx="9963859" cy="1815882"/>
          </a:xfrm>
          <a:prstGeom prst="rect">
            <a:avLst/>
          </a:prstGeom>
        </p:spPr>
        <p:txBody>
          <a:bodyPr wrap="square">
            <a:spAutoFit/>
          </a:bodyPr>
          <a:lstStyle/>
          <a:p>
            <a:pPr fontAlgn="ctr"/>
            <a:r>
              <a:rPr lang="en-US" altLang="ja-JP" sz="1200" dirty="0">
                <a:solidFill>
                  <a:schemeClr val="bg1"/>
                </a:solidFill>
                <a:latin typeface="DIN Alternate" panose="020B0500000000000000" pitchFamily="34" charset="0"/>
                <a:ea typeface="Hiragino Kaku Gothic ProN W3" panose="020B0300000000000000" pitchFamily="34" charset="-128"/>
              </a:rPr>
              <a:t>5.</a:t>
            </a:r>
            <a:r>
              <a:rPr lang="ja-JP" altLang="en-US" sz="1200">
                <a:solidFill>
                  <a:schemeClr val="bg1"/>
                </a:solidFill>
                <a:latin typeface="DIN Alternate" panose="020B0500000000000000" pitchFamily="34" charset="0"/>
                <a:ea typeface="Hiragino Kaku Gothic ProN W3" panose="020B0300000000000000" pitchFamily="34" charset="-128"/>
              </a:rPr>
              <a:t>掲載停止について</a:t>
            </a:r>
          </a:p>
          <a:p>
            <a:pPr fontAlgn="ctr"/>
            <a:r>
              <a:rPr lang="ja-JP" altLang="en-US" sz="1200">
                <a:solidFill>
                  <a:schemeClr val="bg1"/>
                </a:solidFill>
                <a:latin typeface="DIN Alternate" panose="020B0500000000000000" pitchFamily="34" charset="0"/>
                <a:ea typeface="Hiragino Kaku Gothic ProN W3" panose="020B0300000000000000" pitchFamily="34" charset="-128"/>
              </a:rPr>
              <a:t>当社は、入稿素材の内容および形式ならびに誘導先について掲載ガイドライン等に従って当社所定の審査をした後においても、</a:t>
            </a:r>
            <a:r>
              <a:rPr lang="en-US" altLang="ja-JP" sz="1200" dirty="0">
                <a:solidFill>
                  <a:schemeClr val="bg1"/>
                </a:solidFill>
                <a:latin typeface="DIN Alternate" panose="020B0500000000000000" pitchFamily="34" charset="0"/>
                <a:ea typeface="Hiragino Kaku Gothic ProN W3" panose="020B0300000000000000" pitchFamily="34" charset="-128"/>
              </a:rPr>
              <a:t>(1)</a:t>
            </a:r>
            <a:r>
              <a:rPr lang="ja-JP" altLang="en-US" sz="1200">
                <a:solidFill>
                  <a:schemeClr val="bg1"/>
                </a:solidFill>
                <a:latin typeface="DIN Alternate" panose="020B0500000000000000" pitchFamily="34" charset="0"/>
                <a:ea typeface="Hiragino Kaku Gothic ProN W3" panose="020B0300000000000000" pitchFamily="34" charset="-128"/>
              </a:rPr>
              <a:t>入稿素材および当該入稿素材からの誘導先について当社所定の審査をした後において入稿素材もしくは当該入稿素材からの誘導先が変更になった場合、</a:t>
            </a:r>
            <a:r>
              <a:rPr lang="en-US" altLang="ja-JP" sz="1200" dirty="0">
                <a:solidFill>
                  <a:schemeClr val="bg1"/>
                </a:solidFill>
                <a:latin typeface="DIN Alternate" panose="020B0500000000000000" pitchFamily="34" charset="0"/>
                <a:ea typeface="Hiragino Kaku Gothic ProN W3" panose="020B0300000000000000" pitchFamily="34" charset="-128"/>
              </a:rPr>
              <a:t>(2)</a:t>
            </a:r>
            <a:r>
              <a:rPr lang="ja-JP" altLang="en-US" sz="1200">
                <a:solidFill>
                  <a:schemeClr val="bg1"/>
                </a:solidFill>
                <a:latin typeface="DIN Alternate" panose="020B0500000000000000" pitchFamily="34" charset="0"/>
                <a:ea typeface="Hiragino Kaku Gothic ProN W3" panose="020B0300000000000000" pitchFamily="34" charset="-128"/>
              </a:rPr>
              <a:t>本媒体資料に規定する広告主様の保証義務または遵守事項の違反がある場合、または当該違反のおそれがあると当社の裁量により判断された場合、または</a:t>
            </a:r>
            <a:r>
              <a:rPr lang="en-US" altLang="ja-JP" sz="1200" dirty="0">
                <a:solidFill>
                  <a:schemeClr val="bg1"/>
                </a:solidFill>
                <a:latin typeface="DIN Alternate" panose="020B0500000000000000" pitchFamily="34" charset="0"/>
                <a:ea typeface="Hiragino Kaku Gothic ProN W3" panose="020B0300000000000000" pitchFamily="34" charset="-128"/>
              </a:rPr>
              <a:t>(3)</a:t>
            </a:r>
            <a:r>
              <a:rPr lang="ja-JP" altLang="en-US" sz="1200">
                <a:solidFill>
                  <a:schemeClr val="bg1"/>
                </a:solidFill>
                <a:latin typeface="DIN Alternate" panose="020B0500000000000000" pitchFamily="34" charset="0"/>
                <a:ea typeface="Hiragino Kaku Gothic ProN W3" panose="020B0300000000000000" pitchFamily="34" charset="-128"/>
              </a:rPr>
              <a:t>社会的要因により入稿素材もしくは当該入稿素材からの誘導先を広告として掲載することが当社の裁量において不適切とみなされる事情が発生した場合、当該入稿素材にかかる広告掲載契約が成立した後または当該入稿素材にかかる広告の掲載が開始された後においても、当社の裁量において、広告主様に対する債務不履行責任、損害賠償責任等の一切の法的責任を負うことなく、広告主様より受注しております広告商品の全部または一部の掲載を直ちに停止、中断、または中止できるものとします。なお、この場合、広告主様は、当該入稿素材にかかる広告掲載契約に基づき既に発生した広告料金の支払いを免れるものではありません。</a:t>
            </a:r>
          </a:p>
        </p:txBody>
      </p:sp>
      <p:sp>
        <p:nvSpPr>
          <p:cNvPr id="2" name="スライド番号プレースホルダ 3">
            <a:extLst>
              <a:ext uri="{FF2B5EF4-FFF2-40B4-BE49-F238E27FC236}">
                <a16:creationId xmlns:a16="http://schemas.microsoft.com/office/drawing/2014/main" id="{FBCADBB5-FE8C-9064-9914-BB9ECA40C152}"/>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algn="r">
              <a:defRPr/>
            </a:pPr>
            <a:r>
              <a:rPr lang="en-US" altLang="ja-JP" sz="1100" dirty="0">
                <a:solidFill>
                  <a:schemeClr val="bg1"/>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chemeClr val="bg1"/>
                </a:solidFill>
                <a:latin typeface="DIN Alternate" panose="020B0500000000000000" pitchFamily="34" charset="0"/>
                <a:ea typeface="Hiragino Sans W1" panose="020B0300000000000000" pitchFamily="34" charset="-128"/>
              </a:rPr>
              <a:pPr algn="r">
                <a:defRPr/>
              </a:pPr>
              <a:t>53</a:t>
            </a:fld>
            <a:endParaRPr lang="en-US" altLang="ja-JP" sz="1100" dirty="0">
              <a:solidFill>
                <a:schemeClr val="bg1"/>
              </a:solidFill>
              <a:latin typeface="DIN Alternate" panose="020B0500000000000000" pitchFamily="34" charset="0"/>
              <a:ea typeface="Hiragino Sans W1" panose="020B0300000000000000" pitchFamily="34" charset="-128"/>
            </a:endParaRPr>
          </a:p>
        </p:txBody>
      </p:sp>
      <p:sp>
        <p:nvSpPr>
          <p:cNvPr id="4" name="正方形/長方形 3">
            <a:extLst>
              <a:ext uri="{FF2B5EF4-FFF2-40B4-BE49-F238E27FC236}">
                <a16:creationId xmlns:a16="http://schemas.microsoft.com/office/drawing/2014/main" id="{09CD3FCB-D059-1EA3-DD66-F901045950C8}"/>
              </a:ext>
            </a:extLst>
          </p:cNvPr>
          <p:cNvSpPr/>
          <p:nvPr/>
        </p:nvSpPr>
        <p:spPr>
          <a:xfrm>
            <a:off x="8270239" y="6442414"/>
            <a:ext cx="3344571" cy="298480"/>
          </a:xfrm>
          <a:prstGeom prst="rect">
            <a:avLst/>
          </a:prstGeom>
        </p:spPr>
        <p:txBody>
          <a:bodyPr wrap="square">
            <a:sp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schemeClr val="bg1"/>
                </a:solidFill>
                <a:effectLst/>
                <a:uLnTx/>
                <a:uFillTx/>
                <a:latin typeface="DIN Alternate" panose="020B0500000000000000" pitchFamily="34" charset="0"/>
                <a:ea typeface="Hiragino Sans W3" panose="020B0400000000000000" pitchFamily="34" charset="-128"/>
                <a:cs typeface="+mn-cs"/>
              </a:rPr>
              <a:t>© News Technology Co., Ltd. </a:t>
            </a:r>
            <a:r>
              <a:rPr kumimoji="1" lang="ja-JP" altLang="en-US" sz="1000" b="0" i="0" u="none" strike="noStrike" kern="1200" cap="none" spc="0" normalizeH="0" baseline="0" noProof="0">
                <a:ln>
                  <a:noFill/>
                </a:ln>
                <a:solidFill>
                  <a:schemeClr val="bg1"/>
                </a:solidFill>
                <a:effectLst/>
                <a:uLnTx/>
                <a:uFillTx/>
                <a:latin typeface="DIN Alternate" panose="020B0500000000000000" pitchFamily="34" charset="0"/>
                <a:ea typeface="Hiragino Sans W1" panose="020B0300000000000000" pitchFamily="34" charset="-128"/>
                <a:cs typeface="+mn-cs"/>
              </a:rPr>
              <a:t>│</a:t>
            </a:r>
            <a:endParaRPr kumimoji="1" lang="ja-JP" altLang="en-US" sz="900" b="0" i="0" u="none" strike="noStrike" kern="1200" cap="none" spc="0" normalizeH="0" baseline="0" noProof="0">
              <a:ln>
                <a:noFill/>
              </a:ln>
              <a:solidFill>
                <a:schemeClr val="bg1"/>
              </a:solidFill>
              <a:effectLst/>
              <a:uLnTx/>
              <a:uFillTx/>
              <a:latin typeface="DIN Alternate" panose="020B0500000000000000" pitchFamily="34" charset="0"/>
              <a:ea typeface="Hiragino Sans W3" panose="020B0400000000000000" pitchFamily="34" charset="-128"/>
              <a:cs typeface="+mn-cs"/>
            </a:endParaRPr>
          </a:p>
        </p:txBody>
      </p:sp>
    </p:spTree>
    <p:extLst>
      <p:ext uri="{BB962C8B-B14F-4D97-AF65-F5344CB8AC3E}">
        <p14:creationId xmlns:p14="http://schemas.microsoft.com/office/powerpoint/2010/main" val="196534034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正方形/長方形 10">
            <a:extLst>
              <a:ext uri="{FF2B5EF4-FFF2-40B4-BE49-F238E27FC236}">
                <a16:creationId xmlns:a16="http://schemas.microsoft.com/office/drawing/2014/main" id="{42F74F89-3325-5243-AE65-ED35C6A0121B}"/>
              </a:ext>
            </a:extLst>
          </p:cNvPr>
          <p:cNvSpPr/>
          <p:nvPr/>
        </p:nvSpPr>
        <p:spPr>
          <a:xfrm>
            <a:off x="0" y="0"/>
            <a:ext cx="12192000" cy="6858000"/>
          </a:xfrm>
          <a:prstGeom prst="rect">
            <a:avLst/>
          </a:prstGeom>
          <a:solidFill>
            <a:srgbClr val="FE55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iragino Sans W5" panose="020B0400000000000000" pitchFamily="34" charset="-128"/>
              <a:ea typeface="Hiragino Sans W5" panose="020B0400000000000000" pitchFamily="34" charset="-128"/>
            </a:endParaRPr>
          </a:p>
        </p:txBody>
      </p:sp>
      <p:sp>
        <p:nvSpPr>
          <p:cNvPr id="16" name="正方形/長方形 15">
            <a:extLst>
              <a:ext uri="{FF2B5EF4-FFF2-40B4-BE49-F238E27FC236}">
                <a16:creationId xmlns:a16="http://schemas.microsoft.com/office/drawing/2014/main" id="{6394F32A-05AE-6C42-952F-A8DC63697391}"/>
              </a:ext>
            </a:extLst>
          </p:cNvPr>
          <p:cNvSpPr/>
          <p:nvPr/>
        </p:nvSpPr>
        <p:spPr>
          <a:xfrm>
            <a:off x="2864927" y="3917365"/>
            <a:ext cx="6462146" cy="369332"/>
          </a:xfrm>
          <a:prstGeom prst="rect">
            <a:avLst/>
          </a:prstGeom>
        </p:spPr>
        <p:txBody>
          <a:bodyPr wrap="square">
            <a:spAutoFit/>
          </a:bodyPr>
          <a:lstStyle/>
          <a:p>
            <a:pPr algn="ctr"/>
            <a:r>
              <a:rPr lang="en-US" altLang="ja-JP" dirty="0">
                <a:solidFill>
                  <a:schemeClr val="bg1"/>
                </a:solidFill>
                <a:latin typeface="DIN Alternate" panose="020B0500000000000000" pitchFamily="34" charset="0"/>
                <a:ea typeface="Hiragino Kaku Gothic ProN W3" panose="020B0300000000000000" pitchFamily="34" charset="-128"/>
              </a:rPr>
              <a:t>03-5544-8775 </a:t>
            </a:r>
            <a:r>
              <a:rPr lang="ja-JP" altLang="en-US">
                <a:solidFill>
                  <a:schemeClr val="bg1"/>
                </a:solidFill>
                <a:latin typeface="DIN Alternate" panose="020B0500000000000000" pitchFamily="34" charset="0"/>
                <a:ea typeface="Hiragino Kaku Gothic ProN W3" panose="020B0300000000000000" pitchFamily="34" charset="-128"/>
              </a:rPr>
              <a:t>│</a:t>
            </a:r>
            <a:r>
              <a:rPr lang="en-US" altLang="ja-JP" dirty="0">
                <a:solidFill>
                  <a:schemeClr val="bg1"/>
                </a:solidFill>
                <a:latin typeface="DIN Alternate" panose="020B0500000000000000" pitchFamily="34" charset="0"/>
                <a:ea typeface="Hiragino Kaku Gothic ProN W3" panose="020B0300000000000000" pitchFamily="34" charset="-128"/>
              </a:rPr>
              <a:t> </a:t>
            </a:r>
            <a:r>
              <a:rPr lang="en-US" altLang="ja-JP" dirty="0" err="1">
                <a:solidFill>
                  <a:schemeClr val="bg1"/>
                </a:solidFill>
                <a:latin typeface="DIN Alternate" panose="020B0500000000000000" pitchFamily="34" charset="0"/>
                <a:ea typeface="Hiragino Kaku Gothic ProN W3" panose="020B0300000000000000" pitchFamily="34" charset="-128"/>
              </a:rPr>
              <a:t>smokead@newstech.co.jp</a:t>
            </a:r>
            <a:endParaRPr lang="en-US" altLang="ja-JP" dirty="0">
              <a:solidFill>
                <a:schemeClr val="bg1"/>
              </a:solidFill>
              <a:latin typeface="DIN Alternate" panose="020B0500000000000000" pitchFamily="34" charset="0"/>
              <a:ea typeface="Hiragino Kaku Gothic ProN W3" panose="020B0300000000000000" pitchFamily="34" charset="-128"/>
            </a:endParaRPr>
          </a:p>
        </p:txBody>
      </p:sp>
      <p:pic>
        <p:nvPicPr>
          <p:cNvPr id="17" name="図 16" descr="テキスト&#10;&#10;自動的に生成された説明">
            <a:extLst>
              <a:ext uri="{FF2B5EF4-FFF2-40B4-BE49-F238E27FC236}">
                <a16:creationId xmlns:a16="http://schemas.microsoft.com/office/drawing/2014/main" id="{957842FB-5EC7-9F4B-91D2-5766478818E6}"/>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5371475" y="4519094"/>
            <a:ext cx="1449050" cy="390038"/>
          </a:xfrm>
          <a:prstGeom prst="rect">
            <a:avLst/>
          </a:prstGeom>
        </p:spPr>
      </p:pic>
      <p:pic>
        <p:nvPicPr>
          <p:cNvPr id="6" name="図 5" descr="テキスト&#10;&#10;自動的に生成された説明">
            <a:extLst>
              <a:ext uri="{FF2B5EF4-FFF2-40B4-BE49-F238E27FC236}">
                <a16:creationId xmlns:a16="http://schemas.microsoft.com/office/drawing/2014/main" id="{36B9BFC3-42BD-1247-BCC2-DA4FCB5DDB8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40787" y="1938301"/>
            <a:ext cx="5502670" cy="1746735"/>
          </a:xfrm>
          <a:prstGeom prst="rect">
            <a:avLst/>
          </a:prstGeom>
        </p:spPr>
      </p:pic>
    </p:spTree>
    <p:extLst>
      <p:ext uri="{BB962C8B-B14F-4D97-AF65-F5344CB8AC3E}">
        <p14:creationId xmlns:p14="http://schemas.microsoft.com/office/powerpoint/2010/main" val="39335239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77C874-D577-63EB-8B6F-D153885593D6}"/>
            </a:ext>
          </a:extLst>
        </p:cNvPr>
        <p:cNvGrpSpPr/>
        <p:nvPr/>
      </p:nvGrpSpPr>
      <p:grpSpPr>
        <a:xfrm>
          <a:off x="0" y="0"/>
          <a:ext cx="0" cy="0"/>
          <a:chOff x="0" y="0"/>
          <a:chExt cx="0" cy="0"/>
        </a:xfrm>
      </p:grpSpPr>
      <p:pic>
        <p:nvPicPr>
          <p:cNvPr id="10" name="図 9" descr="ロゴ, 会社名&#10;&#10;自動的に生成された説明">
            <a:extLst>
              <a:ext uri="{FF2B5EF4-FFF2-40B4-BE49-F238E27FC236}">
                <a16:creationId xmlns:a16="http://schemas.microsoft.com/office/drawing/2014/main" id="{8DCD72EA-E3B2-673E-3E08-6F963EC1945F}"/>
              </a:ext>
            </a:extLst>
          </p:cNvPr>
          <p:cNvPicPr>
            <a:picLocks noChangeAspect="1"/>
          </p:cNvPicPr>
          <p:nvPr/>
        </p:nvPicPr>
        <p:blipFill rotWithShape="1">
          <a:blip r:embed="rId3"/>
          <a:srcRect b="33602"/>
          <a:stretch/>
        </p:blipFill>
        <p:spPr>
          <a:xfrm>
            <a:off x="6226549" y="2650069"/>
            <a:ext cx="1105652" cy="477626"/>
          </a:xfrm>
          <a:prstGeom prst="rect">
            <a:avLst/>
          </a:prstGeom>
        </p:spPr>
      </p:pic>
      <p:pic>
        <p:nvPicPr>
          <p:cNvPr id="15" name="図 14" descr="挿絵 が含まれている画像&#10;&#10;自動的に生成された説明">
            <a:extLst>
              <a:ext uri="{FF2B5EF4-FFF2-40B4-BE49-F238E27FC236}">
                <a16:creationId xmlns:a16="http://schemas.microsoft.com/office/drawing/2014/main" id="{14C20332-2513-FA51-CB85-DB9B2B3D0F47}"/>
              </a:ext>
            </a:extLst>
          </p:cNvPr>
          <p:cNvPicPr>
            <a:picLocks noChangeAspect="1"/>
          </p:cNvPicPr>
          <p:nvPr/>
        </p:nvPicPr>
        <p:blipFill>
          <a:blip r:embed="rId4"/>
          <a:stretch>
            <a:fillRect/>
          </a:stretch>
        </p:blipFill>
        <p:spPr>
          <a:xfrm>
            <a:off x="8160755" y="2733982"/>
            <a:ext cx="1075323" cy="301090"/>
          </a:xfrm>
          <a:prstGeom prst="rect">
            <a:avLst/>
          </a:prstGeom>
        </p:spPr>
      </p:pic>
      <p:pic>
        <p:nvPicPr>
          <p:cNvPr id="28" name="図 27">
            <a:extLst>
              <a:ext uri="{FF2B5EF4-FFF2-40B4-BE49-F238E27FC236}">
                <a16:creationId xmlns:a16="http://schemas.microsoft.com/office/drawing/2014/main" id="{C57BB51D-A74B-4C5C-2318-8A878428EAF5}"/>
              </a:ext>
            </a:extLst>
          </p:cNvPr>
          <p:cNvPicPr>
            <a:picLocks noChangeAspect="1"/>
          </p:cNvPicPr>
          <p:nvPr/>
        </p:nvPicPr>
        <p:blipFill>
          <a:blip r:embed="rId5"/>
          <a:stretch>
            <a:fillRect/>
          </a:stretch>
        </p:blipFill>
        <p:spPr>
          <a:xfrm>
            <a:off x="-1" y="-1"/>
            <a:ext cx="5345101" cy="3588148"/>
          </a:xfrm>
          <a:prstGeom prst="rect">
            <a:avLst/>
          </a:prstGeom>
        </p:spPr>
      </p:pic>
      <p:sp>
        <p:nvSpPr>
          <p:cNvPr id="26" name="正方形/長方形 25">
            <a:extLst>
              <a:ext uri="{FF2B5EF4-FFF2-40B4-BE49-F238E27FC236}">
                <a16:creationId xmlns:a16="http://schemas.microsoft.com/office/drawing/2014/main" id="{C9A6778A-0501-CEC8-55DC-4292FF79907E}"/>
              </a:ext>
            </a:extLst>
          </p:cNvPr>
          <p:cNvSpPr/>
          <p:nvPr/>
        </p:nvSpPr>
        <p:spPr>
          <a:xfrm>
            <a:off x="4202814" y="0"/>
            <a:ext cx="4612543" cy="729819"/>
          </a:xfrm>
          <a:prstGeom prst="rect">
            <a:avLst/>
          </a:prstGeom>
          <a:solidFill>
            <a:srgbClr val="FE55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Hiragino Sans W5" panose="020B0400000000000000" pitchFamily="34" charset="-128"/>
              <a:ea typeface="Hiragino Sans W5" panose="020B0400000000000000" pitchFamily="34" charset="-128"/>
              <a:cs typeface="+mn-cs"/>
            </a:endParaRPr>
          </a:p>
        </p:txBody>
      </p:sp>
      <p:sp>
        <p:nvSpPr>
          <p:cNvPr id="27" name="正方形/長方形 26">
            <a:extLst>
              <a:ext uri="{FF2B5EF4-FFF2-40B4-BE49-F238E27FC236}">
                <a16:creationId xmlns:a16="http://schemas.microsoft.com/office/drawing/2014/main" id="{8AB6F573-E567-C901-D740-A513FF2F4F83}"/>
              </a:ext>
            </a:extLst>
          </p:cNvPr>
          <p:cNvSpPr/>
          <p:nvPr/>
        </p:nvSpPr>
        <p:spPr>
          <a:xfrm>
            <a:off x="4202814" y="677122"/>
            <a:ext cx="3344538" cy="952030"/>
          </a:xfrm>
          <a:prstGeom prst="rect">
            <a:avLst/>
          </a:prstGeom>
          <a:solidFill>
            <a:srgbClr val="FE55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Hiragino Sans W5" panose="020B0400000000000000" pitchFamily="34" charset="-128"/>
              <a:ea typeface="Hiragino Sans W5" panose="020B0400000000000000" pitchFamily="34" charset="-128"/>
              <a:cs typeface="+mn-cs"/>
            </a:endParaRPr>
          </a:p>
        </p:txBody>
      </p:sp>
      <p:sp>
        <p:nvSpPr>
          <p:cNvPr id="31" name="正方形/長方形 30">
            <a:extLst>
              <a:ext uri="{FF2B5EF4-FFF2-40B4-BE49-F238E27FC236}">
                <a16:creationId xmlns:a16="http://schemas.microsoft.com/office/drawing/2014/main" id="{BCEACAFB-A9D3-7041-CCC2-9DE1CEF62F68}"/>
              </a:ext>
            </a:extLst>
          </p:cNvPr>
          <p:cNvSpPr/>
          <p:nvPr/>
        </p:nvSpPr>
        <p:spPr>
          <a:xfrm>
            <a:off x="165152" y="375862"/>
            <a:ext cx="10978649" cy="2568011"/>
          </a:xfrm>
          <a:prstGeom prst="rect">
            <a:avLst/>
          </a:prstGeom>
        </p:spPr>
        <p:txBody>
          <a:bodyPr wrap="square">
            <a:spAutoFit/>
          </a:bodyPr>
          <a:lstStyle/>
          <a:p>
            <a:pPr marL="0" marR="0" lvl="0" indent="0" algn="l" defTabSz="457200" rtl="0" eaLnBrk="1" fontAlgn="auto" latinLnBrk="0" hangingPunct="1">
              <a:lnSpc>
                <a:spcPts val="9500"/>
              </a:lnSpc>
              <a:spcBef>
                <a:spcPts val="0"/>
              </a:spcBef>
              <a:spcAft>
                <a:spcPts val="0"/>
              </a:spcAft>
              <a:buClrTx/>
              <a:buSzTx/>
              <a:buFontTx/>
              <a:buNone/>
              <a:tabLst/>
              <a:defRPr/>
            </a:pPr>
            <a:r>
              <a:rPr kumimoji="0" lang="en-US" altLang="ja-JP" sz="11500" b="1" i="0" u="none" strike="noStrike" kern="1200" cap="none" spc="200" normalizeH="0" baseline="0" noProof="0" dirty="0">
                <a:ln w="31750">
                  <a:solidFill>
                    <a:prstClr val="white">
                      <a:alpha val="20000"/>
                    </a:prstClr>
                  </a:solidFill>
                </a:ln>
                <a:noFill/>
                <a:effectLst/>
                <a:uLnTx/>
                <a:uFillTx/>
                <a:latin typeface="DIN Alternate" panose="020B0500000000000000" pitchFamily="34" charset="0"/>
                <a:ea typeface="Hiragino Sans W6" panose="020B0400000000000000" pitchFamily="34" charset="-128"/>
                <a:cs typeface="+mn-cs"/>
              </a:rPr>
              <a:t>ACHIEVE</a:t>
            </a:r>
          </a:p>
          <a:p>
            <a:pPr marL="0" marR="0" lvl="0" indent="0" algn="l" defTabSz="457200" rtl="0" eaLnBrk="1" fontAlgn="auto" latinLnBrk="0" hangingPunct="1">
              <a:lnSpc>
                <a:spcPts val="9500"/>
              </a:lnSpc>
              <a:spcBef>
                <a:spcPts val="0"/>
              </a:spcBef>
              <a:spcAft>
                <a:spcPts val="0"/>
              </a:spcAft>
              <a:buClrTx/>
              <a:buSzTx/>
              <a:buFontTx/>
              <a:buNone/>
              <a:tabLst/>
              <a:defRPr/>
            </a:pPr>
            <a:r>
              <a:rPr kumimoji="0" lang="en-US" altLang="ja-JP" sz="11500" b="1" i="0" u="none" strike="noStrike" kern="1200" cap="none" spc="200" normalizeH="0" baseline="0" noProof="0" dirty="0">
                <a:ln w="31750">
                  <a:solidFill>
                    <a:prstClr val="white">
                      <a:alpha val="20000"/>
                    </a:prstClr>
                  </a:solidFill>
                </a:ln>
                <a:noFill/>
                <a:effectLst/>
                <a:uLnTx/>
                <a:uFillTx/>
                <a:latin typeface="DIN Alternate" panose="020B0500000000000000" pitchFamily="34" charset="0"/>
                <a:ea typeface="Hiragino Sans W6" panose="020B0400000000000000" pitchFamily="34" charset="-128"/>
                <a:cs typeface="+mn-cs"/>
              </a:rPr>
              <a:t>MENT</a:t>
            </a:r>
          </a:p>
        </p:txBody>
      </p:sp>
      <p:sp>
        <p:nvSpPr>
          <p:cNvPr id="9" name="テキスト ボックス 8">
            <a:extLst>
              <a:ext uri="{FF2B5EF4-FFF2-40B4-BE49-F238E27FC236}">
                <a16:creationId xmlns:a16="http://schemas.microsoft.com/office/drawing/2014/main" id="{BAEAF0D6-6831-61F7-0827-B572FDD55B59}"/>
              </a:ext>
            </a:extLst>
          </p:cNvPr>
          <p:cNvSpPr txBox="1"/>
          <p:nvPr/>
        </p:nvSpPr>
        <p:spPr>
          <a:xfrm>
            <a:off x="452364" y="1132757"/>
            <a:ext cx="4955059" cy="1595309"/>
          </a:xfrm>
          <a:prstGeom prst="rect">
            <a:avLst/>
          </a:prstGeom>
          <a:noFill/>
          <a:effectLst/>
        </p:spPr>
        <p:txBody>
          <a:bodyPr wrap="square" rtlCol="0">
            <a:spAutoFit/>
          </a:bodyPr>
          <a:lstStyle/>
          <a:p>
            <a:pPr marL="0" marR="0" lvl="0" indent="0" algn="l" defTabSz="457200" rtl="0" eaLnBrk="1" fontAlgn="auto" latinLnBrk="0" hangingPunct="1">
              <a:lnSpc>
                <a:spcPct val="100000"/>
              </a:lnSpc>
              <a:spcBef>
                <a:spcPts val="140"/>
              </a:spcBef>
              <a:spcAft>
                <a:spcPts val="0"/>
              </a:spcAft>
              <a:buClrTx/>
              <a:buSzTx/>
              <a:buFontTx/>
              <a:buNone/>
              <a:tabLst/>
              <a:defRPr/>
            </a:pPr>
            <a:r>
              <a:rPr kumimoji="0" lang="ja-JP" altLang="en-US" sz="2400" b="1" i="0" u="none" strike="noStrike" kern="1200" cap="none" spc="300" normalizeH="0" baseline="0" noProof="0">
                <a:ln>
                  <a:noFill/>
                </a:ln>
                <a:solidFill>
                  <a:prstClr val="white"/>
                </a:solidFill>
                <a:effectLst/>
                <a:uLnTx/>
                <a:uFillTx/>
                <a:latin typeface="Hiragino Sans W7" panose="020B0400000000000000" pitchFamily="34" charset="-128"/>
                <a:ea typeface="Hiragino Sans W7" panose="020B0400000000000000" pitchFamily="34" charset="-128"/>
                <a:cs typeface="+mn-cs"/>
              </a:rPr>
              <a:t>ビジネスターゲットから</a:t>
            </a:r>
            <a:r>
              <a:rPr kumimoji="0" lang="en-US" altLang="ja-JP" sz="3200" b="1" i="0" u="none" strike="noStrike" kern="1200" cap="none" spc="300" normalizeH="0" baseline="0" noProof="0" dirty="0">
                <a:ln>
                  <a:noFill/>
                </a:ln>
                <a:solidFill>
                  <a:prstClr val="white"/>
                </a:solidFill>
                <a:effectLst/>
                <a:uLnTx/>
                <a:uFillTx/>
                <a:latin typeface="Hiragino Sans W7" panose="020B0400000000000000" pitchFamily="34" charset="-128"/>
                <a:ea typeface="Hiragino Sans W7" panose="020B0400000000000000" pitchFamily="34" charset="-128"/>
                <a:cs typeface="+mn-cs"/>
              </a:rPr>
              <a:t> </a:t>
            </a:r>
            <a:endParaRPr kumimoji="0" lang="en-US" altLang="ja-JP" sz="2400" b="1" i="0" u="none" strike="noStrike" kern="1200" cap="none" spc="300" normalizeH="0" baseline="0" noProof="0" dirty="0">
              <a:ln>
                <a:noFill/>
              </a:ln>
              <a:solidFill>
                <a:prstClr val="white"/>
              </a:solidFill>
              <a:effectLst/>
              <a:uLnTx/>
              <a:uFillTx/>
              <a:latin typeface="Hiragino Sans W7" panose="020B0400000000000000" pitchFamily="34" charset="-128"/>
              <a:ea typeface="Hiragino Sans W7" panose="020B0400000000000000" pitchFamily="34" charset="-128"/>
              <a:cs typeface="+mn-cs"/>
            </a:endParaRPr>
          </a:p>
          <a:p>
            <a:pPr marL="0" marR="0" lvl="0" indent="0" algn="l" defTabSz="457200" rtl="0" eaLnBrk="1" fontAlgn="auto" latinLnBrk="0" hangingPunct="1">
              <a:lnSpc>
                <a:spcPct val="100000"/>
              </a:lnSpc>
              <a:spcBef>
                <a:spcPts val="140"/>
              </a:spcBef>
              <a:spcAft>
                <a:spcPts val="0"/>
              </a:spcAft>
              <a:buClrTx/>
              <a:buSzTx/>
              <a:buFontTx/>
              <a:buNone/>
              <a:tabLst/>
              <a:defRPr/>
            </a:pPr>
            <a:r>
              <a:rPr kumimoji="0" lang="ja-JP" altLang="en-US" sz="2400" b="1" i="0" u="none" strike="noStrike" kern="1200" cap="none" spc="300" normalizeH="0" baseline="0" noProof="0">
                <a:ln>
                  <a:noFill/>
                </a:ln>
                <a:solidFill>
                  <a:prstClr val="white"/>
                </a:solidFill>
                <a:effectLst/>
                <a:uLnTx/>
                <a:uFillTx/>
                <a:latin typeface="Hiragino Sans W7" panose="020B0400000000000000" pitchFamily="34" charset="-128"/>
                <a:ea typeface="Hiragino Sans W7" panose="020B0400000000000000" pitchFamily="34" charset="-128"/>
                <a:cs typeface="+mn-cs"/>
              </a:rPr>
              <a:t>一般消費者向け商材まで</a:t>
            </a:r>
            <a:r>
              <a:rPr kumimoji="0" lang="en-US" altLang="ja-JP" sz="3200" b="1" i="0" u="none" strike="noStrike" kern="1200" cap="none" spc="300" normalizeH="0" baseline="0" noProof="0" dirty="0">
                <a:ln>
                  <a:noFill/>
                </a:ln>
                <a:solidFill>
                  <a:prstClr val="white"/>
                </a:solidFill>
                <a:effectLst/>
                <a:uLnTx/>
                <a:uFillTx/>
                <a:latin typeface="Hiragino Sans W7" panose="020B0400000000000000" pitchFamily="34" charset="-128"/>
                <a:ea typeface="Hiragino Sans W7" panose="020B0400000000000000" pitchFamily="34" charset="-128"/>
                <a:cs typeface="+mn-cs"/>
              </a:rPr>
              <a:t> </a:t>
            </a:r>
          </a:p>
          <a:p>
            <a:pPr marL="0" marR="0" lvl="0" indent="0" algn="l" defTabSz="457200" rtl="0" eaLnBrk="1" fontAlgn="auto" latinLnBrk="0" hangingPunct="1">
              <a:lnSpc>
                <a:spcPct val="100000"/>
              </a:lnSpc>
              <a:spcBef>
                <a:spcPts val="140"/>
              </a:spcBef>
              <a:spcAft>
                <a:spcPts val="0"/>
              </a:spcAft>
              <a:buClrTx/>
              <a:buSzTx/>
              <a:buFontTx/>
              <a:buNone/>
              <a:tabLst/>
              <a:defRPr/>
            </a:pPr>
            <a:r>
              <a:rPr kumimoji="0" lang="ja-JP" altLang="en-US" sz="2400" b="1" i="0" u="none" strike="noStrike" kern="1200" cap="none" spc="300" normalizeH="0" baseline="0" noProof="0">
                <a:ln>
                  <a:noFill/>
                </a:ln>
                <a:solidFill>
                  <a:prstClr val="white"/>
                </a:solidFill>
                <a:effectLst/>
                <a:uLnTx/>
                <a:uFillTx/>
                <a:latin typeface="Hiragino Sans W7" panose="020B0400000000000000" pitchFamily="34" charset="-128"/>
                <a:ea typeface="Hiragino Sans W7" panose="020B0400000000000000" pitchFamily="34" charset="-128"/>
                <a:cs typeface="+mn-cs"/>
              </a:rPr>
              <a:t>様々な業界の企業様が出稿</a:t>
            </a:r>
            <a:r>
              <a:rPr kumimoji="0" lang="en-US" altLang="ja-JP" sz="3200" b="1" i="0" u="none" strike="noStrike" kern="1200" cap="none" spc="300" normalizeH="0" baseline="0" noProof="0" dirty="0">
                <a:ln>
                  <a:noFill/>
                </a:ln>
                <a:solidFill>
                  <a:prstClr val="white"/>
                </a:solidFill>
                <a:effectLst/>
                <a:uLnTx/>
                <a:uFillTx/>
                <a:latin typeface="Hiragino Sans W7" panose="020B0400000000000000" pitchFamily="34" charset="-128"/>
                <a:ea typeface="Hiragino Sans W7" panose="020B0400000000000000" pitchFamily="34" charset="-128"/>
                <a:cs typeface="+mn-cs"/>
              </a:rPr>
              <a:t> </a:t>
            </a:r>
            <a:endParaRPr kumimoji="0" lang="en-US" altLang="ja-JP" sz="3600" b="1" i="0" u="none" strike="noStrike" kern="1200" cap="none" spc="300" normalizeH="0" baseline="0" noProof="0" dirty="0">
              <a:ln>
                <a:noFill/>
              </a:ln>
              <a:solidFill>
                <a:prstClr val="white"/>
              </a:solidFill>
              <a:effectLst/>
              <a:uLnTx/>
              <a:uFillTx/>
              <a:latin typeface="Hiragino Sans W7" panose="020B0400000000000000" pitchFamily="34" charset="-128"/>
              <a:ea typeface="Hiragino Sans W7" panose="020B0400000000000000" pitchFamily="34" charset="-128"/>
              <a:cs typeface="+mn-cs"/>
            </a:endParaRPr>
          </a:p>
        </p:txBody>
      </p:sp>
      <p:pic>
        <p:nvPicPr>
          <p:cNvPr id="45" name="図 44">
            <a:extLst>
              <a:ext uri="{FF2B5EF4-FFF2-40B4-BE49-F238E27FC236}">
                <a16:creationId xmlns:a16="http://schemas.microsoft.com/office/drawing/2014/main" id="{33E9FAA8-8438-812E-64A6-277E036B26A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024819" y="5806988"/>
            <a:ext cx="1778574" cy="376030"/>
          </a:xfrm>
          <a:prstGeom prst="rect">
            <a:avLst/>
          </a:prstGeom>
        </p:spPr>
      </p:pic>
      <p:pic>
        <p:nvPicPr>
          <p:cNvPr id="1026" name="Picture 2" descr="PIVOT株式会社">
            <a:extLst>
              <a:ext uri="{FF2B5EF4-FFF2-40B4-BE49-F238E27FC236}">
                <a16:creationId xmlns:a16="http://schemas.microsoft.com/office/drawing/2014/main" id="{46F0EC25-E02E-E866-BE70-552307F9F2AE}"/>
              </a:ext>
            </a:extLst>
          </p:cNvPr>
          <p:cNvPicPr>
            <a:picLocks noChangeAspect="1" noChangeArrowheads="1"/>
          </p:cNvPicPr>
          <p:nvPr/>
        </p:nvPicPr>
        <p:blipFill>
          <a:blip r:embed="rId7" cstate="hqprint">
            <a:extLst>
              <a:ext uri="{28A0092B-C50C-407E-A947-70E740481C1C}">
                <a14:useLocalDpi xmlns:a14="http://schemas.microsoft.com/office/drawing/2010/main"/>
              </a:ext>
            </a:extLst>
          </a:blip>
          <a:srcRect/>
          <a:stretch>
            <a:fillRect/>
          </a:stretch>
        </p:blipFill>
        <p:spPr bwMode="auto">
          <a:xfrm>
            <a:off x="10207805" y="5900950"/>
            <a:ext cx="915223" cy="21295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2FD2BDD4-78E7-0AEE-5D9A-B7AB364BEF5D}"/>
              </a:ext>
            </a:extLst>
          </p:cNvPr>
          <p:cNvPicPr>
            <a:picLocks noChangeAspect="1" noChangeArrowheads="1"/>
          </p:cNvPicPr>
          <p:nvPr/>
        </p:nvPicPr>
        <p:blipFill>
          <a:blip r:embed="rId8" cstate="hqprint">
            <a:extLst>
              <a:ext uri="{28A0092B-C50C-407E-A947-70E740481C1C}">
                <a14:useLocalDpi xmlns:a14="http://schemas.microsoft.com/office/drawing/2010/main"/>
              </a:ext>
            </a:extLst>
          </a:blip>
          <a:srcRect/>
          <a:stretch>
            <a:fillRect/>
          </a:stretch>
        </p:blipFill>
        <p:spPr bwMode="auto">
          <a:xfrm>
            <a:off x="10282061" y="5150498"/>
            <a:ext cx="703047" cy="314550"/>
          </a:xfrm>
          <a:prstGeom prst="rect">
            <a:avLst/>
          </a:prstGeom>
          <a:noFill/>
          <a:extLst>
            <a:ext uri="{909E8E84-426E-40DD-AFC4-6F175D3DCCD1}">
              <a14:hiddenFill xmlns:a14="http://schemas.microsoft.com/office/drawing/2010/main">
                <a:solidFill>
                  <a:srgbClr val="FFFFFF"/>
                </a:solidFill>
              </a14:hiddenFill>
            </a:ext>
          </a:extLst>
        </p:spPr>
      </p:pic>
      <p:pic>
        <p:nvPicPr>
          <p:cNvPr id="13" name="図 12" descr="ロゴ&#10;&#10;自動的に生成された説明">
            <a:extLst>
              <a:ext uri="{FF2B5EF4-FFF2-40B4-BE49-F238E27FC236}">
                <a16:creationId xmlns:a16="http://schemas.microsoft.com/office/drawing/2014/main" id="{99B9FC81-D2D7-B5B4-BDA7-8B199C64CE32}"/>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6347253" y="5006699"/>
            <a:ext cx="864243" cy="609771"/>
          </a:xfrm>
          <a:prstGeom prst="rect">
            <a:avLst/>
          </a:prstGeom>
        </p:spPr>
      </p:pic>
      <p:pic>
        <p:nvPicPr>
          <p:cNvPr id="18" name="図 17" descr="アイコン&#10;&#10;自動的に生成された説明">
            <a:extLst>
              <a:ext uri="{FF2B5EF4-FFF2-40B4-BE49-F238E27FC236}">
                <a16:creationId xmlns:a16="http://schemas.microsoft.com/office/drawing/2014/main" id="{76BC5845-DB6F-D0F3-36E3-BB325FBDE523}"/>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10408935" y="4211576"/>
            <a:ext cx="512965" cy="512965"/>
          </a:xfrm>
          <a:prstGeom prst="rect">
            <a:avLst/>
          </a:prstGeom>
        </p:spPr>
      </p:pic>
      <p:pic>
        <p:nvPicPr>
          <p:cNvPr id="1027" name="図 1026" descr="グラフィカル ユーザー インターフェイス&#10;&#10;中程度の精度で自動的に生成された説明">
            <a:extLst>
              <a:ext uri="{FF2B5EF4-FFF2-40B4-BE49-F238E27FC236}">
                <a16:creationId xmlns:a16="http://schemas.microsoft.com/office/drawing/2014/main" id="{A9BAFC28-7AA2-FE2A-5988-444CCC7AC695}"/>
              </a:ext>
            </a:extLst>
          </p:cNvPr>
          <p:cNvPicPr>
            <a:picLocks noChangeAspect="1"/>
          </p:cNvPicPr>
          <p:nvPr/>
        </p:nvPicPr>
        <p:blipFill>
          <a:blip r:embed="rId11"/>
          <a:stretch>
            <a:fillRect/>
          </a:stretch>
        </p:blipFill>
        <p:spPr>
          <a:xfrm>
            <a:off x="606670" y="3896440"/>
            <a:ext cx="1143863" cy="1143235"/>
          </a:xfrm>
          <a:prstGeom prst="rect">
            <a:avLst/>
          </a:prstGeom>
        </p:spPr>
      </p:pic>
      <p:pic>
        <p:nvPicPr>
          <p:cNvPr id="1036" name="図 1035" descr="挿絵 が含まれている画像&#10;&#10;自動的に生成された説明">
            <a:extLst>
              <a:ext uri="{FF2B5EF4-FFF2-40B4-BE49-F238E27FC236}">
                <a16:creationId xmlns:a16="http://schemas.microsoft.com/office/drawing/2014/main" id="{BFF9A9DF-DDDD-A4DD-CB0A-AD7061D342A5}"/>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495198" y="5821027"/>
            <a:ext cx="1366808" cy="303569"/>
          </a:xfrm>
          <a:prstGeom prst="rect">
            <a:avLst/>
          </a:prstGeom>
        </p:spPr>
      </p:pic>
      <p:pic>
        <p:nvPicPr>
          <p:cNvPr id="1024" name="Picture 14" descr="マーケティングの学習・勉強・研修ならグロースＸ">
            <a:extLst>
              <a:ext uri="{FF2B5EF4-FFF2-40B4-BE49-F238E27FC236}">
                <a16:creationId xmlns:a16="http://schemas.microsoft.com/office/drawing/2014/main" id="{8F3EEB4A-4DB8-A804-B062-BF82EA8EA9FB}"/>
              </a:ext>
            </a:extLst>
          </p:cNvPr>
          <p:cNvPicPr>
            <a:picLocks noChangeAspect="1" noChangeArrowheads="1"/>
          </p:cNvPicPr>
          <p:nvPr/>
        </p:nvPicPr>
        <p:blipFill rotWithShape="1">
          <a:blip r:embed="rId13" cstate="print">
            <a:extLst>
              <a:ext uri="{28A0092B-C50C-407E-A947-70E740481C1C}">
                <a14:useLocalDpi xmlns:a14="http://schemas.microsoft.com/office/drawing/2010/main"/>
              </a:ext>
            </a:extLst>
          </a:blip>
          <a:srcRect/>
          <a:stretch/>
        </p:blipFill>
        <p:spPr bwMode="auto">
          <a:xfrm>
            <a:off x="2384160" y="5828527"/>
            <a:ext cx="1366808" cy="288568"/>
          </a:xfrm>
          <a:prstGeom prst="rect">
            <a:avLst/>
          </a:prstGeom>
          <a:noFill/>
          <a:extLst>
            <a:ext uri="{909E8E84-426E-40DD-AFC4-6F175D3DCCD1}">
              <a14:hiddenFill xmlns:a14="http://schemas.microsoft.com/office/drawing/2010/main">
                <a:solidFill>
                  <a:srgbClr val="FFFFFF"/>
                </a:solidFill>
              </a14:hiddenFill>
            </a:ext>
          </a:extLst>
        </p:spPr>
      </p:pic>
      <p:pic>
        <p:nvPicPr>
          <p:cNvPr id="6" name="図 5" descr="ロゴ&#10;&#10;自動的に生成された説明">
            <a:extLst>
              <a:ext uri="{FF2B5EF4-FFF2-40B4-BE49-F238E27FC236}">
                <a16:creationId xmlns:a16="http://schemas.microsoft.com/office/drawing/2014/main" id="{C1CCF997-5FC0-4D40-AD90-A63C43D7E937}"/>
              </a:ext>
            </a:extLst>
          </p:cNvPr>
          <p:cNvPicPr>
            <a:picLocks noChangeAspect="1"/>
          </p:cNvPicPr>
          <p:nvPr/>
        </p:nvPicPr>
        <p:blipFill rotWithShape="1">
          <a:blip r:embed="rId14"/>
          <a:srcRect l="10817" t="33811" r="12800" b="33638"/>
          <a:stretch/>
        </p:blipFill>
        <p:spPr>
          <a:xfrm>
            <a:off x="8195845" y="5843674"/>
            <a:ext cx="1005138" cy="302945"/>
          </a:xfrm>
          <a:prstGeom prst="rect">
            <a:avLst/>
          </a:prstGeom>
        </p:spPr>
      </p:pic>
      <p:pic>
        <p:nvPicPr>
          <p:cNvPr id="11" name="図 10" descr="アイコン&#10;&#10;自動的に生成された説明">
            <a:extLst>
              <a:ext uri="{FF2B5EF4-FFF2-40B4-BE49-F238E27FC236}">
                <a16:creationId xmlns:a16="http://schemas.microsoft.com/office/drawing/2014/main" id="{5B2BFA29-479B-889B-D268-C24EC664BC95}"/>
              </a:ext>
            </a:extLst>
          </p:cNvPr>
          <p:cNvPicPr>
            <a:picLocks noChangeAspect="1"/>
          </p:cNvPicPr>
          <p:nvPr/>
        </p:nvPicPr>
        <p:blipFill>
          <a:blip r:embed="rId15"/>
          <a:stretch>
            <a:fillRect/>
          </a:stretch>
        </p:blipFill>
        <p:spPr>
          <a:xfrm>
            <a:off x="4404578" y="4277265"/>
            <a:ext cx="1135018" cy="317137"/>
          </a:xfrm>
          <a:prstGeom prst="rect">
            <a:avLst/>
          </a:prstGeom>
        </p:spPr>
      </p:pic>
      <p:pic>
        <p:nvPicPr>
          <p:cNvPr id="16" name="Picture 4">
            <a:extLst>
              <a:ext uri="{FF2B5EF4-FFF2-40B4-BE49-F238E27FC236}">
                <a16:creationId xmlns:a16="http://schemas.microsoft.com/office/drawing/2014/main" id="{EFBEA6DF-56FE-182C-1607-E23D2888ED9E}"/>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8029069" y="4872264"/>
            <a:ext cx="1202217" cy="71943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株式会社ブレインスリープのプレスリリース｜PR TIMES">
            <a:extLst>
              <a:ext uri="{FF2B5EF4-FFF2-40B4-BE49-F238E27FC236}">
                <a16:creationId xmlns:a16="http://schemas.microsoft.com/office/drawing/2014/main" id="{929FBC3F-332C-6C8A-A0B5-59D0409272AF}"/>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8314228" y="4269868"/>
            <a:ext cx="768375" cy="403397"/>
          </a:xfrm>
          <a:prstGeom prst="rect">
            <a:avLst/>
          </a:prstGeom>
          <a:noFill/>
          <a:extLst>
            <a:ext uri="{909E8E84-426E-40DD-AFC4-6F175D3DCCD1}">
              <a14:hiddenFill xmlns:a14="http://schemas.microsoft.com/office/drawing/2010/main">
                <a:solidFill>
                  <a:srgbClr val="FFFFFF"/>
                </a:solidFill>
              </a14:hiddenFill>
            </a:ext>
          </a:extLst>
        </p:spPr>
      </p:pic>
      <p:pic>
        <p:nvPicPr>
          <p:cNvPr id="19" name="図 18" descr="挿絵 が含まれている画像&#10;&#10;自動的に生成された説明">
            <a:extLst>
              <a:ext uri="{FF2B5EF4-FFF2-40B4-BE49-F238E27FC236}">
                <a16:creationId xmlns:a16="http://schemas.microsoft.com/office/drawing/2014/main" id="{FA5071C3-1FB8-94C2-EF22-51971C9A247D}"/>
              </a:ext>
            </a:extLst>
          </p:cNvPr>
          <p:cNvPicPr>
            <a:picLocks noChangeAspect="1"/>
          </p:cNvPicPr>
          <p:nvPr/>
        </p:nvPicPr>
        <p:blipFill>
          <a:blip r:embed="rId18" cstate="print">
            <a:extLst>
              <a:ext uri="{28A0092B-C50C-407E-A947-70E740481C1C}">
                <a14:useLocalDpi xmlns:a14="http://schemas.microsoft.com/office/drawing/2010/main"/>
              </a:ext>
            </a:extLst>
          </a:blip>
          <a:stretch>
            <a:fillRect/>
          </a:stretch>
        </p:blipFill>
        <p:spPr>
          <a:xfrm>
            <a:off x="4385112" y="5138341"/>
            <a:ext cx="1192919" cy="237810"/>
          </a:xfrm>
          <a:prstGeom prst="rect">
            <a:avLst/>
          </a:prstGeom>
        </p:spPr>
      </p:pic>
      <p:pic>
        <p:nvPicPr>
          <p:cNvPr id="21" name="Picture 2" descr="GMO Play Ads">
            <a:extLst>
              <a:ext uri="{FF2B5EF4-FFF2-40B4-BE49-F238E27FC236}">
                <a16:creationId xmlns:a16="http://schemas.microsoft.com/office/drawing/2014/main" id="{4A21754E-3761-0160-F37C-E2A8775EF838}"/>
              </a:ext>
            </a:extLst>
          </p:cNvPr>
          <p:cNvPicPr>
            <a:picLocks noChangeAspect="1" noChangeArrowheads="1"/>
          </p:cNvPicPr>
          <p:nvPr/>
        </p:nvPicPr>
        <p:blipFill>
          <a:blip r:embed="rId19">
            <a:extLst>
              <a:ext uri="{28A0092B-C50C-407E-A947-70E740481C1C}">
                <a14:useLocalDpi xmlns:a14="http://schemas.microsoft.com/office/drawing/2010/main"/>
              </a:ext>
            </a:extLst>
          </a:blip>
          <a:srcRect/>
          <a:stretch>
            <a:fillRect/>
          </a:stretch>
        </p:blipFill>
        <p:spPr bwMode="auto">
          <a:xfrm>
            <a:off x="2443175" y="4392649"/>
            <a:ext cx="1202218" cy="190828"/>
          </a:xfrm>
          <a:prstGeom prst="rect">
            <a:avLst/>
          </a:prstGeom>
          <a:noFill/>
          <a:extLst>
            <a:ext uri="{909E8E84-426E-40DD-AFC4-6F175D3DCCD1}">
              <a14:hiddenFill xmlns:a14="http://schemas.microsoft.com/office/drawing/2010/main">
                <a:solidFill>
                  <a:srgbClr val="FFFFFF"/>
                </a:solidFill>
              </a14:hiddenFill>
            </a:ext>
          </a:extLst>
        </p:spPr>
      </p:pic>
      <p:pic>
        <p:nvPicPr>
          <p:cNvPr id="2" name="図 1" descr="挿絵, 記号 が含まれている画像&#10;&#10;自動的に生成された説明">
            <a:extLst>
              <a:ext uri="{FF2B5EF4-FFF2-40B4-BE49-F238E27FC236}">
                <a16:creationId xmlns:a16="http://schemas.microsoft.com/office/drawing/2014/main" id="{F7814245-28C9-926E-6DB4-CE0A9D1CDA19}"/>
              </a:ext>
            </a:extLst>
          </p:cNvPr>
          <p:cNvPicPr>
            <a:picLocks noChangeAspect="1"/>
          </p:cNvPicPr>
          <p:nvPr/>
        </p:nvPicPr>
        <p:blipFill>
          <a:blip r:embed="rId20"/>
          <a:stretch>
            <a:fillRect/>
          </a:stretch>
        </p:blipFill>
        <p:spPr>
          <a:xfrm>
            <a:off x="9927845" y="3430493"/>
            <a:ext cx="1411480" cy="490746"/>
          </a:xfrm>
          <a:prstGeom prst="rect">
            <a:avLst/>
          </a:prstGeom>
        </p:spPr>
      </p:pic>
      <p:pic>
        <p:nvPicPr>
          <p:cNvPr id="14" name="図 13" descr="ロゴ&#10;&#10;自動的に生成された説明">
            <a:extLst>
              <a:ext uri="{FF2B5EF4-FFF2-40B4-BE49-F238E27FC236}">
                <a16:creationId xmlns:a16="http://schemas.microsoft.com/office/drawing/2014/main" id="{A397C57F-1823-F8B0-2255-28F21C671318}"/>
              </a:ext>
            </a:extLst>
          </p:cNvPr>
          <p:cNvPicPr>
            <a:picLocks noChangeAspect="1"/>
          </p:cNvPicPr>
          <p:nvPr/>
        </p:nvPicPr>
        <p:blipFill>
          <a:blip r:embed="rId21"/>
          <a:stretch>
            <a:fillRect/>
          </a:stretch>
        </p:blipFill>
        <p:spPr>
          <a:xfrm>
            <a:off x="5799187" y="4184567"/>
            <a:ext cx="2023305" cy="606991"/>
          </a:xfrm>
          <a:prstGeom prst="rect">
            <a:avLst/>
          </a:prstGeom>
        </p:spPr>
      </p:pic>
      <p:pic>
        <p:nvPicPr>
          <p:cNvPr id="22" name="図 21" descr="アイコン&#10;&#10;自動的に生成された説明">
            <a:extLst>
              <a:ext uri="{FF2B5EF4-FFF2-40B4-BE49-F238E27FC236}">
                <a16:creationId xmlns:a16="http://schemas.microsoft.com/office/drawing/2014/main" id="{F8588722-39E9-BEF9-9FFD-3199601CABBD}"/>
              </a:ext>
            </a:extLst>
          </p:cNvPr>
          <p:cNvPicPr>
            <a:picLocks noChangeAspect="1"/>
          </p:cNvPicPr>
          <p:nvPr/>
        </p:nvPicPr>
        <p:blipFill>
          <a:blip r:embed="rId22"/>
          <a:stretch>
            <a:fillRect/>
          </a:stretch>
        </p:blipFill>
        <p:spPr>
          <a:xfrm>
            <a:off x="6071050" y="3516837"/>
            <a:ext cx="1397934" cy="372649"/>
          </a:xfrm>
          <a:prstGeom prst="rect">
            <a:avLst/>
          </a:prstGeom>
        </p:spPr>
      </p:pic>
      <p:sp>
        <p:nvSpPr>
          <p:cNvPr id="3" name="スライド番号プレースホルダ 3">
            <a:extLst>
              <a:ext uri="{FF2B5EF4-FFF2-40B4-BE49-F238E27FC236}">
                <a16:creationId xmlns:a16="http://schemas.microsoft.com/office/drawing/2014/main" id="{68BF91AE-8846-D61A-E869-74385DB3A670}"/>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altLang="ja-JP" sz="1100" b="0" i="0" u="none" strike="noStrike" kern="1200" cap="none" spc="0" normalizeH="0" baseline="0" noProof="0" dirty="0">
                <a:ln>
                  <a:noFill/>
                </a:ln>
                <a:solidFill>
                  <a:srgbClr val="FE5519"/>
                </a:solidFill>
                <a:effectLst/>
                <a:uLnTx/>
                <a:uFillTx/>
                <a:latin typeface="DIN Alternate" panose="020B0500000000000000" pitchFamily="34" charset="0"/>
                <a:ea typeface="Hiragino Sans W1" panose="020B0300000000000000" pitchFamily="34" charset="-128"/>
                <a:cs typeface="+mn-cs"/>
              </a:rPr>
              <a:t>0</a:t>
            </a:r>
            <a:fld id="{76D8E150-8261-4C28-BB88-CF7E9D4FABBB}" type="slidenum">
              <a:rPr kumimoji="0" lang="en-US" altLang="ja-JP" sz="1100" b="0" i="0" u="none" strike="noStrike" kern="1200" cap="none" spc="0" normalizeH="0" baseline="0" noProof="0" smtClean="0">
                <a:ln>
                  <a:noFill/>
                </a:ln>
                <a:solidFill>
                  <a:srgbClr val="FE5519"/>
                </a:solidFill>
                <a:effectLst/>
                <a:uLnTx/>
                <a:uFillTx/>
                <a:latin typeface="DIN Alternate" panose="020B0500000000000000" pitchFamily="34" charset="0"/>
                <a:ea typeface="Hiragino Sans W1" panose="020B0300000000000000" pitchFamily="34"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altLang="ja-JP" sz="1100" b="0" i="0" u="none" strike="noStrike" kern="1200" cap="none" spc="0" normalizeH="0" baseline="0" noProof="0" dirty="0">
              <a:ln>
                <a:noFill/>
              </a:ln>
              <a:solidFill>
                <a:srgbClr val="FE5519"/>
              </a:solidFill>
              <a:effectLst/>
              <a:uLnTx/>
              <a:uFillTx/>
              <a:latin typeface="DIN Alternate" panose="020B0500000000000000" pitchFamily="34" charset="0"/>
              <a:ea typeface="Hiragino Sans W1" panose="020B0300000000000000" pitchFamily="34" charset="-128"/>
              <a:cs typeface="+mn-cs"/>
            </a:endParaRPr>
          </a:p>
        </p:txBody>
      </p:sp>
      <p:sp>
        <p:nvSpPr>
          <p:cNvPr id="12" name="正方形/長方形 11">
            <a:extLst>
              <a:ext uri="{FF2B5EF4-FFF2-40B4-BE49-F238E27FC236}">
                <a16:creationId xmlns:a16="http://schemas.microsoft.com/office/drawing/2014/main" id="{80686760-9AE3-BB0D-C303-C67B38287F97}"/>
              </a:ext>
            </a:extLst>
          </p:cNvPr>
          <p:cNvSpPr/>
          <p:nvPr/>
        </p:nvSpPr>
        <p:spPr>
          <a:xfrm>
            <a:off x="8270239" y="6442414"/>
            <a:ext cx="3344571" cy="298480"/>
          </a:xfrm>
          <a:prstGeom prst="rect">
            <a:avLst/>
          </a:prstGeom>
        </p:spPr>
        <p:txBody>
          <a:bodyPr wrap="square">
            <a:sp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srgbClr val="FE5519"/>
                </a:solidFill>
                <a:effectLst/>
                <a:uLnTx/>
                <a:uFillTx/>
                <a:latin typeface="DIN Alternate" panose="020B0500000000000000" pitchFamily="34" charset="0"/>
                <a:ea typeface="Hiragino Sans W3" panose="020B0400000000000000" pitchFamily="34" charset="-128"/>
                <a:cs typeface="+mn-cs"/>
              </a:rPr>
              <a:t>© News Technology Co., Ltd. </a:t>
            </a:r>
            <a:r>
              <a:rPr kumimoji="1" lang="ja-JP" altLang="en-US" sz="1000" b="0" i="0" u="none" strike="noStrike" kern="1200" cap="none" spc="0" normalizeH="0" baseline="0" noProof="0">
                <a:ln>
                  <a:noFill/>
                </a:ln>
                <a:solidFill>
                  <a:srgbClr val="FE5519"/>
                </a:solidFill>
                <a:effectLst/>
                <a:uLnTx/>
                <a:uFillTx/>
                <a:latin typeface="DIN Alternate" panose="020B0500000000000000" pitchFamily="34" charset="0"/>
                <a:ea typeface="Hiragino Sans W1" panose="020B0300000000000000" pitchFamily="34" charset="-128"/>
                <a:cs typeface="+mn-cs"/>
              </a:rPr>
              <a:t>│</a:t>
            </a:r>
            <a:endParaRPr kumimoji="1" lang="ja-JP" altLang="en-US" sz="900" b="0" i="0" u="none" strike="noStrike" kern="1200" cap="none" spc="0" normalizeH="0" baseline="0" noProof="0">
              <a:ln>
                <a:noFill/>
              </a:ln>
              <a:solidFill>
                <a:srgbClr val="FE5519"/>
              </a:solidFill>
              <a:effectLst/>
              <a:uLnTx/>
              <a:uFillTx/>
              <a:latin typeface="DIN Alternate" panose="020B0500000000000000" pitchFamily="34" charset="0"/>
              <a:ea typeface="Hiragino Sans W3" panose="020B0400000000000000" pitchFamily="34" charset="-128"/>
              <a:cs typeface="+mn-cs"/>
            </a:endParaRPr>
          </a:p>
        </p:txBody>
      </p:sp>
      <p:pic>
        <p:nvPicPr>
          <p:cNvPr id="24" name="図 23" descr="ロゴ&#10;&#10;自動的に生成された説明">
            <a:extLst>
              <a:ext uri="{FF2B5EF4-FFF2-40B4-BE49-F238E27FC236}">
                <a16:creationId xmlns:a16="http://schemas.microsoft.com/office/drawing/2014/main" id="{9554811A-0501-D1EF-0E6D-8FB2349CC8E2}"/>
              </a:ext>
            </a:extLst>
          </p:cNvPr>
          <p:cNvPicPr>
            <a:picLocks noChangeAspect="1"/>
          </p:cNvPicPr>
          <p:nvPr/>
        </p:nvPicPr>
        <p:blipFill>
          <a:blip r:embed="rId23" cstate="screen">
            <a:extLst>
              <a:ext uri="{28A0092B-C50C-407E-A947-70E740481C1C}">
                <a14:useLocalDpi xmlns:a14="http://schemas.microsoft.com/office/drawing/2010/main"/>
              </a:ext>
            </a:extLst>
          </a:blip>
          <a:stretch>
            <a:fillRect/>
          </a:stretch>
        </p:blipFill>
        <p:spPr>
          <a:xfrm>
            <a:off x="326576" y="4874285"/>
            <a:ext cx="1704049" cy="765922"/>
          </a:xfrm>
          <a:prstGeom prst="rect">
            <a:avLst/>
          </a:prstGeom>
        </p:spPr>
      </p:pic>
      <p:pic>
        <p:nvPicPr>
          <p:cNvPr id="25" name="図 24" descr="黒い背景に白い文字がある&#10;&#10;AI 生成コンテンツは誤りを含む可能性があります。">
            <a:extLst>
              <a:ext uri="{FF2B5EF4-FFF2-40B4-BE49-F238E27FC236}">
                <a16:creationId xmlns:a16="http://schemas.microsoft.com/office/drawing/2014/main" id="{23139EAB-EDDD-337F-8866-F90A8152882F}"/>
              </a:ext>
            </a:extLst>
          </p:cNvPr>
          <p:cNvPicPr>
            <a:picLocks noChangeAspect="1"/>
          </p:cNvPicPr>
          <p:nvPr/>
        </p:nvPicPr>
        <p:blipFill>
          <a:blip r:embed="rId24"/>
          <a:stretch>
            <a:fillRect/>
          </a:stretch>
        </p:blipFill>
        <p:spPr>
          <a:xfrm>
            <a:off x="4374113" y="5876098"/>
            <a:ext cx="1258254" cy="237810"/>
          </a:xfrm>
          <a:prstGeom prst="rect">
            <a:avLst/>
          </a:prstGeom>
        </p:spPr>
      </p:pic>
      <p:pic>
        <p:nvPicPr>
          <p:cNvPr id="20" name="図 19" descr="図形, 四角形&#10;&#10;AI 生成コンテンツは誤りを含む可能性があります。">
            <a:extLst>
              <a:ext uri="{FF2B5EF4-FFF2-40B4-BE49-F238E27FC236}">
                <a16:creationId xmlns:a16="http://schemas.microsoft.com/office/drawing/2014/main" id="{7606456B-C7D5-3B65-CB75-CE955EBE88AD}"/>
              </a:ext>
            </a:extLst>
          </p:cNvPr>
          <p:cNvPicPr>
            <a:picLocks noChangeAspect="1"/>
          </p:cNvPicPr>
          <p:nvPr/>
        </p:nvPicPr>
        <p:blipFill>
          <a:blip r:embed="rId25"/>
          <a:stretch>
            <a:fillRect/>
          </a:stretch>
        </p:blipFill>
        <p:spPr>
          <a:xfrm>
            <a:off x="2413667" y="5068392"/>
            <a:ext cx="1261233" cy="416207"/>
          </a:xfrm>
          <a:prstGeom prst="rect">
            <a:avLst/>
          </a:prstGeom>
        </p:spPr>
      </p:pic>
      <p:pic>
        <p:nvPicPr>
          <p:cNvPr id="4100" name="Picture 4" descr="Nissin (日清食品)">
            <a:extLst>
              <a:ext uri="{FF2B5EF4-FFF2-40B4-BE49-F238E27FC236}">
                <a16:creationId xmlns:a16="http://schemas.microsoft.com/office/drawing/2014/main" id="{E3A0F517-D6CB-F4B0-AD52-CDC5379D9C9C}"/>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7962143" y="3403273"/>
            <a:ext cx="1453394" cy="517966"/>
          </a:xfrm>
          <a:prstGeom prst="rect">
            <a:avLst/>
          </a:prstGeom>
          <a:noFill/>
          <a:extLst>
            <a:ext uri="{909E8E84-426E-40DD-AFC4-6F175D3DCCD1}">
              <a14:hiddenFill xmlns:a14="http://schemas.microsoft.com/office/drawing/2010/main">
                <a:solidFill>
                  <a:srgbClr val="FFFFFF"/>
                </a:solidFill>
              </a14:hiddenFill>
            </a:ext>
          </a:extLst>
        </p:spPr>
      </p:pic>
      <p:pic>
        <p:nvPicPr>
          <p:cNvPr id="17" name="図 16">
            <a:extLst>
              <a:ext uri="{FF2B5EF4-FFF2-40B4-BE49-F238E27FC236}">
                <a16:creationId xmlns:a16="http://schemas.microsoft.com/office/drawing/2014/main" id="{E2A2E553-EB33-FDA6-3170-2AB4E503AFD9}"/>
              </a:ext>
            </a:extLst>
          </p:cNvPr>
          <p:cNvPicPr>
            <a:picLocks noChangeAspect="1"/>
          </p:cNvPicPr>
          <p:nvPr/>
        </p:nvPicPr>
        <p:blipFill>
          <a:blip r:embed="rId27"/>
          <a:stretch>
            <a:fillRect/>
          </a:stretch>
        </p:blipFill>
        <p:spPr>
          <a:xfrm>
            <a:off x="10064632" y="2716604"/>
            <a:ext cx="1135018" cy="421865"/>
          </a:xfrm>
          <a:prstGeom prst="rect">
            <a:avLst/>
          </a:prstGeom>
        </p:spPr>
      </p:pic>
    </p:spTree>
    <p:extLst>
      <p:ext uri="{BB962C8B-B14F-4D97-AF65-F5344CB8AC3E}">
        <p14:creationId xmlns:p14="http://schemas.microsoft.com/office/powerpoint/2010/main" val="41417245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7EC27D2B-5A6B-984D-BE19-0BC7F804CF7B}"/>
              </a:ext>
            </a:extLst>
          </p:cNvPr>
          <p:cNvPicPr>
            <a:picLocks noChangeAspect="1"/>
          </p:cNvPicPr>
          <p:nvPr/>
        </p:nvPicPr>
        <p:blipFill>
          <a:blip r:embed="rId2"/>
          <a:stretch>
            <a:fillRect/>
          </a:stretch>
        </p:blipFill>
        <p:spPr>
          <a:xfrm>
            <a:off x="0" y="0"/>
            <a:ext cx="12192000" cy="6858000"/>
          </a:xfrm>
          <a:prstGeom prst="rect">
            <a:avLst/>
          </a:prstGeom>
        </p:spPr>
      </p:pic>
      <p:sp>
        <p:nvSpPr>
          <p:cNvPr id="22" name="正方形/長方形 21">
            <a:extLst>
              <a:ext uri="{FF2B5EF4-FFF2-40B4-BE49-F238E27FC236}">
                <a16:creationId xmlns:a16="http://schemas.microsoft.com/office/drawing/2014/main" id="{C918364B-442B-B34E-A757-B212FF24AD59}"/>
              </a:ext>
            </a:extLst>
          </p:cNvPr>
          <p:cNvSpPr/>
          <p:nvPr/>
        </p:nvSpPr>
        <p:spPr>
          <a:xfrm>
            <a:off x="432249" y="1937202"/>
            <a:ext cx="10469431" cy="2568011"/>
          </a:xfrm>
          <a:prstGeom prst="rect">
            <a:avLst/>
          </a:prstGeom>
        </p:spPr>
        <p:txBody>
          <a:bodyPr wrap="square">
            <a:spAutoFit/>
          </a:bodyPr>
          <a:lstStyle/>
          <a:p>
            <a:pPr>
              <a:lnSpc>
                <a:spcPts val="9500"/>
              </a:lnSpc>
            </a:pPr>
            <a:r>
              <a:rPr lang="en-US" altLang="ja-JP" sz="11500" b="1" spc="200" dirty="0">
                <a:ln w="19050">
                  <a:solidFill>
                    <a:schemeClr val="bg1"/>
                  </a:solidFill>
                </a:ln>
                <a:noFill/>
                <a:latin typeface="DIN Alternate" panose="020B0500000000000000" pitchFamily="34" charset="0"/>
                <a:ea typeface="Hiragino Sans W6" panose="020B0400000000000000" pitchFamily="34" charset="-128"/>
              </a:rPr>
              <a:t>SPACE</a:t>
            </a:r>
          </a:p>
          <a:p>
            <a:pPr>
              <a:lnSpc>
                <a:spcPts val="9500"/>
              </a:lnSpc>
            </a:pPr>
            <a:r>
              <a:rPr lang="en-US" altLang="ja-JP" sz="11500" b="1" spc="200" dirty="0">
                <a:ln w="19050">
                  <a:solidFill>
                    <a:schemeClr val="bg1"/>
                  </a:solidFill>
                </a:ln>
                <a:noFill/>
                <a:latin typeface="DIN Alternate" panose="020B0500000000000000" pitchFamily="34" charset="0"/>
                <a:ea typeface="Hiragino Sans W6" panose="020B0400000000000000" pitchFamily="34" charset="-128"/>
              </a:rPr>
              <a:t>VALUE</a:t>
            </a:r>
          </a:p>
        </p:txBody>
      </p:sp>
      <p:sp>
        <p:nvSpPr>
          <p:cNvPr id="4" name="テキスト ボックス 3">
            <a:extLst>
              <a:ext uri="{FF2B5EF4-FFF2-40B4-BE49-F238E27FC236}">
                <a16:creationId xmlns:a16="http://schemas.microsoft.com/office/drawing/2014/main" id="{F54FE3DB-F3BA-48A5-8E80-B5243F3F330A}"/>
              </a:ext>
            </a:extLst>
          </p:cNvPr>
          <p:cNvSpPr txBox="1"/>
          <p:nvPr/>
        </p:nvSpPr>
        <p:spPr>
          <a:xfrm>
            <a:off x="5133308" y="3543627"/>
            <a:ext cx="6626443" cy="586956"/>
          </a:xfrm>
          <a:prstGeom prst="rect">
            <a:avLst/>
          </a:prstGeom>
          <a:noFill/>
        </p:spPr>
        <p:txBody>
          <a:bodyPr wrap="square">
            <a:spAutoFit/>
          </a:bodyPr>
          <a:lstStyle/>
          <a:p>
            <a:pPr marL="0" marR="0" lvl="0" indent="0" defTabSz="914400" rtl="0" eaLnBrk="1" fontAlgn="auto" latinLnBrk="0" hangingPunct="1">
              <a:lnSpc>
                <a:spcPct val="150000"/>
              </a:lnSpc>
              <a:spcBef>
                <a:spcPts val="0"/>
              </a:spcBef>
              <a:spcAft>
                <a:spcPts val="0"/>
              </a:spcAft>
              <a:buClrTx/>
              <a:buSzTx/>
              <a:buFontTx/>
              <a:buNone/>
              <a:tabLst/>
              <a:defRPr/>
            </a:pPr>
            <a:r>
              <a:rPr kumimoji="1" lang="ja-JP" altLang="en-US" sz="2400" b="1" i="0" u="none" strike="noStrike" kern="1200" cap="none" spc="300" normalizeH="0" baseline="0" noProof="0">
                <a:ln>
                  <a:noFill/>
                </a:ln>
                <a:solidFill>
                  <a:schemeClr val="bg1">
                    <a:lumMod val="95000"/>
                  </a:schemeClr>
                </a:solidFill>
                <a:effectLst/>
                <a:uLnTx/>
                <a:uFillTx/>
                <a:latin typeface="Hiragino Sans W7" panose="020B0400000000000000" pitchFamily="34" charset="-128"/>
                <a:ea typeface="Hiragino Sans W7" panose="020B0400000000000000" pitchFamily="34" charset="-128"/>
                <a:cs typeface="+mn-cs"/>
              </a:rPr>
              <a:t> “滞在型メディア”とは</a:t>
            </a:r>
          </a:p>
        </p:txBody>
      </p:sp>
      <p:sp>
        <p:nvSpPr>
          <p:cNvPr id="6" name="スライド番号プレースホルダ 3">
            <a:extLst>
              <a:ext uri="{FF2B5EF4-FFF2-40B4-BE49-F238E27FC236}">
                <a16:creationId xmlns:a16="http://schemas.microsoft.com/office/drawing/2014/main" id="{65D36801-C8AC-3F95-00E7-E9EAC982AC59}"/>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white"/>
                </a:solidFill>
                <a:effectLst/>
                <a:uLnTx/>
                <a:uFillTx/>
                <a:latin typeface="DIN Alternate" panose="020B0500000000000000" pitchFamily="34" charset="0"/>
                <a:ea typeface="Hiragino Sans W1" panose="020B0300000000000000" pitchFamily="34" charset="-128"/>
                <a:cs typeface="+mn-cs"/>
              </a:rPr>
              <a:t>0</a:t>
            </a:r>
            <a:fld id="{76D8E150-8261-4C28-BB88-CF7E9D4FABBB}" type="slidenum">
              <a:rPr kumimoji="1" lang="en-US" altLang="ja-JP" sz="1100" b="0" i="0" u="none" strike="noStrike" kern="1200" cap="none" spc="0" normalizeH="0" baseline="0" noProof="0" smtClean="0">
                <a:ln>
                  <a:noFill/>
                </a:ln>
                <a:solidFill>
                  <a:prstClr val="white"/>
                </a:solidFill>
                <a:effectLst/>
                <a:uLnTx/>
                <a:uFillTx/>
                <a:latin typeface="DIN Alternate" panose="020B0500000000000000" pitchFamily="34" charset="0"/>
                <a:ea typeface="Hiragino Sans W1" panose="020B0300000000000000"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1" lang="en-US" altLang="ja-JP" sz="1100" b="0" i="0" u="none" strike="noStrike" kern="1200" cap="none" spc="0" normalizeH="0" baseline="0" noProof="0" dirty="0">
              <a:ln>
                <a:noFill/>
              </a:ln>
              <a:solidFill>
                <a:prstClr val="white"/>
              </a:solidFill>
              <a:effectLst/>
              <a:uLnTx/>
              <a:uFillTx/>
              <a:latin typeface="DIN Alternate" panose="020B0500000000000000" pitchFamily="34" charset="0"/>
              <a:ea typeface="Hiragino Sans W1" panose="020B0300000000000000" pitchFamily="34" charset="-128"/>
              <a:cs typeface="+mn-cs"/>
            </a:endParaRPr>
          </a:p>
        </p:txBody>
      </p:sp>
      <p:sp>
        <p:nvSpPr>
          <p:cNvPr id="7" name="正方形/長方形 6">
            <a:extLst>
              <a:ext uri="{FF2B5EF4-FFF2-40B4-BE49-F238E27FC236}">
                <a16:creationId xmlns:a16="http://schemas.microsoft.com/office/drawing/2014/main" id="{BDAC1E26-62E6-8D80-718C-9D17EBFFFDBD}"/>
              </a:ext>
            </a:extLst>
          </p:cNvPr>
          <p:cNvSpPr/>
          <p:nvPr/>
        </p:nvSpPr>
        <p:spPr>
          <a:xfrm>
            <a:off x="8270239" y="6442414"/>
            <a:ext cx="3344571" cy="298480"/>
          </a:xfrm>
          <a:prstGeom prst="rect">
            <a:avLst/>
          </a:prstGeom>
        </p:spPr>
        <p:txBody>
          <a:bodyPr wrap="square">
            <a:sp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prstClr val="white"/>
                </a:solidFill>
                <a:effectLst/>
                <a:uLnTx/>
                <a:uFillTx/>
                <a:latin typeface="DIN Alternate" panose="020B0500000000000000" pitchFamily="34" charset="0"/>
                <a:ea typeface="Hiragino Sans W3" panose="020B0400000000000000" pitchFamily="34" charset="-128"/>
                <a:cs typeface="+mn-cs"/>
              </a:rPr>
              <a:t>© News Technology Co., Ltd. </a:t>
            </a:r>
            <a:r>
              <a:rPr kumimoji="1" lang="ja-JP" altLang="en-US" sz="1000" b="0" i="0" u="none" strike="noStrike" kern="1200" cap="none" spc="0" normalizeH="0" baseline="0" noProof="0">
                <a:ln>
                  <a:noFill/>
                </a:ln>
                <a:solidFill>
                  <a:prstClr val="white"/>
                </a:solidFill>
                <a:effectLst/>
                <a:uLnTx/>
                <a:uFillTx/>
                <a:latin typeface="DIN Alternate" panose="020B0500000000000000" pitchFamily="34" charset="0"/>
                <a:ea typeface="Hiragino Sans W1" panose="020B0300000000000000" pitchFamily="34" charset="-128"/>
                <a:cs typeface="+mn-cs"/>
              </a:rPr>
              <a:t>│</a:t>
            </a:r>
            <a:endParaRPr kumimoji="1" lang="ja-JP" altLang="en-US" sz="900" b="0" i="0" u="none" strike="noStrike" kern="1200" cap="none" spc="0" normalizeH="0" baseline="0" noProof="0">
              <a:ln>
                <a:noFill/>
              </a:ln>
              <a:solidFill>
                <a:prstClr val="white"/>
              </a:solidFill>
              <a:effectLst/>
              <a:uLnTx/>
              <a:uFillTx/>
              <a:latin typeface="DIN Alternate" panose="020B0500000000000000" pitchFamily="34" charset="0"/>
              <a:ea typeface="Hiragino Sans W3" panose="020B0400000000000000" pitchFamily="34" charset="-128"/>
              <a:cs typeface="+mn-cs"/>
            </a:endParaRPr>
          </a:p>
        </p:txBody>
      </p:sp>
      <p:pic>
        <p:nvPicPr>
          <p:cNvPr id="2" name="図 1" descr="テキスト&#10;&#10;自動的に生成された説明">
            <a:extLst>
              <a:ext uri="{FF2B5EF4-FFF2-40B4-BE49-F238E27FC236}">
                <a16:creationId xmlns:a16="http://schemas.microsoft.com/office/drawing/2014/main" id="{79614C14-E828-E2E4-9FA7-DCE8D3C47677}"/>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rot="16200000">
            <a:off x="-225716" y="6026259"/>
            <a:ext cx="998858" cy="317072"/>
          </a:xfrm>
          <a:prstGeom prst="rect">
            <a:avLst/>
          </a:prstGeom>
        </p:spPr>
      </p:pic>
    </p:spTree>
    <p:extLst>
      <p:ext uri="{BB962C8B-B14F-4D97-AF65-F5344CB8AC3E}">
        <p14:creationId xmlns:p14="http://schemas.microsoft.com/office/powerpoint/2010/main" val="19618177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664C6417-0F8C-0F34-9D54-09C6A1980DE0}"/>
              </a:ext>
            </a:extLst>
          </p:cNvPr>
          <p:cNvPicPr>
            <a:picLocks noChangeAspect="1"/>
          </p:cNvPicPr>
          <p:nvPr/>
        </p:nvPicPr>
        <p:blipFill>
          <a:blip r:embed="rId2"/>
          <a:stretch>
            <a:fillRect/>
          </a:stretch>
        </p:blipFill>
        <p:spPr>
          <a:xfrm>
            <a:off x="7654410" y="0"/>
            <a:ext cx="4537589" cy="6858000"/>
          </a:xfrm>
          <a:prstGeom prst="rect">
            <a:avLst/>
          </a:prstGeom>
        </p:spPr>
      </p:pic>
      <p:pic>
        <p:nvPicPr>
          <p:cNvPr id="5" name="図 4" descr="部屋に備えている様々な家具&#10;&#10;中程度の精度で自動的に生成された説明">
            <a:extLst>
              <a:ext uri="{FF2B5EF4-FFF2-40B4-BE49-F238E27FC236}">
                <a16:creationId xmlns:a16="http://schemas.microsoft.com/office/drawing/2014/main" id="{C3E7F2BA-C76A-5CEB-E9DC-58A324E67F33}"/>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t="-277"/>
          <a:stretch/>
        </p:blipFill>
        <p:spPr>
          <a:xfrm>
            <a:off x="7736661" y="-20387"/>
            <a:ext cx="4448112" cy="6878387"/>
          </a:xfrm>
          <a:prstGeom prst="rect">
            <a:avLst/>
          </a:prstGeom>
        </p:spPr>
      </p:pic>
      <p:pic>
        <p:nvPicPr>
          <p:cNvPr id="8" name="図 7">
            <a:extLst>
              <a:ext uri="{FF2B5EF4-FFF2-40B4-BE49-F238E27FC236}">
                <a16:creationId xmlns:a16="http://schemas.microsoft.com/office/drawing/2014/main" id="{6F8E47F8-C3A3-2EFF-6E32-1D53BB675828}"/>
              </a:ext>
            </a:extLst>
          </p:cNvPr>
          <p:cNvPicPr>
            <a:picLocks/>
          </p:cNvPicPr>
          <p:nvPr/>
        </p:nvPicPr>
        <p:blipFill>
          <a:blip r:embed="rId2"/>
          <a:stretch>
            <a:fillRect/>
          </a:stretch>
        </p:blipFill>
        <p:spPr>
          <a:xfrm>
            <a:off x="432249" y="1206517"/>
            <a:ext cx="6851201" cy="417285"/>
          </a:xfrm>
          <a:prstGeom prst="rect">
            <a:avLst/>
          </a:prstGeom>
        </p:spPr>
      </p:pic>
      <p:sp>
        <p:nvSpPr>
          <p:cNvPr id="17" name="テキスト ボックス 16">
            <a:extLst>
              <a:ext uri="{FF2B5EF4-FFF2-40B4-BE49-F238E27FC236}">
                <a16:creationId xmlns:a16="http://schemas.microsoft.com/office/drawing/2014/main" id="{1E76245F-14C5-951D-958D-6F3E9128DF42}"/>
              </a:ext>
            </a:extLst>
          </p:cNvPr>
          <p:cNvSpPr txBox="1"/>
          <p:nvPr/>
        </p:nvSpPr>
        <p:spPr>
          <a:xfrm>
            <a:off x="425023" y="653626"/>
            <a:ext cx="7229387" cy="966162"/>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2000" b="1" i="0" u="none" strike="noStrike" kern="1200" cap="none" spc="600" normalizeH="0" baseline="0" noProof="0">
                <a:ln>
                  <a:noFill/>
                </a:ln>
                <a:solidFill>
                  <a:srgbClr val="FE5519"/>
                </a:solidFill>
                <a:effectLst/>
                <a:uLnTx/>
                <a:uFillTx/>
                <a:latin typeface="Hiragino Sans W7" panose="020B0400000000000000" pitchFamily="34" charset="-128"/>
                <a:ea typeface="Hiragino Sans W7" panose="020B0400000000000000" pitchFamily="34" charset="-128"/>
                <a:cs typeface="+mn-cs"/>
              </a:rPr>
              <a:t>通り過ぎる“一瞬”ではなく、</a:t>
            </a:r>
            <a:endParaRPr kumimoji="1" lang="en-US" altLang="ja-JP" sz="2000" b="1" i="0" u="none" strike="noStrike" kern="1200" cap="none" spc="600" normalizeH="0" baseline="0" noProof="0" dirty="0">
              <a:ln>
                <a:noFill/>
              </a:ln>
              <a:solidFill>
                <a:srgbClr val="FE5519"/>
              </a:solidFill>
              <a:effectLst/>
              <a:uLnTx/>
              <a:uFillTx/>
              <a:latin typeface="Hiragino Sans W7" panose="020B0400000000000000" pitchFamily="34" charset="-128"/>
              <a:ea typeface="Hiragino Sans W7" panose="020B0400000000000000" pitchFamily="34" charset="-128"/>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2000" b="1" i="0" u="none" strike="noStrike" kern="1200" cap="none" spc="600" normalizeH="0" baseline="0" noProof="0">
                <a:ln>
                  <a:noFill/>
                </a:ln>
                <a:solidFill>
                  <a:schemeClr val="bg1"/>
                </a:solidFill>
                <a:effectLst/>
                <a:uLnTx/>
                <a:uFillTx/>
                <a:latin typeface="Hiragino Sans W7" panose="020B0400000000000000" pitchFamily="34" charset="-128"/>
                <a:ea typeface="Hiragino Sans W7" panose="020B0400000000000000" pitchFamily="34" charset="-128"/>
                <a:cs typeface="+mn-cs"/>
              </a:rPr>
              <a:t>滞在する“数分”だからこそ生まれる深い接触</a:t>
            </a:r>
          </a:p>
        </p:txBody>
      </p:sp>
      <p:sp>
        <p:nvSpPr>
          <p:cNvPr id="13" name="スライド番号プレースホルダ 3">
            <a:extLst>
              <a:ext uri="{FF2B5EF4-FFF2-40B4-BE49-F238E27FC236}">
                <a16:creationId xmlns:a16="http://schemas.microsoft.com/office/drawing/2014/main" id="{3340479E-D141-3627-4BD9-8BBECC52D5EA}"/>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white"/>
                </a:solidFill>
                <a:effectLst/>
                <a:uLnTx/>
                <a:uFillTx/>
                <a:latin typeface="DIN Alternate" panose="020B0500000000000000" pitchFamily="34" charset="0"/>
                <a:ea typeface="Hiragino Sans W1" panose="020B0300000000000000" pitchFamily="34" charset="-128"/>
                <a:cs typeface="+mn-cs"/>
              </a:rPr>
              <a:t>0</a:t>
            </a:r>
            <a:fld id="{76D8E150-8261-4C28-BB88-CF7E9D4FABBB}" type="slidenum">
              <a:rPr kumimoji="1" lang="en-US" altLang="ja-JP" sz="1100" b="0" i="0" u="none" strike="noStrike" kern="1200" cap="none" spc="0" normalizeH="0" baseline="0" noProof="0" smtClean="0">
                <a:ln>
                  <a:noFill/>
                </a:ln>
                <a:solidFill>
                  <a:prstClr val="white"/>
                </a:solidFill>
                <a:effectLst/>
                <a:uLnTx/>
                <a:uFillTx/>
                <a:latin typeface="DIN Alternate" panose="020B0500000000000000" pitchFamily="34" charset="0"/>
                <a:ea typeface="Hiragino Sans W1" panose="020B0300000000000000"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1" lang="en-US" altLang="ja-JP" sz="1100" b="0" i="0" u="none" strike="noStrike" kern="1200" cap="none" spc="0" normalizeH="0" baseline="0" noProof="0" dirty="0">
              <a:ln>
                <a:noFill/>
              </a:ln>
              <a:solidFill>
                <a:prstClr val="white"/>
              </a:solidFill>
              <a:effectLst/>
              <a:uLnTx/>
              <a:uFillTx/>
              <a:latin typeface="DIN Alternate" panose="020B0500000000000000" pitchFamily="34" charset="0"/>
              <a:ea typeface="Hiragino Sans W1" panose="020B0300000000000000" pitchFamily="34" charset="-128"/>
              <a:cs typeface="+mn-cs"/>
            </a:endParaRPr>
          </a:p>
        </p:txBody>
      </p:sp>
      <p:sp>
        <p:nvSpPr>
          <p:cNvPr id="14" name="正方形/長方形 13">
            <a:extLst>
              <a:ext uri="{FF2B5EF4-FFF2-40B4-BE49-F238E27FC236}">
                <a16:creationId xmlns:a16="http://schemas.microsoft.com/office/drawing/2014/main" id="{075A2225-67CB-26A5-65AF-DEF1ADCEF2CB}"/>
              </a:ext>
            </a:extLst>
          </p:cNvPr>
          <p:cNvSpPr/>
          <p:nvPr/>
        </p:nvSpPr>
        <p:spPr>
          <a:xfrm>
            <a:off x="8270239" y="6442414"/>
            <a:ext cx="3344571" cy="298480"/>
          </a:xfrm>
          <a:prstGeom prst="rect">
            <a:avLst/>
          </a:prstGeom>
        </p:spPr>
        <p:txBody>
          <a:bodyPr wrap="square">
            <a:sp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prstClr val="white"/>
                </a:solidFill>
                <a:effectLst/>
                <a:uLnTx/>
                <a:uFillTx/>
                <a:latin typeface="DIN Alternate" panose="020B0500000000000000" pitchFamily="34" charset="0"/>
                <a:ea typeface="Hiragino Sans W3" panose="020B0400000000000000" pitchFamily="34" charset="-128"/>
                <a:cs typeface="+mn-cs"/>
              </a:rPr>
              <a:t>© News Technology Co., Ltd. </a:t>
            </a:r>
            <a:r>
              <a:rPr kumimoji="1" lang="ja-JP" altLang="en-US" sz="1000" b="0" i="0" u="none" strike="noStrike" kern="1200" cap="none" spc="0" normalizeH="0" baseline="0" noProof="0">
                <a:ln>
                  <a:noFill/>
                </a:ln>
                <a:solidFill>
                  <a:prstClr val="white"/>
                </a:solidFill>
                <a:effectLst/>
                <a:uLnTx/>
                <a:uFillTx/>
                <a:latin typeface="DIN Alternate" panose="020B0500000000000000" pitchFamily="34" charset="0"/>
                <a:ea typeface="Hiragino Sans W1" panose="020B0300000000000000" pitchFamily="34" charset="-128"/>
                <a:cs typeface="+mn-cs"/>
              </a:rPr>
              <a:t>│</a:t>
            </a:r>
            <a:endParaRPr kumimoji="1" lang="ja-JP" altLang="en-US" sz="900" b="0" i="0" u="none" strike="noStrike" kern="1200" cap="none" spc="0" normalizeH="0" baseline="0" noProof="0">
              <a:ln>
                <a:noFill/>
              </a:ln>
              <a:solidFill>
                <a:prstClr val="white"/>
              </a:solidFill>
              <a:effectLst/>
              <a:uLnTx/>
              <a:uFillTx/>
              <a:latin typeface="DIN Alternate" panose="020B0500000000000000" pitchFamily="34" charset="0"/>
              <a:ea typeface="Hiragino Sans W3" panose="020B0400000000000000" pitchFamily="34" charset="-128"/>
              <a:cs typeface="+mn-cs"/>
            </a:endParaRPr>
          </a:p>
        </p:txBody>
      </p:sp>
      <p:sp>
        <p:nvSpPr>
          <p:cNvPr id="10" name="正方形/長方形 9">
            <a:extLst>
              <a:ext uri="{FF2B5EF4-FFF2-40B4-BE49-F238E27FC236}">
                <a16:creationId xmlns:a16="http://schemas.microsoft.com/office/drawing/2014/main" id="{2FFE3A68-9C31-FBE6-BB10-CE31B3289DAA}"/>
              </a:ext>
            </a:extLst>
          </p:cNvPr>
          <p:cNvSpPr/>
          <p:nvPr/>
        </p:nvSpPr>
        <p:spPr>
          <a:xfrm>
            <a:off x="0" y="3509"/>
            <a:ext cx="7795866" cy="1310615"/>
          </a:xfrm>
          <a:prstGeom prst="rect">
            <a:avLst/>
          </a:prstGeom>
        </p:spPr>
        <p:txBody>
          <a:bodyPr wrap="square">
            <a:spAutoFit/>
          </a:bodyPr>
          <a:lstStyle/>
          <a:p>
            <a:pPr>
              <a:lnSpc>
                <a:spcPts val="9500"/>
              </a:lnSpc>
            </a:pPr>
            <a:r>
              <a:rPr lang="en-US" altLang="ja-JP" sz="8000" b="1" spc="200" dirty="0">
                <a:ln w="31750">
                  <a:solidFill>
                    <a:schemeClr val="bg1">
                      <a:lumMod val="65000"/>
                      <a:alpha val="20000"/>
                    </a:schemeClr>
                  </a:solidFill>
                </a:ln>
                <a:noFill/>
                <a:latin typeface="DIN Alternate" panose="020B0500000000000000" pitchFamily="34" charset="0"/>
                <a:ea typeface="Hiragino Sans W6" panose="020B0400000000000000" pitchFamily="34" charset="-128"/>
              </a:rPr>
              <a:t>SPACE VALUE</a:t>
            </a:r>
          </a:p>
        </p:txBody>
      </p:sp>
      <p:grpSp>
        <p:nvGrpSpPr>
          <p:cNvPr id="15" name="グループ化 14">
            <a:extLst>
              <a:ext uri="{FF2B5EF4-FFF2-40B4-BE49-F238E27FC236}">
                <a16:creationId xmlns:a16="http://schemas.microsoft.com/office/drawing/2014/main" id="{1DE5F4F7-8C1D-BA7C-74D9-87DCB32098BF}"/>
              </a:ext>
            </a:extLst>
          </p:cNvPr>
          <p:cNvGrpSpPr>
            <a:grpSpLocks noChangeAspect="1"/>
          </p:cNvGrpSpPr>
          <p:nvPr/>
        </p:nvGrpSpPr>
        <p:grpSpPr>
          <a:xfrm>
            <a:off x="432249" y="1848946"/>
            <a:ext cx="6023224" cy="3088148"/>
            <a:chOff x="438536" y="2443300"/>
            <a:chExt cx="6023224" cy="3088148"/>
          </a:xfrm>
        </p:grpSpPr>
        <p:grpSp>
          <p:nvGrpSpPr>
            <p:cNvPr id="16" name="グループ化 15">
              <a:extLst>
                <a:ext uri="{FF2B5EF4-FFF2-40B4-BE49-F238E27FC236}">
                  <a16:creationId xmlns:a16="http://schemas.microsoft.com/office/drawing/2014/main" id="{4EB81144-F892-3D2C-420F-988E48E835A3}"/>
                </a:ext>
              </a:extLst>
            </p:cNvPr>
            <p:cNvGrpSpPr>
              <a:grpSpLocks noChangeAspect="1"/>
            </p:cNvGrpSpPr>
            <p:nvPr/>
          </p:nvGrpSpPr>
          <p:grpSpPr>
            <a:xfrm>
              <a:off x="1003895" y="3645562"/>
              <a:ext cx="2074286" cy="1706455"/>
              <a:chOff x="664810" y="3597706"/>
              <a:chExt cx="2509886" cy="2064812"/>
            </a:xfrm>
          </p:grpSpPr>
          <p:pic>
            <p:nvPicPr>
              <p:cNvPr id="35" name="図 34" descr="グラフ, 円グラフ&#10;&#10;自動的に生成された説明">
                <a:extLst>
                  <a:ext uri="{FF2B5EF4-FFF2-40B4-BE49-F238E27FC236}">
                    <a16:creationId xmlns:a16="http://schemas.microsoft.com/office/drawing/2014/main" id="{9A857EA5-4695-9C05-C8D9-AC3AE4C3E3BC}"/>
                  </a:ext>
                </a:extLst>
              </p:cNvPr>
              <p:cNvPicPr>
                <a:picLocks noChangeAspect="1"/>
              </p:cNvPicPr>
              <p:nvPr/>
            </p:nvPicPr>
            <p:blipFill>
              <a:blip r:embed="rId4" cstate="screen">
                <a:extLst>
                  <a:ext uri="{28A0092B-C50C-407E-A947-70E740481C1C}">
                    <a14:useLocalDpi xmlns:a14="http://schemas.microsoft.com/office/drawing/2010/main"/>
                  </a:ext>
                </a:extLst>
              </a:blip>
              <a:srcRect t="15670" b="16725"/>
              <a:stretch/>
            </p:blipFill>
            <p:spPr>
              <a:xfrm>
                <a:off x="664810" y="3597706"/>
                <a:ext cx="2509886" cy="2038846"/>
              </a:xfrm>
              <a:prstGeom prst="rect">
                <a:avLst/>
              </a:prstGeom>
              <a:noFill/>
            </p:spPr>
          </p:pic>
          <p:sp>
            <p:nvSpPr>
              <p:cNvPr id="36" name="テキスト ボックス 35">
                <a:extLst>
                  <a:ext uri="{FF2B5EF4-FFF2-40B4-BE49-F238E27FC236}">
                    <a16:creationId xmlns:a16="http://schemas.microsoft.com/office/drawing/2014/main" id="{202AADC2-FF41-EDF6-2160-153BC4B66A4F}"/>
                  </a:ext>
                </a:extLst>
              </p:cNvPr>
              <p:cNvSpPr txBox="1"/>
              <p:nvPr/>
            </p:nvSpPr>
            <p:spPr>
              <a:xfrm>
                <a:off x="937448" y="5349277"/>
                <a:ext cx="733570" cy="307548"/>
              </a:xfrm>
              <a:prstGeom prst="rect">
                <a:avLst/>
              </a:prstGeom>
              <a:noFill/>
              <a:effectLst/>
            </p:spPr>
            <p:txBody>
              <a:bodyPr wrap="squar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1" lang="en-US" altLang="ja-JP" sz="800" u="none" strike="noStrike" kern="0" cap="none" spc="0" normalizeH="0" baseline="0" noProof="0" dirty="0">
                    <a:ln>
                      <a:noFill/>
                    </a:ln>
                    <a:solidFill>
                      <a:prstClr val="black"/>
                    </a:solidFill>
                    <a:effectLst/>
                    <a:uLnTx/>
                    <a:uFillTx/>
                    <a:latin typeface="Hiragino Sans W3" panose="020B0400000000000000" pitchFamily="34" charset="-128"/>
                    <a:ea typeface="Hiragino Sans W3" panose="020B0400000000000000" pitchFamily="34" charset="-128"/>
                  </a:rPr>
                  <a:t>1〜3</a:t>
                </a:r>
                <a:r>
                  <a:rPr kumimoji="1" lang="ja-JP" altLang="en-US" sz="800" u="none" strike="noStrike" kern="0" cap="none" spc="0" normalizeH="0" baseline="0" noProof="0">
                    <a:ln>
                      <a:noFill/>
                    </a:ln>
                    <a:solidFill>
                      <a:prstClr val="black"/>
                    </a:solidFill>
                    <a:effectLst/>
                    <a:uLnTx/>
                    <a:uFillTx/>
                    <a:latin typeface="Hiragino Sans W3" panose="020B0400000000000000" pitchFamily="34" charset="-128"/>
                    <a:ea typeface="Hiragino Sans W3" panose="020B0400000000000000" pitchFamily="34" charset="-128"/>
                  </a:rPr>
                  <a:t>回</a:t>
                </a:r>
                <a:endParaRPr kumimoji="1" lang="en-US" altLang="ja-JP" sz="800" u="none" strike="noStrike" kern="0" cap="none" spc="0" normalizeH="0" baseline="0" noProof="0" dirty="0">
                  <a:ln>
                    <a:noFill/>
                  </a:ln>
                  <a:solidFill>
                    <a:prstClr val="black"/>
                  </a:solidFill>
                  <a:effectLst/>
                  <a:uLnTx/>
                  <a:uFillTx/>
                  <a:latin typeface="Hiragino Sans W3" panose="020B0400000000000000" pitchFamily="34" charset="-128"/>
                  <a:ea typeface="Hiragino Sans W3" panose="020B0400000000000000" pitchFamily="34" charset="-128"/>
                </a:endParaRPr>
              </a:p>
            </p:txBody>
          </p:sp>
          <p:sp>
            <p:nvSpPr>
              <p:cNvPr id="48" name="テキスト ボックス 47">
                <a:extLst>
                  <a:ext uri="{FF2B5EF4-FFF2-40B4-BE49-F238E27FC236}">
                    <a16:creationId xmlns:a16="http://schemas.microsoft.com/office/drawing/2014/main" id="{8E0E19C7-4281-AFFA-49F4-9FC4BE041792}"/>
                  </a:ext>
                </a:extLst>
              </p:cNvPr>
              <p:cNvSpPr txBox="1"/>
              <p:nvPr/>
            </p:nvSpPr>
            <p:spPr>
              <a:xfrm>
                <a:off x="1674970" y="5354970"/>
                <a:ext cx="634649" cy="307548"/>
              </a:xfrm>
              <a:prstGeom prst="rect">
                <a:avLst/>
              </a:prstGeom>
              <a:noFill/>
              <a:effectLst/>
            </p:spPr>
            <p:txBody>
              <a:bodyPr wrap="non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1" lang="en-US" altLang="ja-JP" sz="800" u="none" strike="noStrike" kern="0" cap="none" spc="0" normalizeH="0" baseline="0" noProof="0" dirty="0">
                    <a:ln>
                      <a:noFill/>
                    </a:ln>
                    <a:solidFill>
                      <a:prstClr val="black"/>
                    </a:solidFill>
                    <a:effectLst/>
                    <a:uLnTx/>
                    <a:uFillTx/>
                    <a:latin typeface="Hiragino Sans W3" panose="020B0400000000000000" pitchFamily="34" charset="-128"/>
                    <a:ea typeface="Hiragino Sans W3" panose="020B0400000000000000" pitchFamily="34" charset="-128"/>
                  </a:rPr>
                  <a:t>4〜7</a:t>
                </a:r>
                <a:r>
                  <a:rPr kumimoji="1" lang="ja-JP" altLang="en-US" sz="800" u="none" strike="noStrike" kern="0" cap="none" spc="0" normalizeH="0" baseline="0" noProof="0">
                    <a:ln>
                      <a:noFill/>
                    </a:ln>
                    <a:solidFill>
                      <a:prstClr val="black"/>
                    </a:solidFill>
                    <a:effectLst/>
                    <a:uLnTx/>
                    <a:uFillTx/>
                    <a:latin typeface="Hiragino Sans W3" panose="020B0400000000000000" pitchFamily="34" charset="-128"/>
                    <a:ea typeface="Hiragino Sans W3" panose="020B0400000000000000" pitchFamily="34" charset="-128"/>
                  </a:rPr>
                  <a:t>回</a:t>
                </a:r>
                <a:endParaRPr kumimoji="1" lang="en-US" altLang="ja-JP" sz="800" u="none" strike="noStrike" kern="0" cap="none" spc="0" normalizeH="0" baseline="0" noProof="0" dirty="0">
                  <a:ln>
                    <a:noFill/>
                  </a:ln>
                  <a:solidFill>
                    <a:prstClr val="black"/>
                  </a:solidFill>
                  <a:effectLst/>
                  <a:uLnTx/>
                  <a:uFillTx/>
                  <a:latin typeface="Hiragino Sans W3" panose="020B0400000000000000" pitchFamily="34" charset="-128"/>
                  <a:ea typeface="Hiragino Sans W3" panose="020B0400000000000000" pitchFamily="34" charset="-128"/>
                </a:endParaRPr>
              </a:p>
            </p:txBody>
          </p:sp>
          <p:sp>
            <p:nvSpPr>
              <p:cNvPr id="49" name="テキスト ボックス 48">
                <a:extLst>
                  <a:ext uri="{FF2B5EF4-FFF2-40B4-BE49-F238E27FC236}">
                    <a16:creationId xmlns:a16="http://schemas.microsoft.com/office/drawing/2014/main" id="{05B556B8-3758-D3D6-2DC3-EA4F5CF53C0A}"/>
                  </a:ext>
                </a:extLst>
              </p:cNvPr>
              <p:cNvSpPr txBox="1"/>
              <p:nvPr/>
            </p:nvSpPr>
            <p:spPr>
              <a:xfrm>
                <a:off x="2347216" y="5350651"/>
                <a:ext cx="677320" cy="307548"/>
              </a:xfrm>
              <a:prstGeom prst="rect">
                <a:avLst/>
              </a:prstGeom>
              <a:noFill/>
              <a:effectLst/>
            </p:spPr>
            <p:txBody>
              <a:bodyPr wrap="non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1" lang="en-US" altLang="ja-JP" sz="800" u="none" strike="noStrike" kern="0" cap="none" spc="0" normalizeH="0" baseline="0" noProof="0" dirty="0">
                    <a:ln>
                      <a:noFill/>
                    </a:ln>
                    <a:solidFill>
                      <a:prstClr val="black"/>
                    </a:solidFill>
                    <a:effectLst/>
                    <a:uLnTx/>
                    <a:uFillTx/>
                    <a:latin typeface="Hiragino Sans W3" panose="020B0400000000000000" pitchFamily="34" charset="-128"/>
                    <a:ea typeface="Hiragino Sans W3" panose="020B0400000000000000" pitchFamily="34" charset="-128"/>
                  </a:rPr>
                  <a:t>8</a:t>
                </a:r>
                <a:r>
                  <a:rPr kumimoji="1" lang="ja-JP" altLang="en-US" sz="800" u="none" strike="noStrike" kern="0" cap="none" spc="0" normalizeH="0" baseline="0" noProof="0">
                    <a:ln>
                      <a:noFill/>
                    </a:ln>
                    <a:solidFill>
                      <a:prstClr val="black"/>
                    </a:solidFill>
                    <a:effectLst/>
                    <a:uLnTx/>
                    <a:uFillTx/>
                    <a:latin typeface="Hiragino Sans W3" panose="020B0400000000000000" pitchFamily="34" charset="-128"/>
                    <a:ea typeface="Hiragino Sans W3" panose="020B0400000000000000" pitchFamily="34" charset="-128"/>
                  </a:rPr>
                  <a:t>回以上</a:t>
                </a:r>
                <a:endParaRPr kumimoji="1" lang="en-US" altLang="ja-JP" sz="800" u="none" strike="noStrike" kern="0" cap="none" spc="0" normalizeH="0" baseline="0" noProof="0" dirty="0">
                  <a:ln>
                    <a:noFill/>
                  </a:ln>
                  <a:solidFill>
                    <a:prstClr val="black"/>
                  </a:solidFill>
                  <a:effectLst/>
                  <a:uLnTx/>
                  <a:uFillTx/>
                  <a:latin typeface="Hiragino Sans W3" panose="020B0400000000000000" pitchFamily="34" charset="-128"/>
                  <a:ea typeface="Hiragino Sans W3" panose="020B0400000000000000" pitchFamily="34" charset="-128"/>
                </a:endParaRPr>
              </a:p>
            </p:txBody>
          </p:sp>
        </p:grpSp>
        <p:grpSp>
          <p:nvGrpSpPr>
            <p:cNvPr id="18" name="グループ化 17">
              <a:extLst>
                <a:ext uri="{FF2B5EF4-FFF2-40B4-BE49-F238E27FC236}">
                  <a16:creationId xmlns:a16="http://schemas.microsoft.com/office/drawing/2014/main" id="{CBD5B546-2810-60D7-62B9-6945502C713D}"/>
                </a:ext>
              </a:extLst>
            </p:cNvPr>
            <p:cNvGrpSpPr>
              <a:grpSpLocks noChangeAspect="1"/>
            </p:cNvGrpSpPr>
            <p:nvPr/>
          </p:nvGrpSpPr>
          <p:grpSpPr>
            <a:xfrm>
              <a:off x="3650198" y="3580379"/>
              <a:ext cx="2074281" cy="1770222"/>
              <a:chOff x="3475010" y="3518832"/>
              <a:chExt cx="2509883" cy="2141969"/>
            </a:xfrm>
          </p:grpSpPr>
          <p:pic>
            <p:nvPicPr>
              <p:cNvPr id="28" name="図 27" descr="グラフ, 円グラフ&#10;&#10;自動的に生成された説明">
                <a:extLst>
                  <a:ext uri="{FF2B5EF4-FFF2-40B4-BE49-F238E27FC236}">
                    <a16:creationId xmlns:a16="http://schemas.microsoft.com/office/drawing/2014/main" id="{161A2338-245F-BC0E-6239-E0522733991C}"/>
                  </a:ext>
                </a:extLst>
              </p:cNvPr>
              <p:cNvPicPr>
                <a:picLocks noChangeAspect="1"/>
              </p:cNvPicPr>
              <p:nvPr/>
            </p:nvPicPr>
            <p:blipFill>
              <a:blip r:embed="rId5" cstate="screen">
                <a:extLst>
                  <a:ext uri="{28A0092B-C50C-407E-A947-70E740481C1C}">
                    <a14:useLocalDpi xmlns:a14="http://schemas.microsoft.com/office/drawing/2010/main"/>
                  </a:ext>
                </a:extLst>
              </a:blip>
              <a:srcRect t="13055" b="16053"/>
              <a:stretch/>
            </p:blipFill>
            <p:spPr>
              <a:xfrm>
                <a:off x="3475010" y="3518832"/>
                <a:ext cx="2509883" cy="2137993"/>
              </a:xfrm>
              <a:prstGeom prst="rect">
                <a:avLst/>
              </a:prstGeom>
              <a:noFill/>
            </p:spPr>
          </p:pic>
          <p:sp>
            <p:nvSpPr>
              <p:cNvPr id="29" name="テキスト ボックス 28">
                <a:extLst>
                  <a:ext uri="{FF2B5EF4-FFF2-40B4-BE49-F238E27FC236}">
                    <a16:creationId xmlns:a16="http://schemas.microsoft.com/office/drawing/2014/main" id="{5B4FE33C-FAE9-3879-094E-BEE3B064DD43}"/>
                  </a:ext>
                </a:extLst>
              </p:cNvPr>
              <p:cNvSpPr txBox="1"/>
              <p:nvPr/>
            </p:nvSpPr>
            <p:spPr>
              <a:xfrm>
                <a:off x="5148108" y="5353253"/>
                <a:ext cx="758786" cy="307548"/>
              </a:xfrm>
              <a:prstGeom prst="rect">
                <a:avLst/>
              </a:prstGeom>
              <a:noFill/>
              <a:effectLst/>
            </p:spPr>
            <p:txBody>
              <a:bodyPr wrap="non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1" lang="en-US" altLang="ja-JP" sz="800" u="none" strike="noStrike" kern="0" cap="none" spc="0" normalizeH="0" baseline="0" noProof="0" dirty="0">
                    <a:ln>
                      <a:noFill/>
                    </a:ln>
                    <a:solidFill>
                      <a:prstClr val="black"/>
                    </a:solidFill>
                    <a:effectLst/>
                    <a:uLnTx/>
                    <a:uFillTx/>
                    <a:latin typeface="Hiragino Sans W3" panose="020B0400000000000000" pitchFamily="34" charset="-128"/>
                    <a:ea typeface="Hiragino Sans W3" panose="020B0400000000000000" pitchFamily="34" charset="-128"/>
                  </a:rPr>
                  <a:t>10</a:t>
                </a:r>
                <a:r>
                  <a:rPr kumimoji="1" lang="ja-JP" altLang="en-US" sz="800" u="none" strike="noStrike" kern="0" cap="none" spc="0" normalizeH="0" baseline="0" noProof="0">
                    <a:ln>
                      <a:noFill/>
                    </a:ln>
                    <a:solidFill>
                      <a:prstClr val="black"/>
                    </a:solidFill>
                    <a:effectLst/>
                    <a:uLnTx/>
                    <a:uFillTx/>
                    <a:latin typeface="Hiragino Sans W3" panose="020B0400000000000000" pitchFamily="34" charset="-128"/>
                    <a:ea typeface="Hiragino Sans W3" panose="020B0400000000000000" pitchFamily="34" charset="-128"/>
                  </a:rPr>
                  <a:t>分以上</a:t>
                </a:r>
                <a:endParaRPr kumimoji="1" lang="en-US" altLang="ja-JP" sz="800" u="none" strike="noStrike" kern="0" cap="none" spc="0" normalizeH="0" baseline="0" noProof="0" dirty="0">
                  <a:ln>
                    <a:noFill/>
                  </a:ln>
                  <a:solidFill>
                    <a:prstClr val="black"/>
                  </a:solidFill>
                  <a:effectLst/>
                  <a:uLnTx/>
                  <a:uFillTx/>
                  <a:latin typeface="Hiragino Sans W3" panose="020B0400000000000000" pitchFamily="34" charset="-128"/>
                  <a:ea typeface="Hiragino Sans W3" panose="020B0400000000000000" pitchFamily="34" charset="-128"/>
                </a:endParaRPr>
              </a:p>
            </p:txBody>
          </p:sp>
          <p:sp>
            <p:nvSpPr>
              <p:cNvPr id="30" name="テキスト ボックス 29">
                <a:extLst>
                  <a:ext uri="{FF2B5EF4-FFF2-40B4-BE49-F238E27FC236}">
                    <a16:creationId xmlns:a16="http://schemas.microsoft.com/office/drawing/2014/main" id="{F086C04B-5FF6-2D17-C7D6-FB69486581C8}"/>
                  </a:ext>
                </a:extLst>
              </p:cNvPr>
              <p:cNvSpPr txBox="1"/>
              <p:nvPr/>
            </p:nvSpPr>
            <p:spPr>
              <a:xfrm>
                <a:off x="4484325" y="5349273"/>
                <a:ext cx="634651" cy="307548"/>
              </a:xfrm>
              <a:prstGeom prst="rect">
                <a:avLst/>
              </a:prstGeom>
              <a:noFill/>
              <a:effectLst/>
            </p:spPr>
            <p:txBody>
              <a:bodyPr wrap="non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1" lang="en-US" altLang="ja-JP" sz="800" u="none" strike="noStrike" kern="0" cap="none" spc="0" normalizeH="0" baseline="0" noProof="0" dirty="0">
                    <a:ln>
                      <a:noFill/>
                    </a:ln>
                    <a:solidFill>
                      <a:prstClr val="black"/>
                    </a:solidFill>
                    <a:effectLst/>
                    <a:uLnTx/>
                    <a:uFillTx/>
                    <a:latin typeface="Hiragino Sans W3" panose="020B0400000000000000" pitchFamily="34" charset="-128"/>
                    <a:ea typeface="Hiragino Sans W3" panose="020B0400000000000000" pitchFamily="34" charset="-128"/>
                  </a:rPr>
                  <a:t>6〜9</a:t>
                </a:r>
                <a:r>
                  <a:rPr kumimoji="1" lang="ja-JP" altLang="en-US" sz="800" u="none" strike="noStrike" kern="0" cap="none" spc="0" normalizeH="0" baseline="0" noProof="0">
                    <a:ln>
                      <a:noFill/>
                    </a:ln>
                    <a:solidFill>
                      <a:prstClr val="black"/>
                    </a:solidFill>
                    <a:effectLst/>
                    <a:uLnTx/>
                    <a:uFillTx/>
                    <a:latin typeface="Hiragino Sans W3" panose="020B0400000000000000" pitchFamily="34" charset="-128"/>
                    <a:ea typeface="Hiragino Sans W3" panose="020B0400000000000000" pitchFamily="34" charset="-128"/>
                  </a:rPr>
                  <a:t>分</a:t>
                </a:r>
                <a:endParaRPr kumimoji="1" lang="en-US" altLang="ja-JP" sz="800" u="none" strike="noStrike" kern="0" cap="none" spc="0" normalizeH="0" baseline="0" noProof="0" dirty="0">
                  <a:ln>
                    <a:noFill/>
                  </a:ln>
                  <a:solidFill>
                    <a:prstClr val="black"/>
                  </a:solidFill>
                  <a:effectLst/>
                  <a:uLnTx/>
                  <a:uFillTx/>
                  <a:latin typeface="Hiragino Sans W3" panose="020B0400000000000000" pitchFamily="34" charset="-128"/>
                  <a:ea typeface="Hiragino Sans W3" panose="020B0400000000000000" pitchFamily="34" charset="-128"/>
                </a:endParaRPr>
              </a:p>
            </p:txBody>
          </p:sp>
          <p:sp>
            <p:nvSpPr>
              <p:cNvPr id="31" name="テキスト ボックス 30">
                <a:extLst>
                  <a:ext uri="{FF2B5EF4-FFF2-40B4-BE49-F238E27FC236}">
                    <a16:creationId xmlns:a16="http://schemas.microsoft.com/office/drawing/2014/main" id="{4743B370-C818-2CC2-07DC-C5FA294F5555}"/>
                  </a:ext>
                </a:extLst>
              </p:cNvPr>
              <p:cNvSpPr txBox="1"/>
              <p:nvPr/>
            </p:nvSpPr>
            <p:spPr>
              <a:xfrm>
                <a:off x="3755598" y="5349273"/>
                <a:ext cx="677321" cy="307548"/>
              </a:xfrm>
              <a:prstGeom prst="rect">
                <a:avLst/>
              </a:prstGeom>
              <a:noFill/>
              <a:effectLst/>
            </p:spPr>
            <p:txBody>
              <a:bodyPr wrap="non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1" lang="en-US" altLang="ja-JP" sz="800" u="none" strike="noStrike" kern="0" cap="none" spc="0" normalizeH="0" baseline="0" noProof="0" dirty="0">
                    <a:ln>
                      <a:noFill/>
                    </a:ln>
                    <a:solidFill>
                      <a:prstClr val="black"/>
                    </a:solidFill>
                    <a:effectLst/>
                    <a:uLnTx/>
                    <a:uFillTx/>
                    <a:latin typeface="Hiragino Sans W3" panose="020B0400000000000000" pitchFamily="34" charset="-128"/>
                    <a:ea typeface="Hiragino Sans W3" panose="020B0400000000000000" pitchFamily="34" charset="-128"/>
                  </a:rPr>
                  <a:t>5</a:t>
                </a:r>
                <a:r>
                  <a:rPr kumimoji="1" lang="ja-JP" altLang="en-US" sz="800" u="none" strike="noStrike" kern="0" cap="none" spc="0" normalizeH="0" baseline="0" noProof="0">
                    <a:ln>
                      <a:noFill/>
                    </a:ln>
                    <a:solidFill>
                      <a:prstClr val="black"/>
                    </a:solidFill>
                    <a:effectLst/>
                    <a:uLnTx/>
                    <a:uFillTx/>
                    <a:latin typeface="Hiragino Sans W3" panose="020B0400000000000000" pitchFamily="34" charset="-128"/>
                    <a:ea typeface="Hiragino Sans W3" panose="020B0400000000000000" pitchFamily="34" charset="-128"/>
                  </a:rPr>
                  <a:t>分以下</a:t>
                </a:r>
                <a:endParaRPr kumimoji="1" lang="en-US" altLang="ja-JP" sz="800" u="none" strike="noStrike" kern="0" cap="none" spc="0" normalizeH="0" baseline="0" noProof="0" dirty="0">
                  <a:ln>
                    <a:noFill/>
                  </a:ln>
                  <a:solidFill>
                    <a:prstClr val="black"/>
                  </a:solidFill>
                  <a:effectLst/>
                  <a:uLnTx/>
                  <a:uFillTx/>
                  <a:latin typeface="Hiragino Sans W3" panose="020B0400000000000000" pitchFamily="34" charset="-128"/>
                  <a:ea typeface="Hiragino Sans W3" panose="020B0400000000000000" pitchFamily="34" charset="-128"/>
                </a:endParaRPr>
              </a:p>
            </p:txBody>
          </p:sp>
          <p:sp>
            <p:nvSpPr>
              <p:cNvPr id="32" name="正方形/長方形 31">
                <a:extLst>
                  <a:ext uri="{FF2B5EF4-FFF2-40B4-BE49-F238E27FC236}">
                    <a16:creationId xmlns:a16="http://schemas.microsoft.com/office/drawing/2014/main" id="{59099385-8164-15DA-FAC7-EA08C38F4FA1}"/>
                  </a:ext>
                </a:extLst>
              </p:cNvPr>
              <p:cNvSpPr/>
              <p:nvPr/>
            </p:nvSpPr>
            <p:spPr>
              <a:xfrm>
                <a:off x="3669957" y="3518832"/>
                <a:ext cx="735550" cy="189526"/>
              </a:xfrm>
              <a:prstGeom prst="rect">
                <a:avLst/>
              </a:prstGeom>
              <a:solidFill>
                <a:schemeClr val="bg1">
                  <a:lumMod val="9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400" b="0" i="0" u="none" strike="noStrike" kern="0" cap="none" spc="0" normalizeH="0" baseline="0" noProof="0">
                  <a:ln>
                    <a:noFill/>
                  </a:ln>
                  <a:solidFill>
                    <a:prstClr val="white"/>
                  </a:solidFill>
                  <a:effectLst/>
                  <a:uLnTx/>
                  <a:uFillTx/>
                  <a:latin typeface="游ゴシック" panose="020F0502020204030204"/>
                  <a:ea typeface="游ゴシック" panose="020B0400000000000000" pitchFamily="34" charset="-128"/>
                  <a:cs typeface="+mn-cs"/>
                </a:endParaRPr>
              </a:p>
            </p:txBody>
          </p:sp>
          <p:sp>
            <p:nvSpPr>
              <p:cNvPr id="33" name="正方形/長方形 32">
                <a:extLst>
                  <a:ext uri="{FF2B5EF4-FFF2-40B4-BE49-F238E27FC236}">
                    <a16:creationId xmlns:a16="http://schemas.microsoft.com/office/drawing/2014/main" id="{22D806B3-7B78-23A4-873D-4040B72E006A}"/>
                  </a:ext>
                </a:extLst>
              </p:cNvPr>
              <p:cNvSpPr/>
              <p:nvPr/>
            </p:nvSpPr>
            <p:spPr>
              <a:xfrm>
                <a:off x="3926896" y="3568287"/>
                <a:ext cx="735550" cy="60388"/>
              </a:xfrm>
              <a:prstGeom prst="rect">
                <a:avLst/>
              </a:prstGeom>
              <a:solidFill>
                <a:schemeClr val="bg1">
                  <a:lumMod val="9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400" b="0" i="0" u="none" strike="noStrike" kern="0" cap="none" spc="0" normalizeH="0" baseline="0" noProof="0">
                  <a:ln>
                    <a:noFill/>
                  </a:ln>
                  <a:solidFill>
                    <a:prstClr val="white"/>
                  </a:solidFill>
                  <a:effectLst/>
                  <a:uLnTx/>
                  <a:uFillTx/>
                  <a:latin typeface="游ゴシック" panose="020F0502020204030204"/>
                  <a:ea typeface="游ゴシック" panose="020B0400000000000000" pitchFamily="34" charset="-128"/>
                  <a:cs typeface="+mn-cs"/>
                </a:endParaRPr>
              </a:p>
            </p:txBody>
          </p:sp>
          <p:sp>
            <p:nvSpPr>
              <p:cNvPr id="34" name="テキスト ボックス 33">
                <a:extLst>
                  <a:ext uri="{FF2B5EF4-FFF2-40B4-BE49-F238E27FC236}">
                    <a16:creationId xmlns:a16="http://schemas.microsoft.com/office/drawing/2014/main" id="{5BE02033-6064-0BC8-8F1C-DAF559E306D5}"/>
                  </a:ext>
                </a:extLst>
              </p:cNvPr>
              <p:cNvSpPr txBox="1"/>
              <p:nvPr/>
            </p:nvSpPr>
            <p:spPr>
              <a:xfrm>
                <a:off x="4004583" y="3597705"/>
                <a:ext cx="1091220" cy="369588"/>
              </a:xfrm>
              <a:prstGeom prst="rect">
                <a:avLst/>
              </a:prstGeom>
              <a:noFill/>
              <a:effectLst/>
            </p:spPr>
            <p:txBody>
              <a:bodyPr wrap="squar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1" lang="en-US" altLang="ja-JP" sz="1200" b="1" i="0" u="none" strike="noStrike" kern="0" cap="none" spc="0" normalizeH="0" baseline="0" noProof="0" dirty="0">
                    <a:ln>
                      <a:noFill/>
                    </a:ln>
                    <a:solidFill>
                      <a:srgbClr val="FE5418"/>
                    </a:solidFill>
                    <a:effectLst/>
                    <a:uLnTx/>
                    <a:uFillTx/>
                    <a:latin typeface="DIN Alternate" panose="020B0500000000000000" pitchFamily="34" charset="0"/>
                    <a:ea typeface="Hiragino Sans W7" panose="020B0400000000000000" pitchFamily="34" charset="-128"/>
                  </a:rPr>
                  <a:t>10.4%</a:t>
                </a:r>
              </a:p>
            </p:txBody>
          </p:sp>
        </p:grpSp>
        <p:sp>
          <p:nvSpPr>
            <p:cNvPr id="19" name="ホームベース 18">
              <a:extLst>
                <a:ext uri="{FF2B5EF4-FFF2-40B4-BE49-F238E27FC236}">
                  <a16:creationId xmlns:a16="http://schemas.microsoft.com/office/drawing/2014/main" id="{AD29940D-BEA6-F03E-3CF9-00002ABD78E8}"/>
                </a:ext>
              </a:extLst>
            </p:cNvPr>
            <p:cNvSpPr/>
            <p:nvPr/>
          </p:nvSpPr>
          <p:spPr>
            <a:xfrm>
              <a:off x="1058549" y="3330083"/>
              <a:ext cx="2084883" cy="219815"/>
            </a:xfrm>
            <a:prstGeom prst="homePlate">
              <a:avLst>
                <a:gd name="adj" fmla="val 0"/>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kumimoji="1" lang="en-US" altLang="ja-JP" sz="1000" spc="300" dirty="0">
                  <a:solidFill>
                    <a:schemeClr val="tx1">
                      <a:lumMod val="75000"/>
                      <a:lumOff val="25000"/>
                    </a:schemeClr>
                  </a:solidFill>
                  <a:latin typeface="Hiragino Sans W5" panose="020B0400000000000000" pitchFamily="34" charset="-128"/>
                  <a:ea typeface="Hiragino Sans W5" panose="020B0400000000000000" pitchFamily="34" charset="-128"/>
                </a:rPr>
                <a:t>1</a:t>
              </a:r>
              <a:r>
                <a:rPr kumimoji="1" lang="ja-JP" altLang="en-US" sz="1000" spc="300">
                  <a:solidFill>
                    <a:schemeClr val="tx1">
                      <a:lumMod val="75000"/>
                      <a:lumOff val="25000"/>
                    </a:schemeClr>
                  </a:solidFill>
                  <a:latin typeface="Hiragino Sans W5" panose="020B0400000000000000" pitchFamily="34" charset="-128"/>
                  <a:ea typeface="Hiragino Sans W5" panose="020B0400000000000000" pitchFamily="34" charset="-128"/>
                </a:rPr>
                <a:t>日の喫煙回数</a:t>
              </a:r>
            </a:p>
          </p:txBody>
        </p:sp>
        <p:sp>
          <p:nvSpPr>
            <p:cNvPr id="20" name="ホームベース 19">
              <a:extLst>
                <a:ext uri="{FF2B5EF4-FFF2-40B4-BE49-F238E27FC236}">
                  <a16:creationId xmlns:a16="http://schemas.microsoft.com/office/drawing/2014/main" id="{80471A23-F5DA-5A46-8256-AF6794CB1723}"/>
                </a:ext>
              </a:extLst>
            </p:cNvPr>
            <p:cNvSpPr/>
            <p:nvPr/>
          </p:nvSpPr>
          <p:spPr>
            <a:xfrm>
              <a:off x="3716552" y="3330084"/>
              <a:ext cx="2084883" cy="215112"/>
            </a:xfrm>
            <a:prstGeom prst="homePlate">
              <a:avLst>
                <a:gd name="adj" fmla="val 0"/>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kumimoji="1" lang="en-US" altLang="ja-JP" sz="1000" spc="300" dirty="0">
                  <a:solidFill>
                    <a:schemeClr val="tx1">
                      <a:lumMod val="75000"/>
                      <a:lumOff val="25000"/>
                    </a:schemeClr>
                  </a:solidFill>
                  <a:latin typeface="Hiragino Sans W5" panose="020B0400000000000000" pitchFamily="34" charset="-128"/>
                  <a:ea typeface="Hiragino Sans W5" panose="020B0400000000000000" pitchFamily="34" charset="-128"/>
                </a:rPr>
                <a:t>1</a:t>
              </a:r>
              <a:r>
                <a:rPr kumimoji="1" lang="ja-JP" altLang="en-US" sz="1000" spc="300">
                  <a:solidFill>
                    <a:schemeClr val="tx1">
                      <a:lumMod val="75000"/>
                      <a:lumOff val="25000"/>
                    </a:schemeClr>
                  </a:solidFill>
                  <a:latin typeface="Hiragino Sans W5" panose="020B0400000000000000" pitchFamily="34" charset="-128"/>
                  <a:ea typeface="Hiragino Sans W5" panose="020B0400000000000000" pitchFamily="34" charset="-128"/>
                </a:rPr>
                <a:t>回の滞在時間</a:t>
              </a:r>
            </a:p>
          </p:txBody>
        </p:sp>
        <p:sp>
          <p:nvSpPr>
            <p:cNvPr id="23" name="正方形/長方形 22">
              <a:extLst>
                <a:ext uri="{FF2B5EF4-FFF2-40B4-BE49-F238E27FC236}">
                  <a16:creationId xmlns:a16="http://schemas.microsoft.com/office/drawing/2014/main" id="{81234072-BAB3-FB4F-1617-BB95A95D1630}"/>
                </a:ext>
              </a:extLst>
            </p:cNvPr>
            <p:cNvSpPr/>
            <p:nvPr/>
          </p:nvSpPr>
          <p:spPr>
            <a:xfrm>
              <a:off x="645575" y="2985977"/>
              <a:ext cx="5816185" cy="2545471"/>
            </a:xfrm>
            <a:prstGeom prst="rect">
              <a:avLst/>
            </a:prstGeom>
            <a:noFill/>
            <a:ln w="9525">
              <a:solidFill>
                <a:srgbClr val="FE551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テキスト ボックス 23">
              <a:extLst>
                <a:ext uri="{FF2B5EF4-FFF2-40B4-BE49-F238E27FC236}">
                  <a16:creationId xmlns:a16="http://schemas.microsoft.com/office/drawing/2014/main" id="{B22B1B15-2C4B-8D0F-C55E-4096D2E1BB63}"/>
                </a:ext>
              </a:extLst>
            </p:cNvPr>
            <p:cNvSpPr txBox="1"/>
            <p:nvPr/>
          </p:nvSpPr>
          <p:spPr>
            <a:xfrm>
              <a:off x="438536" y="2443300"/>
              <a:ext cx="5816185" cy="741998"/>
            </a:xfrm>
            <a:prstGeom prst="rect">
              <a:avLst/>
            </a:prstGeom>
            <a:solidFill>
              <a:schemeClr val="bg1">
                <a:lumMod val="95000"/>
              </a:schemeClr>
            </a:solidFill>
          </p:spPr>
          <p:txBody>
            <a:bodyPr wrap="square" rtlCol="0">
              <a:spAutoFit/>
            </a:bodyPr>
            <a:lstStyle/>
            <a:p>
              <a:pPr marL="0" marR="0" lvl="0" indent="0" algn="l" defTabSz="1006543" rtl="0" eaLnBrk="1" fontAlgn="base" latinLnBrk="0" hangingPunct="1">
                <a:lnSpc>
                  <a:spcPct val="150000"/>
                </a:lnSpc>
                <a:spcBef>
                  <a:spcPct val="0"/>
                </a:spcBef>
                <a:spcAft>
                  <a:spcPct val="0"/>
                </a:spcAft>
                <a:buClrTx/>
                <a:buSzTx/>
                <a:buFontTx/>
                <a:buNone/>
                <a:tabLst/>
                <a:defRPr/>
              </a:pPr>
              <a:r>
                <a:rPr kumimoji="1" lang="ja-JP" altLang="en-US" sz="1200" b="1" i="0" u="none" strike="noStrike" kern="1200" cap="none" normalizeH="0" baseline="0" noProof="0">
                  <a:ln>
                    <a:noFill/>
                  </a:ln>
                  <a:solidFill>
                    <a:schemeClr val="tx1">
                      <a:lumMod val="85000"/>
                      <a:lumOff val="15000"/>
                    </a:schemeClr>
                  </a:solidFill>
                  <a:effectLst/>
                  <a:uLnTx/>
                  <a:uFillTx/>
                  <a:latin typeface="DIN Alternate" panose="020B0500000000000000" pitchFamily="34" charset="0"/>
                  <a:ea typeface="Hiragino Sans W6" panose="020B0400000000000000" pitchFamily="34" charset="-128"/>
                  <a:cs typeface="+mn-cs"/>
                </a:rPr>
                <a:t>出社あたり</a:t>
              </a:r>
              <a:r>
                <a:rPr kumimoji="1" lang="en-US" altLang="ja-JP" sz="1200" b="1" i="0" u="none" strike="noStrike" kern="1200" cap="none" spc="300" normalizeH="0" baseline="0" noProof="0" dirty="0">
                  <a:ln>
                    <a:noFill/>
                  </a:ln>
                  <a:solidFill>
                    <a:schemeClr val="tx1">
                      <a:lumMod val="85000"/>
                      <a:lumOff val="15000"/>
                    </a:schemeClr>
                  </a:solidFill>
                  <a:effectLst/>
                  <a:uLnTx/>
                  <a:uFillTx/>
                  <a:latin typeface="DIN Alternate" panose="020B0500000000000000" pitchFamily="34" charset="0"/>
                  <a:ea typeface="Hiragino Sans W6" panose="020B0400000000000000" pitchFamily="34" charset="-128"/>
                  <a:cs typeface="+mn-cs"/>
                </a:rPr>
                <a:t> </a:t>
              </a:r>
              <a:r>
                <a:rPr kumimoji="1" lang="ja-JP" altLang="en-US" sz="1200" b="1" i="0" u="none" strike="noStrike" kern="1200" cap="none" spc="300" normalizeH="0" baseline="0" noProof="0">
                  <a:ln>
                    <a:noFill/>
                  </a:ln>
                  <a:solidFill>
                    <a:schemeClr val="tx1">
                      <a:lumMod val="85000"/>
                      <a:lumOff val="15000"/>
                    </a:schemeClr>
                  </a:solidFill>
                  <a:effectLst/>
                  <a:uLnTx/>
                  <a:uFillTx/>
                  <a:latin typeface="Hiragino Sans W6" panose="020B0400000000000000" pitchFamily="34" charset="-128"/>
                  <a:ea typeface="Hiragino Sans W6" panose="020B0400000000000000" pitchFamily="34" charset="-128"/>
                  <a:cs typeface="+mn-cs"/>
                </a:rPr>
                <a:t>平均</a:t>
              </a:r>
              <a:r>
                <a:rPr kumimoji="1" lang="en-US" altLang="ja-JP" sz="3200" b="1" i="0" u="none" strike="noStrike" kern="1200" cap="none" spc="300" normalizeH="0" baseline="0" noProof="0" dirty="0">
                  <a:ln>
                    <a:noFill/>
                  </a:ln>
                  <a:solidFill>
                    <a:schemeClr val="tx1">
                      <a:lumMod val="85000"/>
                      <a:lumOff val="15000"/>
                    </a:schemeClr>
                  </a:solidFill>
                  <a:effectLst/>
                  <a:uLnTx/>
                  <a:uFillTx/>
                  <a:latin typeface="DIN Alternate" panose="020B0500000000000000" pitchFamily="34" charset="0"/>
                  <a:ea typeface="Hiragino Sans W6" panose="020B0400000000000000" pitchFamily="34" charset="-128"/>
                  <a:cs typeface="+mn-cs"/>
                </a:rPr>
                <a:t>5</a:t>
              </a:r>
              <a:r>
                <a:rPr kumimoji="1" lang="ja-JP" altLang="en-US" b="1" i="0" u="none" strike="noStrike" kern="1200" cap="none" spc="300" normalizeH="0" baseline="0" noProof="0">
                  <a:ln>
                    <a:noFill/>
                  </a:ln>
                  <a:solidFill>
                    <a:schemeClr val="tx1">
                      <a:lumMod val="85000"/>
                      <a:lumOff val="15000"/>
                    </a:schemeClr>
                  </a:solidFill>
                  <a:effectLst/>
                  <a:uLnTx/>
                  <a:uFillTx/>
                  <a:latin typeface="Hiragino Sans W6" panose="020B0400000000000000" pitchFamily="34" charset="-128"/>
                  <a:ea typeface="Hiragino Sans W6" panose="020B0400000000000000" pitchFamily="34" charset="-128"/>
                  <a:cs typeface="+mn-cs"/>
                </a:rPr>
                <a:t>回</a:t>
              </a:r>
              <a:r>
                <a:rPr kumimoji="1" lang="en-US" altLang="ja-JP" b="1" i="0" u="none" strike="noStrike" kern="1200" cap="none" spc="300" normalizeH="0" baseline="0" noProof="0" dirty="0">
                  <a:ln>
                    <a:noFill/>
                  </a:ln>
                  <a:solidFill>
                    <a:schemeClr val="tx1">
                      <a:lumMod val="85000"/>
                      <a:lumOff val="15000"/>
                    </a:schemeClr>
                  </a:solidFill>
                  <a:effectLst/>
                  <a:uLnTx/>
                  <a:uFillTx/>
                  <a:latin typeface="Hiragino Sans W6" panose="020B0400000000000000" pitchFamily="34" charset="-128"/>
                  <a:ea typeface="Hiragino Sans W6" panose="020B0400000000000000" pitchFamily="34" charset="-128"/>
                  <a:cs typeface="+mn-cs"/>
                </a:rPr>
                <a:t> × </a:t>
              </a:r>
              <a:r>
                <a:rPr kumimoji="1" lang="ja-JP" altLang="en-US" sz="1600" b="1" i="0" u="none" strike="noStrike" kern="1200" cap="none" spc="300" normalizeH="0" baseline="0" noProof="0">
                  <a:ln>
                    <a:noFill/>
                  </a:ln>
                  <a:solidFill>
                    <a:schemeClr val="tx1">
                      <a:lumMod val="85000"/>
                      <a:lumOff val="15000"/>
                    </a:schemeClr>
                  </a:solidFill>
                  <a:effectLst/>
                  <a:uLnTx/>
                  <a:uFillTx/>
                  <a:latin typeface="Hiragino Sans W6" panose="020B0400000000000000" pitchFamily="34" charset="-128"/>
                  <a:ea typeface="Hiragino Sans W6" panose="020B0400000000000000" pitchFamily="34" charset="-128"/>
                  <a:cs typeface="+mn-cs"/>
                </a:rPr>
                <a:t>滞在</a:t>
              </a:r>
              <a:r>
                <a:rPr kumimoji="1" lang="en-US" altLang="ja-JP" sz="3200" b="1" i="0" u="none" strike="noStrike" kern="1200" cap="none" spc="300" normalizeH="0" baseline="0" noProof="0" dirty="0">
                  <a:ln>
                    <a:noFill/>
                  </a:ln>
                  <a:solidFill>
                    <a:schemeClr val="tx1">
                      <a:lumMod val="85000"/>
                      <a:lumOff val="15000"/>
                    </a:schemeClr>
                  </a:solidFill>
                  <a:effectLst/>
                  <a:uLnTx/>
                  <a:uFillTx/>
                  <a:latin typeface="DIN Alternate" panose="020B0500000000000000" pitchFamily="34" charset="0"/>
                  <a:ea typeface="Hiragino Sans W6" panose="020B0400000000000000" pitchFamily="34" charset="-128"/>
                  <a:cs typeface="+mn-cs"/>
                </a:rPr>
                <a:t>6</a:t>
              </a:r>
              <a:r>
                <a:rPr kumimoji="1" lang="ja-JP" altLang="en-US" b="1" i="0" u="none" strike="noStrike" kern="1200" cap="none" spc="300" normalizeH="0" baseline="0" noProof="0">
                  <a:ln>
                    <a:noFill/>
                  </a:ln>
                  <a:solidFill>
                    <a:schemeClr val="tx1">
                      <a:lumMod val="85000"/>
                      <a:lumOff val="15000"/>
                    </a:schemeClr>
                  </a:solidFill>
                  <a:effectLst/>
                  <a:uLnTx/>
                  <a:uFillTx/>
                  <a:latin typeface="Hiragino Sans W6" panose="020B0400000000000000" pitchFamily="34" charset="-128"/>
                  <a:ea typeface="Hiragino Sans W6" panose="020B0400000000000000" pitchFamily="34" charset="-128"/>
                  <a:cs typeface="+mn-cs"/>
                </a:rPr>
                <a:t>分</a:t>
              </a:r>
              <a:r>
                <a:rPr kumimoji="1" lang="en-US" altLang="ja-JP" b="1" i="0" u="none" strike="noStrike" kern="1200" cap="none" spc="300" normalizeH="0" baseline="0" noProof="0" dirty="0">
                  <a:ln>
                    <a:noFill/>
                  </a:ln>
                  <a:solidFill>
                    <a:schemeClr val="tx1">
                      <a:lumMod val="85000"/>
                      <a:lumOff val="15000"/>
                    </a:schemeClr>
                  </a:solidFill>
                  <a:effectLst/>
                  <a:uLnTx/>
                  <a:uFillTx/>
                  <a:latin typeface="Hiragino Sans W6" panose="020B0400000000000000" pitchFamily="34" charset="-128"/>
                  <a:ea typeface="Hiragino Sans W6" panose="020B0400000000000000" pitchFamily="34" charset="-128"/>
                  <a:cs typeface="+mn-cs"/>
                </a:rPr>
                <a:t> </a:t>
              </a:r>
              <a:r>
                <a:rPr kumimoji="1" lang="en-US" altLang="ja-JP" b="1" spc="300" dirty="0">
                  <a:solidFill>
                    <a:schemeClr val="tx1">
                      <a:lumMod val="85000"/>
                      <a:lumOff val="15000"/>
                    </a:schemeClr>
                  </a:solidFill>
                  <a:latin typeface="Hiragino Sans W6" panose="020B0400000000000000" pitchFamily="34" charset="-128"/>
                  <a:ea typeface="Hiragino Sans W6" panose="020B0400000000000000" pitchFamily="34" charset="-128"/>
                </a:rPr>
                <a:t>≒</a:t>
              </a:r>
              <a:r>
                <a:rPr kumimoji="1" lang="en-US" altLang="ja-JP" b="1" i="0" u="none" strike="noStrike" kern="1200" cap="none" spc="300" normalizeH="0" baseline="0" noProof="0" dirty="0">
                  <a:ln>
                    <a:noFill/>
                  </a:ln>
                  <a:solidFill>
                    <a:schemeClr val="tx1">
                      <a:lumMod val="85000"/>
                      <a:lumOff val="15000"/>
                    </a:schemeClr>
                  </a:solidFill>
                  <a:effectLst/>
                  <a:uLnTx/>
                  <a:uFillTx/>
                  <a:latin typeface="Hiragino Sans W6" panose="020B0400000000000000" pitchFamily="34" charset="-128"/>
                  <a:ea typeface="Hiragino Sans W6" panose="020B0400000000000000" pitchFamily="34" charset="-128"/>
                  <a:cs typeface="+mn-cs"/>
                </a:rPr>
                <a:t> </a:t>
              </a:r>
              <a:r>
                <a:rPr kumimoji="1" lang="en-US" altLang="ja-JP" sz="3200" b="1" i="0" u="none" strike="noStrike" kern="1200" cap="none" spc="300" normalizeH="0" baseline="0" noProof="0" dirty="0">
                  <a:ln>
                    <a:noFill/>
                  </a:ln>
                  <a:solidFill>
                    <a:schemeClr val="tx1">
                      <a:lumMod val="85000"/>
                      <a:lumOff val="15000"/>
                    </a:schemeClr>
                  </a:solidFill>
                  <a:effectLst/>
                  <a:uLnTx/>
                  <a:uFillTx/>
                  <a:latin typeface="DIN Alternate" panose="020B0500000000000000" pitchFamily="34" charset="0"/>
                  <a:ea typeface="Hiragino Sans W6" panose="020B0400000000000000" pitchFamily="34" charset="-128"/>
                  <a:cs typeface="+mn-cs"/>
                </a:rPr>
                <a:t>1</a:t>
              </a:r>
              <a:r>
                <a:rPr kumimoji="1" lang="ja-JP" altLang="en-US" b="1" i="0" u="none" strike="noStrike" kern="1200" cap="none" spc="300" normalizeH="0" baseline="0" noProof="0">
                  <a:ln>
                    <a:noFill/>
                  </a:ln>
                  <a:solidFill>
                    <a:schemeClr val="tx1">
                      <a:lumMod val="85000"/>
                      <a:lumOff val="15000"/>
                    </a:schemeClr>
                  </a:solidFill>
                  <a:effectLst/>
                  <a:uLnTx/>
                  <a:uFillTx/>
                  <a:latin typeface="Hiragino Sans W6" panose="020B0400000000000000" pitchFamily="34" charset="-128"/>
                  <a:ea typeface="Hiragino Sans W6" panose="020B0400000000000000" pitchFamily="34" charset="-128"/>
                  <a:cs typeface="+mn-cs"/>
                </a:rPr>
                <a:t>日</a:t>
              </a:r>
              <a:r>
                <a:rPr kumimoji="1" lang="en-US" altLang="ja-JP" sz="3200" b="1" i="0" u="none" strike="noStrike" kern="1200" cap="none" spc="300" normalizeH="0" baseline="0" noProof="0" dirty="0">
                  <a:ln>
                    <a:noFill/>
                  </a:ln>
                  <a:solidFill>
                    <a:schemeClr val="tx1">
                      <a:lumMod val="85000"/>
                      <a:lumOff val="15000"/>
                    </a:schemeClr>
                  </a:solidFill>
                  <a:effectLst/>
                  <a:uLnTx/>
                  <a:uFillTx/>
                  <a:latin typeface="DIN Alternate" panose="020B0500000000000000" pitchFamily="34" charset="0"/>
                  <a:ea typeface="Hiragino Sans W6" panose="020B0400000000000000" pitchFamily="34" charset="-128"/>
                  <a:cs typeface="+mn-cs"/>
                </a:rPr>
                <a:t>30</a:t>
              </a:r>
              <a:r>
                <a:rPr kumimoji="1" lang="ja-JP" altLang="en-US" b="1" i="0" u="none" strike="noStrike" kern="1200" cap="none" spc="300" normalizeH="0" baseline="0" noProof="0">
                  <a:ln>
                    <a:noFill/>
                  </a:ln>
                  <a:solidFill>
                    <a:schemeClr val="tx1">
                      <a:lumMod val="85000"/>
                      <a:lumOff val="15000"/>
                    </a:schemeClr>
                  </a:solidFill>
                  <a:effectLst/>
                  <a:uLnTx/>
                  <a:uFillTx/>
                  <a:latin typeface="Hiragino Sans W6" panose="020B0400000000000000" pitchFamily="34" charset="-128"/>
                  <a:ea typeface="Hiragino Sans W6" panose="020B0400000000000000" pitchFamily="34" charset="-128"/>
                  <a:cs typeface="+mn-cs"/>
                </a:rPr>
                <a:t>分間</a:t>
              </a:r>
              <a:endParaRPr kumimoji="1" lang="en-US" altLang="ja-JP" b="1" i="0" u="none" strike="noStrike" kern="1200" cap="none" spc="300" normalizeH="0" baseline="0" noProof="0" dirty="0">
                <a:ln>
                  <a:noFill/>
                </a:ln>
                <a:solidFill>
                  <a:schemeClr val="tx1">
                    <a:lumMod val="85000"/>
                    <a:lumOff val="15000"/>
                  </a:schemeClr>
                </a:solidFill>
                <a:effectLst/>
                <a:uLnTx/>
                <a:uFillTx/>
                <a:latin typeface="Hiragino Sans W6" panose="020B0400000000000000" pitchFamily="34" charset="-128"/>
                <a:ea typeface="Hiragino Sans W6" panose="020B0400000000000000" pitchFamily="34" charset="-128"/>
                <a:cs typeface="+mn-cs"/>
              </a:endParaRPr>
            </a:p>
          </p:txBody>
        </p:sp>
      </p:grpSp>
      <p:sp>
        <p:nvSpPr>
          <p:cNvPr id="50" name="テキスト ボックス 49">
            <a:extLst>
              <a:ext uri="{FF2B5EF4-FFF2-40B4-BE49-F238E27FC236}">
                <a16:creationId xmlns:a16="http://schemas.microsoft.com/office/drawing/2014/main" id="{09CEF233-6AF9-411B-7ED9-BCF3855EB937}"/>
              </a:ext>
            </a:extLst>
          </p:cNvPr>
          <p:cNvSpPr txBox="1"/>
          <p:nvPr/>
        </p:nvSpPr>
        <p:spPr>
          <a:xfrm>
            <a:off x="432249" y="5314467"/>
            <a:ext cx="7121479" cy="878767"/>
          </a:xfrm>
          <a:prstGeom prst="rect">
            <a:avLst/>
          </a:prstGeom>
          <a:noFill/>
        </p:spPr>
        <p:txBody>
          <a:bodyPr wrap="square">
            <a:spAutoFit/>
          </a:bodyPr>
          <a:lstStyle/>
          <a:p>
            <a:pPr defTabSz="914400">
              <a:lnSpc>
                <a:spcPct val="150000"/>
              </a:lnSpc>
            </a:pPr>
            <a:r>
              <a:rPr kumimoji="1" lang="en-US" altLang="ja-JP" b="1" u="none" strike="noStrike" kern="1200" cap="none" spc="600" normalizeH="0" baseline="0" noProof="0" dirty="0">
                <a:ln>
                  <a:noFill/>
                </a:ln>
                <a:solidFill>
                  <a:schemeClr val="tx1">
                    <a:lumMod val="75000"/>
                    <a:lumOff val="25000"/>
                  </a:schemeClr>
                </a:solidFill>
                <a:effectLst/>
                <a:uLnTx/>
                <a:uFillTx/>
                <a:latin typeface="Hiragino Sans W6" panose="020B0400000000000000" pitchFamily="34" charset="-128"/>
                <a:ea typeface="Hiragino Sans W6" panose="020B0400000000000000" pitchFamily="34" charset="-128"/>
              </a:rPr>
              <a:t>“</a:t>
            </a:r>
            <a:r>
              <a:rPr kumimoji="1" lang="ja-JP" altLang="en-US" b="1" u="none" strike="noStrike" kern="1200" cap="none" spc="600" normalizeH="0" baseline="0" noProof="0">
                <a:ln>
                  <a:noFill/>
                </a:ln>
                <a:solidFill>
                  <a:schemeClr val="tx1">
                    <a:lumMod val="75000"/>
                    <a:lumOff val="25000"/>
                  </a:schemeClr>
                </a:solidFill>
                <a:effectLst/>
                <a:uLnTx/>
                <a:uFillTx/>
                <a:latin typeface="Hiragino Sans W6" panose="020B0400000000000000" pitchFamily="34" charset="-128"/>
                <a:ea typeface="Hiragino Sans W6" panose="020B0400000000000000" pitchFamily="34" charset="-128"/>
              </a:rPr>
              <a:t>一息つく</a:t>
            </a:r>
            <a:r>
              <a:rPr kumimoji="1" lang="en-US" altLang="ja-JP" b="1" u="none" strike="noStrike" kern="1200" cap="none" spc="600" normalizeH="0" baseline="0" noProof="0" dirty="0">
                <a:ln>
                  <a:noFill/>
                </a:ln>
                <a:solidFill>
                  <a:schemeClr val="tx1">
                    <a:lumMod val="75000"/>
                    <a:lumOff val="25000"/>
                  </a:schemeClr>
                </a:solidFill>
                <a:effectLst/>
                <a:uLnTx/>
                <a:uFillTx/>
                <a:latin typeface="Hiragino Sans W6" panose="020B0400000000000000" pitchFamily="34" charset="-128"/>
                <a:ea typeface="Hiragino Sans W6" panose="020B0400000000000000" pitchFamily="34" charset="-128"/>
              </a:rPr>
              <a:t>”</a:t>
            </a:r>
            <a:r>
              <a:rPr kumimoji="1" lang="ja-JP" altLang="en-US" b="1" u="none" strike="noStrike" kern="1200" cap="none" spc="600" normalizeH="0" baseline="0" noProof="0">
                <a:ln>
                  <a:noFill/>
                </a:ln>
                <a:solidFill>
                  <a:schemeClr val="tx1">
                    <a:lumMod val="75000"/>
                    <a:lumOff val="25000"/>
                  </a:schemeClr>
                </a:solidFill>
                <a:effectLst/>
                <a:uLnTx/>
                <a:uFillTx/>
                <a:latin typeface="Hiragino Sans W6" panose="020B0400000000000000" pitchFamily="34" charset="-128"/>
                <a:ea typeface="Hiragino Sans W6" panose="020B0400000000000000" pitchFamily="34" charset="-128"/>
              </a:rPr>
              <a:t>、心理的にも時間的にも余裕がある</a:t>
            </a:r>
            <a:br>
              <a:rPr kumimoji="1" lang="en-US" altLang="ja-JP" b="1" u="none" strike="noStrike" kern="1200" cap="none" spc="600" normalizeH="0" baseline="0" noProof="0" dirty="0">
                <a:ln>
                  <a:noFill/>
                </a:ln>
                <a:solidFill>
                  <a:schemeClr val="tx1">
                    <a:lumMod val="75000"/>
                    <a:lumOff val="25000"/>
                  </a:schemeClr>
                </a:solidFill>
                <a:effectLst/>
                <a:uLnTx/>
                <a:uFillTx/>
                <a:latin typeface="Hiragino Sans W6" panose="020B0400000000000000" pitchFamily="34" charset="-128"/>
                <a:ea typeface="Hiragino Sans W6" panose="020B0400000000000000" pitchFamily="34" charset="-128"/>
              </a:rPr>
            </a:br>
            <a:r>
              <a:rPr kumimoji="1" lang="ja-JP" altLang="en-US" b="1" u="none" strike="noStrike" kern="1200" cap="none" spc="600" normalizeH="0" baseline="0" noProof="0">
                <a:ln>
                  <a:noFill/>
                </a:ln>
                <a:solidFill>
                  <a:schemeClr val="tx1">
                    <a:lumMod val="75000"/>
                    <a:lumOff val="25000"/>
                  </a:schemeClr>
                </a:solidFill>
                <a:effectLst/>
                <a:uLnTx/>
                <a:uFillTx/>
                <a:latin typeface="Hiragino Sans W6" panose="020B0400000000000000" pitchFamily="34" charset="-128"/>
                <a:ea typeface="Hiragino Sans W6" panose="020B0400000000000000" pitchFamily="34" charset="-128"/>
              </a:rPr>
              <a:t>無防備な休憩時間を捉える</a:t>
            </a:r>
            <a:endParaRPr kumimoji="1" lang="en-US" altLang="ja-JP" b="1" u="none" strike="noStrike" kern="1200" cap="none" spc="600" normalizeH="0" baseline="0" noProof="0" dirty="0">
              <a:ln>
                <a:noFill/>
              </a:ln>
              <a:solidFill>
                <a:schemeClr val="tx1">
                  <a:lumMod val="75000"/>
                  <a:lumOff val="25000"/>
                </a:schemeClr>
              </a:solidFill>
              <a:effectLst/>
              <a:uLnTx/>
              <a:uFillTx/>
              <a:latin typeface="Hiragino Sans W6" panose="020B0400000000000000" pitchFamily="34" charset="-128"/>
              <a:ea typeface="Hiragino Sans W6" panose="020B0400000000000000" pitchFamily="34" charset="-128"/>
            </a:endParaRPr>
          </a:p>
        </p:txBody>
      </p:sp>
    </p:spTree>
    <p:extLst>
      <p:ext uri="{BB962C8B-B14F-4D97-AF65-F5344CB8AC3E}">
        <p14:creationId xmlns:p14="http://schemas.microsoft.com/office/powerpoint/2010/main" val="10985859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DC404A0A-AD69-9825-AB07-3D19E79CCC04}"/>
            </a:ext>
          </a:extLst>
        </p:cNvPr>
        <p:cNvGrpSpPr/>
        <p:nvPr/>
      </p:nvGrpSpPr>
      <p:grpSpPr>
        <a:xfrm>
          <a:off x="0" y="0"/>
          <a:ext cx="0" cy="0"/>
          <a:chOff x="0" y="0"/>
          <a:chExt cx="0" cy="0"/>
        </a:xfrm>
      </p:grpSpPr>
      <p:pic>
        <p:nvPicPr>
          <p:cNvPr id="6" name="図 5">
            <a:extLst>
              <a:ext uri="{FF2B5EF4-FFF2-40B4-BE49-F238E27FC236}">
                <a16:creationId xmlns:a16="http://schemas.microsoft.com/office/drawing/2014/main" id="{FC54C9CE-94D4-D440-1DE6-E3D9050D2EEA}"/>
              </a:ext>
            </a:extLst>
          </p:cNvPr>
          <p:cNvPicPr>
            <a:picLocks noChangeAspect="1"/>
          </p:cNvPicPr>
          <p:nvPr/>
        </p:nvPicPr>
        <p:blipFill>
          <a:blip r:embed="rId3"/>
          <a:stretch>
            <a:fillRect/>
          </a:stretch>
        </p:blipFill>
        <p:spPr>
          <a:xfrm>
            <a:off x="1" y="0"/>
            <a:ext cx="7686422" cy="6858000"/>
          </a:xfrm>
          <a:prstGeom prst="rect">
            <a:avLst/>
          </a:prstGeom>
        </p:spPr>
      </p:pic>
      <p:grpSp>
        <p:nvGrpSpPr>
          <p:cNvPr id="12" name="グループ化 11">
            <a:extLst>
              <a:ext uri="{FF2B5EF4-FFF2-40B4-BE49-F238E27FC236}">
                <a16:creationId xmlns:a16="http://schemas.microsoft.com/office/drawing/2014/main" id="{2CACADB8-C3AA-6748-35DC-A6179E687DA6}"/>
              </a:ext>
            </a:extLst>
          </p:cNvPr>
          <p:cNvGrpSpPr/>
          <p:nvPr/>
        </p:nvGrpSpPr>
        <p:grpSpPr>
          <a:xfrm>
            <a:off x="613496" y="2160606"/>
            <a:ext cx="5919384" cy="1225446"/>
            <a:chOff x="745576" y="2084063"/>
            <a:chExt cx="5919384" cy="1225446"/>
          </a:xfrm>
        </p:grpSpPr>
        <p:sp>
          <p:nvSpPr>
            <p:cNvPr id="24" name="正方形/長方形 23">
              <a:extLst>
                <a:ext uri="{FF2B5EF4-FFF2-40B4-BE49-F238E27FC236}">
                  <a16:creationId xmlns:a16="http://schemas.microsoft.com/office/drawing/2014/main" id="{DDE3723C-5D97-E12C-FA62-E6AA4B317502}"/>
                </a:ext>
              </a:extLst>
            </p:cNvPr>
            <p:cNvSpPr/>
            <p:nvPr/>
          </p:nvSpPr>
          <p:spPr>
            <a:xfrm>
              <a:off x="1374226" y="2087454"/>
              <a:ext cx="5290734" cy="1222055"/>
            </a:xfrm>
            <a:prstGeom prst="rect">
              <a:avLst/>
            </a:prstGeom>
            <a:solidFill>
              <a:schemeClr val="bg1"/>
            </a:solidFill>
            <a:ln>
              <a:solidFill>
                <a:srgbClr val="FE551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E5519"/>
                </a:solidFill>
                <a:effectLst/>
                <a:uLnTx/>
                <a:uFillTx/>
                <a:latin typeface="游ゴシック" panose="020F0502020204030204"/>
                <a:ea typeface="游ゴシック" panose="020B0400000000000000" pitchFamily="34" charset="-128"/>
                <a:cs typeface="+mn-cs"/>
              </a:endParaRPr>
            </a:p>
          </p:txBody>
        </p:sp>
        <p:sp>
          <p:nvSpPr>
            <p:cNvPr id="10" name="正方形/長方形 9">
              <a:extLst>
                <a:ext uri="{FF2B5EF4-FFF2-40B4-BE49-F238E27FC236}">
                  <a16:creationId xmlns:a16="http://schemas.microsoft.com/office/drawing/2014/main" id="{19017AA4-C296-A6DA-EE0A-5B58AC5E049C}"/>
                </a:ext>
              </a:extLst>
            </p:cNvPr>
            <p:cNvSpPr/>
            <p:nvPr/>
          </p:nvSpPr>
          <p:spPr>
            <a:xfrm>
              <a:off x="1380856" y="2161167"/>
              <a:ext cx="4943494" cy="1020792"/>
            </a:xfrm>
            <a:prstGeom prst="rect">
              <a:avLst/>
            </a:prstGeom>
          </p:spPr>
          <p:txBody>
            <a:bodyPr wrap="square" anchor="ctr">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1" lang="ja-JP" altLang="en-US" sz="1600" b="1" u="none" strike="noStrike" kern="1200" cap="none" spc="600" normalizeH="0" baseline="0" noProof="0">
                  <a:ln>
                    <a:noFill/>
                  </a:ln>
                  <a:solidFill>
                    <a:schemeClr val="tx1">
                      <a:lumMod val="85000"/>
                      <a:lumOff val="15000"/>
                    </a:schemeClr>
                  </a:solidFill>
                  <a:effectLst/>
                  <a:uLnTx/>
                  <a:uFillTx/>
                  <a:latin typeface="Hiragino Sans W6" panose="020B0400000000000000" pitchFamily="34" charset="-128"/>
                  <a:ea typeface="Hiragino Sans W6" panose="020B0400000000000000" pitchFamily="34" charset="-128"/>
                </a:rPr>
                <a:t>音と映像に集中できる小空間</a:t>
              </a:r>
              <a:endParaRPr kumimoji="1" lang="en-US" altLang="ja-JP" sz="1600" b="1" u="none" strike="noStrike" kern="1200" cap="none" spc="600" normalizeH="0" baseline="0" noProof="0" dirty="0">
                <a:ln>
                  <a:noFill/>
                </a:ln>
                <a:solidFill>
                  <a:schemeClr val="tx1">
                    <a:lumMod val="85000"/>
                    <a:lumOff val="15000"/>
                  </a:schemeClr>
                </a:solidFill>
                <a:effectLst/>
                <a:uLnTx/>
                <a:uFillTx/>
                <a:latin typeface="Hiragino Sans W6" panose="020B0400000000000000" pitchFamily="34" charset="-128"/>
                <a:ea typeface="Hiragino Sans W6" panose="020B0400000000000000" pitchFamily="34" charset="-128"/>
              </a:endParaRPr>
            </a:p>
            <a:p>
              <a:pPr marL="0" marR="0" lvl="0" indent="0" algn="l" defTabSz="914400" rtl="0" eaLnBrk="1" fontAlgn="auto" latinLnBrk="0" hangingPunct="1">
                <a:lnSpc>
                  <a:spcPct val="150000"/>
                </a:lnSpc>
                <a:spcBef>
                  <a:spcPts val="0"/>
                </a:spcBef>
                <a:spcAft>
                  <a:spcPts val="0"/>
                </a:spcAft>
                <a:buClrTx/>
                <a:buSzTx/>
                <a:buFontTx/>
                <a:buNone/>
                <a:tabLst/>
                <a:defRPr/>
              </a:pPr>
              <a:r>
                <a:rPr lang="ja-JP" altLang="en-US" sz="1400" spc="300">
                  <a:solidFill>
                    <a:srgbClr val="FE5519"/>
                  </a:solidFill>
                  <a:latin typeface="Hiragino Sans W5" panose="020B0400000000000000" pitchFamily="34" charset="-128"/>
                  <a:ea typeface="Hiragino Sans W5" panose="020B0400000000000000" pitchFamily="34" charset="-128"/>
                </a:rPr>
                <a:t>　　　</a:t>
              </a:r>
              <a:r>
                <a:rPr lang="en-US" altLang="ja-JP" sz="1400" spc="300" dirty="0">
                  <a:solidFill>
                    <a:srgbClr val="FE5519"/>
                  </a:solidFill>
                  <a:latin typeface="Hiragino Sans W5" panose="020B0400000000000000" pitchFamily="34" charset="-128"/>
                  <a:ea typeface="Hiragino Sans W5" panose="020B0400000000000000" pitchFamily="34" charset="-128"/>
                </a:rPr>
                <a:t> </a:t>
              </a:r>
              <a:r>
                <a:rPr kumimoji="1" lang="ja-JP" altLang="en-US" sz="1400" b="0" i="0" u="none" strike="noStrike" kern="1200" cap="none" spc="300" normalizeH="0" baseline="0" noProof="0">
                  <a:ln>
                    <a:noFill/>
                  </a:ln>
                  <a:solidFill>
                    <a:srgbClr val="FE5519"/>
                  </a:solidFill>
                  <a:effectLst/>
                  <a:uLnTx/>
                  <a:uFillTx/>
                  <a:latin typeface="Hiragino Sans W5" panose="020B0400000000000000" pitchFamily="34" charset="-128"/>
                  <a:ea typeface="Hiragino Sans W5" panose="020B0400000000000000" pitchFamily="34" charset="-128"/>
                  <a:cs typeface="+mn-cs"/>
                </a:rPr>
                <a:t>空気が外に漏れないほどの密閉空間</a:t>
              </a:r>
              <a:endParaRPr lang="en-US" altLang="ja-JP" sz="1400" spc="300" dirty="0">
                <a:solidFill>
                  <a:srgbClr val="FE5519"/>
                </a:solidFill>
                <a:latin typeface="Hiragino Sans W5" panose="020B0400000000000000" pitchFamily="34" charset="-128"/>
                <a:ea typeface="Hiragino Sans W5" panose="020B0400000000000000" pitchFamily="34" charset="-128"/>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1400" b="0" i="0" u="none" strike="noStrike" kern="1200" cap="none" spc="300" normalizeH="0" baseline="0" noProof="0">
                  <a:ln>
                    <a:noFill/>
                  </a:ln>
                  <a:solidFill>
                    <a:srgbClr val="FE5519"/>
                  </a:solidFill>
                  <a:effectLst/>
                  <a:uLnTx/>
                  <a:uFillTx/>
                  <a:latin typeface="Hiragino Sans W5" panose="020B0400000000000000" pitchFamily="34" charset="-128"/>
                  <a:ea typeface="Hiragino Sans W5" panose="020B0400000000000000" pitchFamily="34" charset="-128"/>
                  <a:cs typeface="+mn-cs"/>
                </a:rPr>
                <a:t>　　　</a:t>
              </a:r>
              <a:r>
                <a:rPr kumimoji="1" lang="en-US" altLang="ja-JP" sz="1400" b="0" i="0" u="none" strike="noStrike" kern="1200" cap="none" spc="300" normalizeH="0" baseline="0" noProof="0" dirty="0">
                  <a:ln>
                    <a:noFill/>
                  </a:ln>
                  <a:solidFill>
                    <a:srgbClr val="FE5519"/>
                  </a:solidFill>
                  <a:effectLst/>
                  <a:uLnTx/>
                  <a:uFillTx/>
                  <a:latin typeface="Hiragino Sans W5" panose="020B0400000000000000" pitchFamily="34" charset="-128"/>
                  <a:ea typeface="Hiragino Sans W5" panose="020B0400000000000000" pitchFamily="34" charset="-128"/>
                  <a:cs typeface="+mn-cs"/>
                </a:rPr>
                <a:t> </a:t>
              </a:r>
              <a:r>
                <a:rPr kumimoji="1" lang="ja-JP" altLang="en-US" sz="1400" b="0" i="0" u="none" strike="noStrike" kern="1200" cap="none" spc="300" normalizeH="0" baseline="0" noProof="0">
                  <a:ln>
                    <a:noFill/>
                  </a:ln>
                  <a:solidFill>
                    <a:srgbClr val="FE5519"/>
                  </a:solidFill>
                  <a:effectLst/>
                  <a:uLnTx/>
                  <a:uFillTx/>
                  <a:latin typeface="Hiragino Sans W5" panose="020B0400000000000000" pitchFamily="34" charset="-128"/>
                  <a:ea typeface="Hiragino Sans W5" panose="020B0400000000000000" pitchFamily="34" charset="-128"/>
                  <a:cs typeface="+mn-cs"/>
                </a:rPr>
                <a:t>室外の音が入りにくい構造</a:t>
              </a:r>
              <a:endParaRPr kumimoji="1" lang="en-US" altLang="ja-JP" b="0" i="0" u="none" strike="noStrike" kern="1200" cap="none" spc="300" normalizeH="0" baseline="0" noProof="0" dirty="0">
                <a:ln>
                  <a:noFill/>
                </a:ln>
                <a:solidFill>
                  <a:srgbClr val="FE5519"/>
                </a:solidFill>
                <a:effectLst/>
                <a:uLnTx/>
                <a:uFillTx/>
                <a:latin typeface="Hiragino Sans W5" panose="020B0400000000000000" pitchFamily="34" charset="-128"/>
                <a:ea typeface="Hiragino Sans W5" panose="020B0400000000000000" pitchFamily="34" charset="-128"/>
                <a:cs typeface="+mn-cs"/>
              </a:endParaRPr>
            </a:p>
          </p:txBody>
        </p:sp>
        <p:sp>
          <p:nvSpPr>
            <p:cNvPr id="21" name="正方形/長方形 20">
              <a:extLst>
                <a:ext uri="{FF2B5EF4-FFF2-40B4-BE49-F238E27FC236}">
                  <a16:creationId xmlns:a16="http://schemas.microsoft.com/office/drawing/2014/main" id="{2080B565-205E-DBE6-90CB-724CE9742FEA}"/>
                </a:ext>
              </a:extLst>
            </p:cNvPr>
            <p:cNvSpPr/>
            <p:nvPr/>
          </p:nvSpPr>
          <p:spPr>
            <a:xfrm>
              <a:off x="745576" y="2084063"/>
              <a:ext cx="511991" cy="1222055"/>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800" u="none" strike="noStrike" kern="1200" cap="none" spc="0" normalizeH="0" baseline="0" noProof="0" dirty="0">
                  <a:ln>
                    <a:noFill/>
                  </a:ln>
                  <a:solidFill>
                    <a:schemeClr val="bg1"/>
                  </a:solidFill>
                  <a:effectLst/>
                  <a:uLnTx/>
                  <a:uFillTx/>
                  <a:latin typeface="DIN Alternate" panose="020B0500000000000000" pitchFamily="34" charset="0"/>
                  <a:ea typeface="Hiragino Sans W4" panose="020B0400000000000000" pitchFamily="34" charset="-128"/>
                </a:rPr>
                <a:t>1</a:t>
              </a:r>
              <a:endParaRPr kumimoji="1" lang="ja-JP" altLang="en-US" sz="2800" u="none" strike="noStrike" kern="1200" cap="none" spc="0" normalizeH="0" baseline="0" noProof="0">
                <a:ln>
                  <a:noFill/>
                </a:ln>
                <a:solidFill>
                  <a:schemeClr val="bg1"/>
                </a:solidFill>
                <a:effectLst/>
                <a:uLnTx/>
                <a:uFillTx/>
                <a:latin typeface="DIN Alternate" panose="020B0500000000000000" pitchFamily="34" charset="0"/>
                <a:ea typeface="Hiragino Sans W4" panose="020B0400000000000000" pitchFamily="34" charset="-128"/>
              </a:endParaRPr>
            </a:p>
          </p:txBody>
        </p:sp>
        <p:pic>
          <p:nvPicPr>
            <p:cNvPr id="39" name="図 38" descr="黒い背景に白い文字がある&#10;&#10;中程度の精度で自動的に生成された説明">
              <a:extLst>
                <a:ext uri="{FF2B5EF4-FFF2-40B4-BE49-F238E27FC236}">
                  <a16:creationId xmlns:a16="http://schemas.microsoft.com/office/drawing/2014/main" id="{046E4EAB-513C-0821-07B5-0AF227DFDCF8}"/>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1745372" y="2658858"/>
              <a:ext cx="279063" cy="354305"/>
            </a:xfrm>
            <a:prstGeom prst="rect">
              <a:avLst/>
            </a:prstGeom>
          </p:spPr>
        </p:pic>
      </p:grpSp>
      <p:grpSp>
        <p:nvGrpSpPr>
          <p:cNvPr id="9" name="グループ化 8">
            <a:extLst>
              <a:ext uri="{FF2B5EF4-FFF2-40B4-BE49-F238E27FC236}">
                <a16:creationId xmlns:a16="http://schemas.microsoft.com/office/drawing/2014/main" id="{3F3C1A92-A947-FABA-7420-F66BBE0A76C1}"/>
              </a:ext>
            </a:extLst>
          </p:cNvPr>
          <p:cNvGrpSpPr/>
          <p:nvPr/>
        </p:nvGrpSpPr>
        <p:grpSpPr>
          <a:xfrm>
            <a:off x="613496" y="4843821"/>
            <a:ext cx="5919384" cy="1222055"/>
            <a:chOff x="743748" y="3447492"/>
            <a:chExt cx="5919384" cy="1222055"/>
          </a:xfrm>
        </p:grpSpPr>
        <p:sp>
          <p:nvSpPr>
            <p:cNvPr id="16" name="正方形/長方形 15">
              <a:extLst>
                <a:ext uri="{FF2B5EF4-FFF2-40B4-BE49-F238E27FC236}">
                  <a16:creationId xmlns:a16="http://schemas.microsoft.com/office/drawing/2014/main" id="{0E58C901-431B-6A44-20B5-0926F961CBE1}"/>
                </a:ext>
              </a:extLst>
            </p:cNvPr>
            <p:cNvSpPr/>
            <p:nvPr/>
          </p:nvSpPr>
          <p:spPr>
            <a:xfrm>
              <a:off x="1372398" y="3447492"/>
              <a:ext cx="5290734" cy="1222055"/>
            </a:xfrm>
            <a:prstGeom prst="rect">
              <a:avLst/>
            </a:prstGeom>
            <a:solidFill>
              <a:schemeClr val="bg1"/>
            </a:solidFill>
            <a:ln>
              <a:solidFill>
                <a:srgbClr val="FE551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E5519"/>
                </a:solidFill>
                <a:effectLst/>
                <a:uLnTx/>
                <a:uFillTx/>
                <a:latin typeface="游ゴシック" panose="020F0502020204030204"/>
                <a:ea typeface="游ゴシック" panose="020B0400000000000000" pitchFamily="34" charset="-128"/>
                <a:cs typeface="+mn-cs"/>
              </a:endParaRPr>
            </a:p>
          </p:txBody>
        </p:sp>
        <p:sp>
          <p:nvSpPr>
            <p:cNvPr id="22" name="正方形/長方形 21">
              <a:extLst>
                <a:ext uri="{FF2B5EF4-FFF2-40B4-BE49-F238E27FC236}">
                  <a16:creationId xmlns:a16="http://schemas.microsoft.com/office/drawing/2014/main" id="{F997ED74-989E-95BF-002D-CBAA4F3B1B33}"/>
                </a:ext>
              </a:extLst>
            </p:cNvPr>
            <p:cNvSpPr/>
            <p:nvPr/>
          </p:nvSpPr>
          <p:spPr>
            <a:xfrm>
              <a:off x="743748" y="3447492"/>
              <a:ext cx="511991" cy="1222055"/>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800" dirty="0">
                  <a:solidFill>
                    <a:schemeClr val="bg1"/>
                  </a:solidFill>
                  <a:latin typeface="DIN Alternate" panose="020B0500000000000000" pitchFamily="34" charset="0"/>
                  <a:ea typeface="Hiragino Sans W4" panose="020B0400000000000000" pitchFamily="34" charset="-128"/>
                </a:rPr>
                <a:t>3</a:t>
              </a:r>
              <a:endParaRPr kumimoji="1" lang="ja-JP" altLang="en-US" sz="2800" u="none" strike="noStrike" kern="1200" cap="none" spc="0" normalizeH="0" baseline="0" noProof="0">
                <a:ln>
                  <a:noFill/>
                </a:ln>
                <a:solidFill>
                  <a:schemeClr val="bg1"/>
                </a:solidFill>
                <a:effectLst/>
                <a:uLnTx/>
                <a:uFillTx/>
                <a:latin typeface="DIN Alternate" panose="020B0500000000000000" pitchFamily="34" charset="0"/>
                <a:ea typeface="Hiragino Sans W4" panose="020B0400000000000000" pitchFamily="34" charset="-128"/>
              </a:endParaRPr>
            </a:p>
          </p:txBody>
        </p:sp>
        <p:sp>
          <p:nvSpPr>
            <p:cNvPr id="2" name="正方形/長方形 1">
              <a:extLst>
                <a:ext uri="{FF2B5EF4-FFF2-40B4-BE49-F238E27FC236}">
                  <a16:creationId xmlns:a16="http://schemas.microsoft.com/office/drawing/2014/main" id="{457505D5-02F9-FAA3-BDEF-09DBAC7A6B21}"/>
                </a:ext>
              </a:extLst>
            </p:cNvPr>
            <p:cNvSpPr/>
            <p:nvPr/>
          </p:nvSpPr>
          <p:spPr>
            <a:xfrm>
              <a:off x="1448229" y="3531275"/>
              <a:ext cx="4891845" cy="1060740"/>
            </a:xfrm>
            <a:prstGeom prst="rect">
              <a:avLst/>
            </a:prstGeom>
          </p:spPr>
          <p:txBody>
            <a:bodyPr wrap="square" anchor="ctr">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1" lang="ja-JP" altLang="en-US" sz="1600" b="1" spc="600">
                  <a:solidFill>
                    <a:schemeClr val="tx1">
                      <a:lumMod val="85000"/>
                      <a:lumOff val="15000"/>
                    </a:schemeClr>
                  </a:solidFill>
                  <a:latin typeface="Hiragino Sans W6" panose="020B0400000000000000" pitchFamily="34" charset="-128"/>
                  <a:ea typeface="Hiragino Sans W6" panose="020B0400000000000000" pitchFamily="34" charset="-128"/>
                </a:rPr>
                <a:t>没入</a:t>
              </a:r>
              <a:r>
                <a:rPr kumimoji="1" lang="en-US" altLang="ja-JP" sz="1600" b="1" spc="600" dirty="0">
                  <a:solidFill>
                    <a:schemeClr val="tx1">
                      <a:lumMod val="85000"/>
                      <a:lumOff val="15000"/>
                    </a:schemeClr>
                  </a:solidFill>
                  <a:latin typeface="Hiragino Sans W6" panose="020B0400000000000000" pitchFamily="34" charset="-128"/>
                  <a:ea typeface="Hiragino Sans W6" panose="020B0400000000000000" pitchFamily="34" charset="-128"/>
                </a:rPr>
                <a:t>/</a:t>
              </a:r>
              <a:r>
                <a:rPr kumimoji="1" lang="ja-JP" altLang="en-US" sz="1600" b="1" u="none" strike="noStrike" kern="1200" cap="none" spc="600" normalizeH="0" baseline="0" noProof="0">
                  <a:ln>
                    <a:noFill/>
                  </a:ln>
                  <a:solidFill>
                    <a:schemeClr val="tx1">
                      <a:lumMod val="85000"/>
                      <a:lumOff val="15000"/>
                    </a:schemeClr>
                  </a:solidFill>
                  <a:effectLst/>
                  <a:uLnTx/>
                  <a:uFillTx/>
                  <a:latin typeface="Hiragino Sans W6" panose="020B0400000000000000" pitchFamily="34" charset="-128"/>
                  <a:ea typeface="Hiragino Sans W6" panose="020B0400000000000000" pitchFamily="34" charset="-128"/>
                </a:rPr>
                <a:t>行動する余裕がある</a:t>
              </a:r>
              <a:endParaRPr kumimoji="1" lang="en-US" altLang="ja-JP" sz="1600" b="1" u="none" strike="noStrike" kern="1200" cap="none" spc="600" normalizeH="0" baseline="0" noProof="0" dirty="0">
                <a:ln>
                  <a:noFill/>
                </a:ln>
                <a:solidFill>
                  <a:schemeClr val="tx1">
                    <a:lumMod val="85000"/>
                    <a:lumOff val="15000"/>
                  </a:schemeClr>
                </a:solidFill>
                <a:effectLst/>
                <a:uLnTx/>
                <a:uFillTx/>
                <a:latin typeface="Hiragino Sans W6" panose="020B0400000000000000" pitchFamily="34" charset="-128"/>
                <a:ea typeface="Hiragino Sans W6" panose="020B0400000000000000" pitchFamily="34" charset="-128"/>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1400" b="0" i="0" u="none" strike="noStrike" kern="1200" cap="none" spc="300" normalizeH="0" baseline="0" noProof="0">
                  <a:ln>
                    <a:noFill/>
                  </a:ln>
                  <a:solidFill>
                    <a:srgbClr val="FE5519"/>
                  </a:solidFill>
                  <a:effectLst/>
                  <a:uLnTx/>
                  <a:uFillTx/>
                  <a:latin typeface="Hiragino Sans W5" panose="020B0400000000000000" pitchFamily="34" charset="-128"/>
                  <a:ea typeface="Hiragino Sans W5" panose="020B0400000000000000" pitchFamily="34" charset="-128"/>
                  <a:cs typeface="+mn-cs"/>
                </a:rPr>
                <a:t>　　　</a:t>
              </a:r>
              <a:r>
                <a:rPr kumimoji="1" lang="en-US" altLang="ja-JP" sz="1400" spc="300" dirty="0">
                  <a:solidFill>
                    <a:srgbClr val="FE5519"/>
                  </a:solidFill>
                  <a:latin typeface="Hiragino Sans W5" panose="020B0400000000000000" pitchFamily="34" charset="-128"/>
                  <a:ea typeface="Hiragino Sans W5" panose="020B0400000000000000" pitchFamily="34" charset="-128"/>
                </a:rPr>
                <a:t> </a:t>
              </a:r>
              <a:r>
                <a:rPr kumimoji="1" lang="ja-JP" altLang="en-US" sz="1400" b="0" i="0" u="none" strike="noStrike" kern="1200" cap="none" spc="300" normalizeH="0" baseline="0" noProof="0">
                  <a:ln>
                    <a:noFill/>
                  </a:ln>
                  <a:solidFill>
                    <a:srgbClr val="FE5519"/>
                  </a:solidFill>
                  <a:effectLst/>
                  <a:uLnTx/>
                  <a:uFillTx/>
                  <a:latin typeface="Hiragino Sans W5" panose="020B0400000000000000" pitchFamily="34" charset="-128"/>
                  <a:ea typeface="Hiragino Sans W5" panose="020B0400000000000000" pitchFamily="34" charset="-128"/>
                  <a:cs typeface="+mn-cs"/>
                </a:rPr>
                <a:t>喫煙以外の目的がない</a:t>
              </a:r>
              <a:endParaRPr kumimoji="1" lang="en-US" altLang="ja-JP" b="0" i="0" u="none" strike="noStrike" kern="1200" cap="none" spc="300" normalizeH="0" baseline="0" noProof="0" dirty="0">
                <a:ln>
                  <a:noFill/>
                </a:ln>
                <a:solidFill>
                  <a:srgbClr val="FE5519"/>
                </a:solidFill>
                <a:effectLst/>
                <a:uLnTx/>
                <a:uFillTx/>
                <a:latin typeface="Hiragino Sans W5" panose="020B0400000000000000" pitchFamily="34" charset="-128"/>
                <a:ea typeface="Hiragino Sans W5" panose="020B0400000000000000" pitchFamily="34" charset="-128"/>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lang="ja-JP" altLang="en-US" sz="1400" spc="300">
                  <a:solidFill>
                    <a:srgbClr val="FE5519"/>
                  </a:solidFill>
                  <a:latin typeface="Hiragino Sans W5" panose="020B0400000000000000" pitchFamily="34" charset="-128"/>
                  <a:ea typeface="Hiragino Sans W5" panose="020B0400000000000000" pitchFamily="34" charset="-128"/>
                </a:rPr>
                <a:t>　　　</a:t>
              </a:r>
              <a:r>
                <a:rPr lang="en-US" altLang="ja-JP" sz="1400" spc="300" dirty="0">
                  <a:solidFill>
                    <a:srgbClr val="FE5519"/>
                  </a:solidFill>
                  <a:latin typeface="Hiragino Sans W5" panose="020B0400000000000000" pitchFamily="34" charset="-128"/>
                  <a:ea typeface="Hiragino Sans W5" panose="020B0400000000000000" pitchFamily="34" charset="-128"/>
                </a:rPr>
                <a:t> </a:t>
              </a:r>
              <a:r>
                <a:rPr kumimoji="1" lang="ja-JP" altLang="en-US" sz="1400" b="0" i="0" u="none" strike="noStrike" kern="1200" cap="none" spc="300" normalizeH="0" baseline="0" noProof="0">
                  <a:ln>
                    <a:noFill/>
                  </a:ln>
                  <a:solidFill>
                    <a:srgbClr val="FE5519"/>
                  </a:solidFill>
                  <a:effectLst/>
                  <a:uLnTx/>
                  <a:uFillTx/>
                  <a:latin typeface="Hiragino Sans W5" panose="020B0400000000000000" pitchFamily="34" charset="-128"/>
                  <a:ea typeface="Hiragino Sans W5" panose="020B0400000000000000" pitchFamily="34" charset="-128"/>
                  <a:cs typeface="+mn-cs"/>
                </a:rPr>
                <a:t>興味から行動までのハードルが低い</a:t>
              </a:r>
              <a:endParaRPr kumimoji="1" lang="en-US" altLang="ja-JP" b="0" i="0" u="none" strike="noStrike" kern="1200" cap="none" spc="300" normalizeH="0" baseline="0" noProof="0" dirty="0">
                <a:ln>
                  <a:noFill/>
                </a:ln>
                <a:solidFill>
                  <a:srgbClr val="FE5519"/>
                </a:solidFill>
                <a:effectLst/>
                <a:uLnTx/>
                <a:uFillTx/>
                <a:latin typeface="Hiragino Sans W5" panose="020B0400000000000000" pitchFamily="34" charset="-128"/>
                <a:ea typeface="Hiragino Sans W5" panose="020B0400000000000000" pitchFamily="34" charset="-128"/>
                <a:cs typeface="+mn-cs"/>
              </a:endParaRPr>
            </a:p>
          </p:txBody>
        </p:sp>
        <p:pic>
          <p:nvPicPr>
            <p:cNvPr id="40" name="図 39" descr="黒い背景に白い文字がある&#10;&#10;中程度の精度で自動的に生成された説明">
              <a:extLst>
                <a:ext uri="{FF2B5EF4-FFF2-40B4-BE49-F238E27FC236}">
                  <a16:creationId xmlns:a16="http://schemas.microsoft.com/office/drawing/2014/main" id="{E01D3C00-F21F-0E64-42C4-69E0D2CBF096}"/>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1743543" y="4042901"/>
              <a:ext cx="279063" cy="354305"/>
            </a:xfrm>
            <a:prstGeom prst="rect">
              <a:avLst/>
            </a:prstGeom>
          </p:spPr>
        </p:pic>
      </p:grpSp>
      <p:grpSp>
        <p:nvGrpSpPr>
          <p:cNvPr id="11" name="グループ化 10">
            <a:extLst>
              <a:ext uri="{FF2B5EF4-FFF2-40B4-BE49-F238E27FC236}">
                <a16:creationId xmlns:a16="http://schemas.microsoft.com/office/drawing/2014/main" id="{24688ED5-7600-8274-85D9-32E697577A9D}"/>
              </a:ext>
            </a:extLst>
          </p:cNvPr>
          <p:cNvGrpSpPr/>
          <p:nvPr/>
        </p:nvGrpSpPr>
        <p:grpSpPr>
          <a:xfrm>
            <a:off x="613496" y="3503909"/>
            <a:ext cx="5919384" cy="1222055"/>
            <a:chOff x="743748" y="4807530"/>
            <a:chExt cx="5919384" cy="1222055"/>
          </a:xfrm>
        </p:grpSpPr>
        <p:sp>
          <p:nvSpPr>
            <p:cNvPr id="25" name="正方形/長方形 24">
              <a:extLst>
                <a:ext uri="{FF2B5EF4-FFF2-40B4-BE49-F238E27FC236}">
                  <a16:creationId xmlns:a16="http://schemas.microsoft.com/office/drawing/2014/main" id="{6B575125-EA33-1517-F4E9-6E23B43E3882}"/>
                </a:ext>
              </a:extLst>
            </p:cNvPr>
            <p:cNvSpPr/>
            <p:nvPr/>
          </p:nvSpPr>
          <p:spPr>
            <a:xfrm>
              <a:off x="1372398" y="4807530"/>
              <a:ext cx="5290734" cy="1222055"/>
            </a:xfrm>
            <a:prstGeom prst="rect">
              <a:avLst/>
            </a:prstGeom>
            <a:solidFill>
              <a:schemeClr val="bg1"/>
            </a:solidFill>
            <a:ln>
              <a:solidFill>
                <a:srgbClr val="FE551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E5519"/>
                </a:solidFill>
                <a:effectLst/>
                <a:uLnTx/>
                <a:uFillTx/>
                <a:latin typeface="游ゴシック" panose="020F0502020204030204"/>
                <a:ea typeface="游ゴシック" panose="020B0400000000000000" pitchFamily="34" charset="-128"/>
                <a:cs typeface="+mn-cs"/>
              </a:endParaRPr>
            </a:p>
          </p:txBody>
        </p:sp>
        <p:sp>
          <p:nvSpPr>
            <p:cNvPr id="23" name="正方形/長方形 22">
              <a:extLst>
                <a:ext uri="{FF2B5EF4-FFF2-40B4-BE49-F238E27FC236}">
                  <a16:creationId xmlns:a16="http://schemas.microsoft.com/office/drawing/2014/main" id="{5DA24440-AA80-8C16-30FF-6A1225AED3CF}"/>
                </a:ext>
              </a:extLst>
            </p:cNvPr>
            <p:cNvSpPr/>
            <p:nvPr/>
          </p:nvSpPr>
          <p:spPr>
            <a:xfrm>
              <a:off x="743748" y="4807530"/>
              <a:ext cx="511991" cy="1222055"/>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800" dirty="0">
                  <a:solidFill>
                    <a:schemeClr val="bg1"/>
                  </a:solidFill>
                  <a:latin typeface="DIN Alternate" panose="020B0500000000000000" pitchFamily="34" charset="0"/>
                  <a:ea typeface="Hiragino Sans W4" panose="020B0400000000000000" pitchFamily="34" charset="-128"/>
                </a:rPr>
                <a:t>2</a:t>
              </a:r>
              <a:endParaRPr kumimoji="1" lang="ja-JP" altLang="en-US" sz="2800" u="none" strike="noStrike" kern="1200" cap="none" spc="0" normalizeH="0" baseline="0" noProof="0">
                <a:ln>
                  <a:noFill/>
                </a:ln>
                <a:solidFill>
                  <a:schemeClr val="bg1"/>
                </a:solidFill>
                <a:effectLst/>
                <a:uLnTx/>
                <a:uFillTx/>
                <a:latin typeface="DIN Alternate" panose="020B0500000000000000" pitchFamily="34" charset="0"/>
                <a:ea typeface="Hiragino Sans W4" panose="020B0400000000000000" pitchFamily="34" charset="-128"/>
              </a:endParaRPr>
            </a:p>
          </p:txBody>
        </p:sp>
        <p:sp>
          <p:nvSpPr>
            <p:cNvPr id="3" name="正方形/長方形 2">
              <a:extLst>
                <a:ext uri="{FF2B5EF4-FFF2-40B4-BE49-F238E27FC236}">
                  <a16:creationId xmlns:a16="http://schemas.microsoft.com/office/drawing/2014/main" id="{12645B21-77EA-2400-5799-EF698DF2D411}"/>
                </a:ext>
              </a:extLst>
            </p:cNvPr>
            <p:cNvSpPr/>
            <p:nvPr/>
          </p:nvSpPr>
          <p:spPr>
            <a:xfrm>
              <a:off x="1432062" y="4903089"/>
              <a:ext cx="5101293" cy="1020792"/>
            </a:xfrm>
            <a:prstGeom prst="rect">
              <a:avLst/>
            </a:prstGeom>
          </p:spPr>
          <p:txBody>
            <a:bodyPr wrap="square" anchor="ctr">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1" lang="ja-JP" altLang="en-US" sz="1600" b="1" u="none" strike="noStrike" kern="1200" cap="none" spc="600" normalizeH="0" baseline="0" noProof="0">
                  <a:ln>
                    <a:noFill/>
                  </a:ln>
                  <a:solidFill>
                    <a:schemeClr val="tx1">
                      <a:lumMod val="85000"/>
                      <a:lumOff val="15000"/>
                    </a:schemeClr>
                  </a:solidFill>
                  <a:effectLst/>
                  <a:uLnTx/>
                  <a:uFillTx/>
                  <a:latin typeface="Hiragino Sans W6" panose="020B0400000000000000" pitchFamily="34" charset="-128"/>
                  <a:ea typeface="Hiragino Sans W6" panose="020B0400000000000000" pitchFamily="34" charset="-128"/>
                </a:rPr>
                <a:t>手持ち無沙汰</a:t>
              </a:r>
              <a:endParaRPr kumimoji="1" lang="en-US" altLang="ja-JP" sz="1600" b="1" u="none" strike="noStrike" kern="1200" cap="none" spc="600" normalizeH="0" baseline="0" noProof="0" dirty="0">
                <a:ln>
                  <a:noFill/>
                </a:ln>
                <a:solidFill>
                  <a:schemeClr val="tx1">
                    <a:lumMod val="85000"/>
                    <a:lumOff val="15000"/>
                  </a:schemeClr>
                </a:solidFill>
                <a:effectLst/>
                <a:uLnTx/>
                <a:uFillTx/>
                <a:latin typeface="Hiragino Sans W6" panose="020B0400000000000000" pitchFamily="34" charset="-128"/>
                <a:ea typeface="Hiragino Sans W6" panose="020B0400000000000000" pitchFamily="34" charset="-128"/>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1400" b="0" i="0" u="none" strike="noStrike" kern="1200" cap="none" spc="300" normalizeH="0" baseline="0" noProof="0">
                  <a:ln>
                    <a:noFill/>
                  </a:ln>
                  <a:solidFill>
                    <a:srgbClr val="FE5519"/>
                  </a:solidFill>
                  <a:effectLst/>
                  <a:uLnTx/>
                  <a:uFillTx/>
                  <a:latin typeface="Hiragino Sans W5" panose="020B0400000000000000" pitchFamily="34" charset="-128"/>
                  <a:ea typeface="Hiragino Sans W5" panose="020B0400000000000000" pitchFamily="34" charset="-128"/>
                  <a:cs typeface="+mn-cs"/>
                </a:rPr>
                <a:t>　　　モニターの他に視線を奪うものがない</a:t>
              </a:r>
              <a:endParaRPr kumimoji="1" lang="en-US" altLang="ja-JP" b="0" i="0" u="none" strike="noStrike" kern="1200" cap="none" spc="300" normalizeH="0" baseline="0" noProof="0" dirty="0">
                <a:ln>
                  <a:noFill/>
                </a:ln>
                <a:solidFill>
                  <a:srgbClr val="FE5519"/>
                </a:solidFill>
                <a:effectLst/>
                <a:uLnTx/>
                <a:uFillTx/>
                <a:latin typeface="Hiragino Sans W5" panose="020B0400000000000000" pitchFamily="34" charset="-128"/>
                <a:ea typeface="Hiragino Sans W5" panose="020B0400000000000000" pitchFamily="34" charset="-128"/>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1400" b="0" i="0" u="none" strike="noStrike" kern="1200" cap="none" spc="300" normalizeH="0" baseline="0" noProof="0">
                  <a:ln>
                    <a:noFill/>
                  </a:ln>
                  <a:solidFill>
                    <a:srgbClr val="FE5519"/>
                  </a:solidFill>
                  <a:effectLst/>
                  <a:uLnTx/>
                  <a:uFillTx/>
                  <a:latin typeface="Hiragino Sans W5" panose="020B0400000000000000" pitchFamily="34" charset="-128"/>
                  <a:ea typeface="Hiragino Sans W5" panose="020B0400000000000000" pitchFamily="34" charset="-128"/>
                  <a:cs typeface="+mn-cs"/>
                </a:rPr>
                <a:t>　　　スタンバイモード状態</a:t>
              </a:r>
              <a:endParaRPr kumimoji="1" lang="en-US" altLang="ja-JP" b="0" i="0" u="none" strike="noStrike" kern="1200" cap="none" spc="300" normalizeH="0" baseline="0" noProof="0" dirty="0">
                <a:ln>
                  <a:noFill/>
                </a:ln>
                <a:solidFill>
                  <a:srgbClr val="FE5519"/>
                </a:solidFill>
                <a:effectLst/>
                <a:uLnTx/>
                <a:uFillTx/>
                <a:latin typeface="Hiragino Sans W5" panose="020B0400000000000000" pitchFamily="34" charset="-128"/>
                <a:ea typeface="Hiragino Sans W5" panose="020B0400000000000000" pitchFamily="34" charset="-128"/>
                <a:cs typeface="+mn-cs"/>
              </a:endParaRPr>
            </a:p>
          </p:txBody>
        </p:sp>
        <p:pic>
          <p:nvPicPr>
            <p:cNvPr id="41" name="図 40" descr="黒い背景に白い文字がある&#10;&#10;中程度の精度で自動的に生成された説明">
              <a:extLst>
                <a:ext uri="{FF2B5EF4-FFF2-40B4-BE49-F238E27FC236}">
                  <a16:creationId xmlns:a16="http://schemas.microsoft.com/office/drawing/2014/main" id="{8C58E0D6-74F6-8974-FDFE-FF4261AF2BAD}"/>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1729665" y="5393554"/>
              <a:ext cx="279063" cy="354305"/>
            </a:xfrm>
            <a:prstGeom prst="rect">
              <a:avLst/>
            </a:prstGeom>
          </p:spPr>
        </p:pic>
      </p:grpSp>
      <p:sp>
        <p:nvSpPr>
          <p:cNvPr id="4" name="スライド番号プレースホルダ 3">
            <a:extLst>
              <a:ext uri="{FF2B5EF4-FFF2-40B4-BE49-F238E27FC236}">
                <a16:creationId xmlns:a16="http://schemas.microsoft.com/office/drawing/2014/main" id="{9B574891-855F-691D-9DF9-F19D3991028B}"/>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algn="r">
              <a:defRPr/>
            </a:pPr>
            <a:r>
              <a:rPr lang="en-US" altLang="ja-JP" sz="1100" dirty="0">
                <a:solidFill>
                  <a:srgbClr val="FE5519"/>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rgbClr val="FE5519"/>
                </a:solidFill>
                <a:latin typeface="DIN Alternate" panose="020B0500000000000000" pitchFamily="34" charset="0"/>
                <a:ea typeface="Hiragino Sans W1" panose="020B0300000000000000" pitchFamily="34" charset="-128"/>
              </a:rPr>
              <a:pPr algn="r">
                <a:defRPr/>
              </a:pPr>
              <a:t>9</a:t>
            </a:fld>
            <a:endParaRPr lang="en-US" altLang="ja-JP" sz="1100" dirty="0">
              <a:solidFill>
                <a:srgbClr val="FE5519"/>
              </a:solidFill>
              <a:latin typeface="DIN Alternate" panose="020B0500000000000000" pitchFamily="34" charset="0"/>
              <a:ea typeface="Hiragino Sans W1" panose="020B0300000000000000" pitchFamily="34" charset="-128"/>
            </a:endParaRPr>
          </a:p>
        </p:txBody>
      </p:sp>
      <p:pic>
        <p:nvPicPr>
          <p:cNvPr id="14" name="図 13">
            <a:extLst>
              <a:ext uri="{FF2B5EF4-FFF2-40B4-BE49-F238E27FC236}">
                <a16:creationId xmlns:a16="http://schemas.microsoft.com/office/drawing/2014/main" id="{7ECBF915-F361-A133-98F3-2D40B2EE52D0}"/>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409364" y="616899"/>
            <a:ext cx="2914550" cy="1627101"/>
          </a:xfrm>
          <a:prstGeom prst="rect">
            <a:avLst/>
          </a:prstGeom>
          <a:ln w="12700" cap="rnd">
            <a:noFill/>
          </a:ln>
          <a:effectLst/>
        </p:spPr>
      </p:pic>
      <p:pic>
        <p:nvPicPr>
          <p:cNvPr id="15" name="図 14">
            <a:extLst>
              <a:ext uri="{FF2B5EF4-FFF2-40B4-BE49-F238E27FC236}">
                <a16:creationId xmlns:a16="http://schemas.microsoft.com/office/drawing/2014/main" id="{8D641698-840F-3FA3-2B23-7B5BE81BE385}"/>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409363" y="2565295"/>
            <a:ext cx="2904061" cy="1627101"/>
          </a:xfrm>
          <a:prstGeom prst="rect">
            <a:avLst/>
          </a:prstGeom>
          <a:ln w="12700" cap="rnd">
            <a:noFill/>
          </a:ln>
          <a:effectLst/>
        </p:spPr>
      </p:pic>
      <p:pic>
        <p:nvPicPr>
          <p:cNvPr id="17" name="図 16">
            <a:extLst>
              <a:ext uri="{FF2B5EF4-FFF2-40B4-BE49-F238E27FC236}">
                <a16:creationId xmlns:a16="http://schemas.microsoft.com/office/drawing/2014/main" id="{38A386FD-1B2F-6CAB-2595-D60F1B752B5E}"/>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8409362" y="4513691"/>
            <a:ext cx="2906353" cy="1627101"/>
          </a:xfrm>
          <a:prstGeom prst="rect">
            <a:avLst/>
          </a:prstGeom>
          <a:ln w="12700" cap="rnd">
            <a:noFill/>
          </a:ln>
          <a:effectLst/>
        </p:spPr>
      </p:pic>
      <p:pic>
        <p:nvPicPr>
          <p:cNvPr id="28" name="図 27">
            <a:extLst>
              <a:ext uri="{FF2B5EF4-FFF2-40B4-BE49-F238E27FC236}">
                <a16:creationId xmlns:a16="http://schemas.microsoft.com/office/drawing/2014/main" id="{5D9508EC-2A00-6CC6-9DB4-3C2FBFA35DAC}"/>
              </a:ext>
            </a:extLst>
          </p:cNvPr>
          <p:cNvPicPr>
            <a:picLocks/>
          </p:cNvPicPr>
          <p:nvPr/>
        </p:nvPicPr>
        <p:blipFill>
          <a:blip r:embed="rId3">
            <a:lum bright="100000"/>
          </a:blip>
          <a:stretch>
            <a:fillRect/>
          </a:stretch>
        </p:blipFill>
        <p:spPr>
          <a:xfrm>
            <a:off x="432249" y="1206517"/>
            <a:ext cx="3778804" cy="417285"/>
          </a:xfrm>
          <a:prstGeom prst="rect">
            <a:avLst/>
          </a:prstGeom>
          <a:solidFill>
            <a:schemeClr val="bg1">
              <a:lumMod val="95000"/>
            </a:schemeClr>
          </a:solidFill>
        </p:spPr>
      </p:pic>
      <p:sp>
        <p:nvSpPr>
          <p:cNvPr id="13" name="テキスト ボックス 12">
            <a:extLst>
              <a:ext uri="{FF2B5EF4-FFF2-40B4-BE49-F238E27FC236}">
                <a16:creationId xmlns:a16="http://schemas.microsoft.com/office/drawing/2014/main" id="{79FCF748-E019-E152-6E6D-A932BB61ED1C}"/>
              </a:ext>
            </a:extLst>
          </p:cNvPr>
          <p:cNvSpPr txBox="1"/>
          <p:nvPr/>
        </p:nvSpPr>
        <p:spPr>
          <a:xfrm>
            <a:off x="425023" y="653626"/>
            <a:ext cx="6871127" cy="966162"/>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2000" b="1" i="0" u="none" strike="noStrike" kern="1200" cap="none" spc="600" normalizeH="0" baseline="0" noProof="0">
                <a:ln>
                  <a:noFill/>
                </a:ln>
                <a:solidFill>
                  <a:schemeClr val="bg1"/>
                </a:solidFill>
                <a:effectLst/>
                <a:uLnTx/>
                <a:uFillTx/>
                <a:latin typeface="Hiragino Sans W7" panose="020B0400000000000000" pitchFamily="34" charset="-128"/>
                <a:ea typeface="Hiragino Sans W7" panose="020B0400000000000000" pitchFamily="34" charset="-128"/>
                <a:cs typeface="+mn-cs"/>
              </a:rPr>
              <a:t>手持ち無沙汰な空間に、音と映像で演出</a:t>
            </a:r>
            <a:br>
              <a:rPr kumimoji="1" lang="en-US" altLang="ja-JP" sz="2000" b="1" i="0" u="none" strike="noStrike" kern="1200" cap="none" spc="600" normalizeH="0" baseline="0" noProof="0" dirty="0">
                <a:ln>
                  <a:noFill/>
                </a:ln>
                <a:solidFill>
                  <a:schemeClr val="bg1"/>
                </a:solidFill>
                <a:effectLst/>
                <a:uLnTx/>
                <a:uFillTx/>
                <a:latin typeface="Hiragino Sans W7" panose="020B0400000000000000" pitchFamily="34" charset="-128"/>
                <a:ea typeface="Hiragino Sans W7" panose="020B0400000000000000" pitchFamily="34" charset="-128"/>
                <a:cs typeface="+mn-cs"/>
              </a:rPr>
            </a:br>
            <a:r>
              <a:rPr kumimoji="1" lang="ja-JP" altLang="en-US" sz="2000" b="1" i="0" u="none" strike="noStrike" kern="1200" cap="none" spc="600" normalizeH="0" baseline="0" noProof="0">
                <a:ln>
                  <a:noFill/>
                </a:ln>
                <a:solidFill>
                  <a:srgbClr val="FE5519"/>
                </a:solidFill>
                <a:effectLst/>
                <a:uLnTx/>
                <a:uFillTx/>
                <a:latin typeface="Hiragino Sans W7" panose="020B0400000000000000" pitchFamily="34" charset="-128"/>
                <a:ea typeface="Hiragino Sans W7" panose="020B0400000000000000" pitchFamily="34" charset="-128"/>
                <a:cs typeface="+mn-cs"/>
              </a:rPr>
              <a:t>自然と視線がモニターへ</a:t>
            </a:r>
            <a:r>
              <a:rPr kumimoji="1" lang="en-US" altLang="ja-JP" sz="2000" b="1" i="0" u="none" strike="noStrike" kern="1200" cap="none" spc="600" normalizeH="0" baseline="0" noProof="0" dirty="0">
                <a:ln>
                  <a:noFill/>
                </a:ln>
                <a:solidFill>
                  <a:schemeClr val="bg1"/>
                </a:solidFill>
                <a:effectLst/>
                <a:uLnTx/>
                <a:uFillTx/>
                <a:latin typeface="Hiragino Sans W7" panose="020B0400000000000000" pitchFamily="34" charset="-128"/>
                <a:ea typeface="Hiragino Sans W7" panose="020B0400000000000000" pitchFamily="34" charset="-128"/>
                <a:cs typeface="+mn-cs"/>
              </a:rPr>
              <a:t> </a:t>
            </a:r>
            <a:r>
              <a:rPr kumimoji="1" lang="ja-JP" altLang="en-US" sz="2000" b="1" i="0" u="none" strike="noStrike" kern="1200" cap="none" spc="600" normalizeH="0" baseline="0" noProof="0">
                <a:ln>
                  <a:noFill/>
                </a:ln>
                <a:solidFill>
                  <a:schemeClr val="bg1"/>
                </a:solidFill>
                <a:effectLst/>
                <a:uLnTx/>
                <a:uFillTx/>
                <a:latin typeface="Hiragino Sans W7" panose="020B0400000000000000" pitchFamily="34" charset="-128"/>
                <a:ea typeface="Hiragino Sans W7" panose="020B0400000000000000" pitchFamily="34" charset="-128"/>
                <a:cs typeface="+mn-cs"/>
              </a:rPr>
              <a:t>向かいやすい</a:t>
            </a:r>
            <a:endParaRPr kumimoji="1" lang="en-US" altLang="ja-JP" sz="2000" b="1" i="0" u="none" strike="noStrike" kern="1200" cap="none" spc="600" normalizeH="0" baseline="0" noProof="0" dirty="0">
              <a:ln>
                <a:noFill/>
              </a:ln>
              <a:solidFill>
                <a:schemeClr val="bg1"/>
              </a:solidFill>
              <a:effectLst/>
              <a:uLnTx/>
              <a:uFillTx/>
              <a:latin typeface="Hiragino Sans W7" panose="020B0400000000000000" pitchFamily="34" charset="-128"/>
              <a:ea typeface="Hiragino Sans W7" panose="020B0400000000000000" pitchFamily="34" charset="-128"/>
              <a:cs typeface="+mn-cs"/>
            </a:endParaRPr>
          </a:p>
        </p:txBody>
      </p:sp>
      <p:sp>
        <p:nvSpPr>
          <p:cNvPr id="20" name="正方形/長方形 19">
            <a:extLst>
              <a:ext uri="{FF2B5EF4-FFF2-40B4-BE49-F238E27FC236}">
                <a16:creationId xmlns:a16="http://schemas.microsoft.com/office/drawing/2014/main" id="{58E840CF-ADD1-B218-AB77-731B3853D441}"/>
              </a:ext>
            </a:extLst>
          </p:cNvPr>
          <p:cNvSpPr/>
          <p:nvPr/>
        </p:nvSpPr>
        <p:spPr>
          <a:xfrm>
            <a:off x="1" y="-57281"/>
            <a:ext cx="7795866" cy="1310615"/>
          </a:xfrm>
          <a:prstGeom prst="rect">
            <a:avLst/>
          </a:prstGeom>
        </p:spPr>
        <p:txBody>
          <a:bodyPr wrap="square">
            <a:spAutoFit/>
          </a:bodyPr>
          <a:lstStyle/>
          <a:p>
            <a:pPr>
              <a:lnSpc>
                <a:spcPts val="9500"/>
              </a:lnSpc>
            </a:pPr>
            <a:r>
              <a:rPr lang="en-US" altLang="ja-JP" sz="8000" b="1" spc="200" dirty="0">
                <a:ln w="31750">
                  <a:solidFill>
                    <a:srgbClr val="FFFFFF">
                      <a:alpha val="20000"/>
                    </a:srgbClr>
                  </a:solidFill>
                </a:ln>
                <a:noFill/>
                <a:latin typeface="DIN Alternate" panose="020B0500000000000000" pitchFamily="34" charset="0"/>
                <a:ea typeface="Hiragino Sans W6" panose="020B0400000000000000" pitchFamily="34" charset="-128"/>
              </a:rPr>
              <a:t>SPACE VALUE</a:t>
            </a:r>
          </a:p>
        </p:txBody>
      </p:sp>
      <p:sp>
        <p:nvSpPr>
          <p:cNvPr id="27" name="正方形/長方形 26">
            <a:extLst>
              <a:ext uri="{FF2B5EF4-FFF2-40B4-BE49-F238E27FC236}">
                <a16:creationId xmlns:a16="http://schemas.microsoft.com/office/drawing/2014/main" id="{C6A41440-0C41-575A-8742-C0E3AB314A9F}"/>
              </a:ext>
            </a:extLst>
          </p:cNvPr>
          <p:cNvSpPr/>
          <p:nvPr/>
        </p:nvSpPr>
        <p:spPr>
          <a:xfrm>
            <a:off x="8270239" y="6442414"/>
            <a:ext cx="3344571" cy="298480"/>
          </a:xfrm>
          <a:prstGeom prst="rect">
            <a:avLst/>
          </a:prstGeom>
        </p:spPr>
        <p:txBody>
          <a:bodyPr wrap="square">
            <a:sp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srgbClr val="FE5519"/>
                </a:solidFill>
                <a:effectLst/>
                <a:uLnTx/>
                <a:uFillTx/>
                <a:latin typeface="DIN Alternate" panose="020B0500000000000000" pitchFamily="34" charset="0"/>
                <a:ea typeface="Hiragino Sans W3" panose="020B0400000000000000" pitchFamily="34" charset="-128"/>
                <a:cs typeface="+mn-cs"/>
              </a:rPr>
              <a:t>© News Technology Co., Ltd. </a:t>
            </a:r>
            <a:r>
              <a:rPr kumimoji="1" lang="ja-JP" altLang="en-US" sz="1000" b="0" i="0" u="none" strike="noStrike" kern="1200" cap="none" spc="0" normalizeH="0" baseline="0" noProof="0">
                <a:ln>
                  <a:noFill/>
                </a:ln>
                <a:solidFill>
                  <a:srgbClr val="FE5519"/>
                </a:solidFill>
                <a:effectLst/>
                <a:uLnTx/>
                <a:uFillTx/>
                <a:latin typeface="DIN Alternate" panose="020B0500000000000000" pitchFamily="34" charset="0"/>
                <a:ea typeface="Hiragino Sans W1" panose="020B0300000000000000" pitchFamily="34" charset="-128"/>
                <a:cs typeface="+mn-cs"/>
              </a:rPr>
              <a:t>│</a:t>
            </a:r>
            <a:endParaRPr kumimoji="1" lang="ja-JP" altLang="en-US" sz="900" b="0" i="0" u="none" strike="noStrike" kern="1200" cap="none" spc="0" normalizeH="0" baseline="0" noProof="0">
              <a:ln>
                <a:noFill/>
              </a:ln>
              <a:solidFill>
                <a:srgbClr val="FE5519"/>
              </a:solidFill>
              <a:effectLst/>
              <a:uLnTx/>
              <a:uFillTx/>
              <a:latin typeface="DIN Alternate" panose="020B0500000000000000" pitchFamily="34" charset="0"/>
              <a:ea typeface="Hiragino Sans W3" panose="020B0400000000000000" pitchFamily="34" charset="-128"/>
              <a:cs typeface="+mn-cs"/>
            </a:endParaRPr>
          </a:p>
        </p:txBody>
      </p:sp>
    </p:spTree>
    <p:extLst>
      <p:ext uri="{BB962C8B-B14F-4D97-AF65-F5344CB8AC3E}">
        <p14:creationId xmlns:p14="http://schemas.microsoft.com/office/powerpoint/2010/main" val="726213897"/>
      </p:ext>
    </p:extLst>
  </p:cSld>
  <p:clrMapOvr>
    <a:masterClrMapping/>
  </p:clrMapOvr>
</p:sld>
</file>

<file path=ppt/theme/theme1.xml><?xml version="1.0" encoding="utf-8"?>
<a:theme xmlns:a="http://schemas.openxmlformats.org/drawingml/2006/main" name="Office 2013 - 2022 テーマ">
  <a:themeElements>
    <a:clrScheme name="Office 2013 - 2022 テーマ">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2013 - 2022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AE6F2518-B084-4896-AF52-66CC2144AA26}"/>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199027</TotalTime>
  <Words>7553</Words>
  <Application>Microsoft Macintosh PowerPoint</Application>
  <PresentationFormat>ワイド画面</PresentationFormat>
  <Paragraphs>1489</Paragraphs>
  <Slides>54</Slides>
  <Notes>21</Notes>
  <HiddenSlides>0</HiddenSlides>
  <MMClips>0</MMClips>
  <ScaleCrop>false</ScaleCrop>
  <HeadingPairs>
    <vt:vector size="6" baseType="variant">
      <vt:variant>
        <vt:lpstr>使用されているフォント</vt:lpstr>
      </vt:variant>
      <vt:variant>
        <vt:i4>15</vt:i4>
      </vt:variant>
      <vt:variant>
        <vt:lpstr>テーマ</vt:lpstr>
      </vt:variant>
      <vt:variant>
        <vt:i4>1</vt:i4>
      </vt:variant>
      <vt:variant>
        <vt:lpstr>スライド タイトル</vt:lpstr>
      </vt:variant>
      <vt:variant>
        <vt:i4>54</vt:i4>
      </vt:variant>
    </vt:vector>
  </HeadingPairs>
  <TitlesOfParts>
    <vt:vector size="70" baseType="lpstr">
      <vt:lpstr>Hiragino Kaku Gothic ProN W3</vt:lpstr>
      <vt:lpstr>Hiragino Kaku Gothic ProN W6</vt:lpstr>
      <vt:lpstr>Hiragino Sans W1</vt:lpstr>
      <vt:lpstr>Hiragino Sans W2</vt:lpstr>
      <vt:lpstr>Hiragino Sans W3</vt:lpstr>
      <vt:lpstr>Hiragino Sans W4</vt:lpstr>
      <vt:lpstr>Hiragino Sans W5</vt:lpstr>
      <vt:lpstr>Hiragino Sans W6</vt:lpstr>
      <vt:lpstr>Hiragino Sans W7</vt:lpstr>
      <vt:lpstr>游ゴシック</vt:lpstr>
      <vt:lpstr>Arial</vt:lpstr>
      <vt:lpstr>Calibri</vt:lpstr>
      <vt:lpstr>Calibri Light</vt:lpstr>
      <vt:lpstr>DIN Alternate</vt:lpstr>
      <vt:lpstr>DIN Condensed</vt:lpstr>
      <vt:lpstr>Office 2013 - 2022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user0031@vectorinc.onmicrosoft.com</dc:creator>
  <cp:lastModifiedBy>太田 貴之</cp:lastModifiedBy>
  <cp:revision>581</cp:revision>
  <cp:lastPrinted>2022-11-24T06:07:34Z</cp:lastPrinted>
  <dcterms:created xsi:type="dcterms:W3CDTF">2021-04-21T09:24:54Z</dcterms:created>
  <dcterms:modified xsi:type="dcterms:W3CDTF">2025-10-09T01:26:57Z</dcterms:modified>
</cp:coreProperties>
</file>