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autoCompressPictures="0">
  <p:sldMasterIdLst>
    <p:sldMasterId id="2147483660" r:id="rId1"/>
  </p:sldMasterIdLst>
  <p:notesMasterIdLst>
    <p:notesMasterId r:id="rId25"/>
  </p:notesMasterIdLst>
  <p:sldIdLst>
    <p:sldId id="2134808144" r:id="rId2"/>
    <p:sldId id="2134808145" r:id="rId3"/>
    <p:sldId id="2134808168" r:id="rId4"/>
    <p:sldId id="261" r:id="rId5"/>
    <p:sldId id="2134808175" r:id="rId6"/>
    <p:sldId id="2134808060" r:id="rId7"/>
    <p:sldId id="2134808146" r:id="rId8"/>
    <p:sldId id="2134808169" r:id="rId9"/>
    <p:sldId id="2134808174" r:id="rId10"/>
    <p:sldId id="2134808147" r:id="rId11"/>
    <p:sldId id="262" r:id="rId12"/>
    <p:sldId id="2134808104" r:id="rId13"/>
    <p:sldId id="2134808113" r:id="rId14"/>
    <p:sldId id="2134808103" r:id="rId15"/>
    <p:sldId id="2134808177" r:id="rId16"/>
    <p:sldId id="2134808096" r:id="rId17"/>
    <p:sldId id="2134808166" r:id="rId18"/>
    <p:sldId id="2134808106" r:id="rId19"/>
    <p:sldId id="2134808130" r:id="rId20"/>
    <p:sldId id="2134808129" r:id="rId21"/>
    <p:sldId id="2134808119" r:id="rId22"/>
    <p:sldId id="2134808128" r:id="rId23"/>
    <p:sldId id="2134808127" r:id="rId24"/>
  </p:sldIdLst>
  <p:sldSz cx="12192000" cy="6858000"/>
  <p:notesSz cx="6858000" cy="9144000"/>
  <p:embeddedFontLst>
    <p:embeddedFont>
      <p:font typeface="Hiragino Sans W5" panose="020B0400000000000000" pitchFamily="34" charset="-128"/>
      <p:regular r:id="rId26"/>
    </p:embeddedFont>
    <p:embeddedFont>
      <p:font typeface="Inter UI" panose="020B0502030000000004" pitchFamily="34" charset="0"/>
      <p:regular r:id="rId27"/>
      <p:bold r:id="rId28"/>
      <p:italic r:id="rId29"/>
      <p:boldItalic r:id="rId30"/>
    </p:embeddedFont>
    <p:embeddedFont>
      <p:font typeface="Inter UI Black" panose="020B0502030000000004" pitchFamily="34" charset="0"/>
      <p:bold r:id="rId31"/>
      <p:italic r:id="rId32"/>
      <p:boldItalic r:id="rId33"/>
    </p:embeddedFont>
    <p:embeddedFont>
      <p:font typeface="Inter UI Medium" panose="020B0502030000000004" pitchFamily="34" charset="0"/>
      <p:regular r:id="rId34"/>
      <p:italic r:id="rId35"/>
    </p:embeddedFont>
    <p:embeddedFont>
      <p:font typeface="Noto Sans JP" panose="020B0500000000000000" pitchFamily="34" charset="-128"/>
      <p:regular r:id="rId36"/>
      <p:bold r:id="rId37"/>
    </p:embeddedFont>
    <p:embeddedFont>
      <p:font typeface="Noto Sans JP Black" panose="020B0500000000000000" pitchFamily="34" charset="-128"/>
      <p:bold r:id="rId38"/>
    </p:embeddedFont>
    <p:embeddedFont>
      <p:font typeface="Noto Sans JP Light" panose="020B0300000000000000" pitchFamily="34" charset="-128"/>
      <p:regular r:id="rId39"/>
    </p:embeddedFont>
    <p:embeddedFont>
      <p:font typeface="Noto Sans JP Medium" panose="020B0500000000000000" pitchFamily="34" charset="-128"/>
      <p:regular r:id="rId4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7" pos="7680" userDrawn="1">
          <p15:clr>
            <a:srgbClr val="A4A3A4"/>
          </p15:clr>
        </p15:guide>
        <p15:guide id="10" pos="7" userDrawn="1">
          <p15:clr>
            <a:srgbClr val="A4A3A4"/>
          </p15:clr>
        </p15:guide>
        <p15:guide id="14" orient="horz" pos="4178" userDrawn="1">
          <p15:clr>
            <a:srgbClr val="A4A3A4"/>
          </p15:clr>
        </p15:guide>
        <p15:guide id="15" pos="6562" userDrawn="1">
          <p15:clr>
            <a:srgbClr val="A4A3A4"/>
          </p15:clr>
        </p15:guide>
        <p15:guide id="17" orient="horz" pos="2296" userDrawn="1">
          <p15:clr>
            <a:srgbClr val="A4A3A4"/>
          </p15:clr>
        </p15:guide>
        <p15:guide id="18" orient="horz" pos="1729" userDrawn="1">
          <p15:clr>
            <a:srgbClr val="A4A3A4"/>
          </p15:clr>
        </p15:guide>
        <p15:guide id="19" orient="horz" pos="2925" userDrawn="1">
          <p15:clr>
            <a:srgbClr val="A4A3A4"/>
          </p15:clr>
        </p15:guide>
        <p15:guide id="20" orient="horz" pos="1253" userDrawn="1">
          <p15:clr>
            <a:srgbClr val="A4A3A4"/>
          </p15:clr>
        </p15:guide>
        <p15:guide id="21" pos="5530" userDrawn="1">
          <p15:clr>
            <a:srgbClr val="A4A3A4"/>
          </p15:clr>
        </p15:guide>
        <p15:guide id="22" pos="4416" userDrawn="1">
          <p15:clr>
            <a:srgbClr val="A4A3A4"/>
          </p15:clr>
        </p15:guide>
        <p15:guide id="23" pos="3430" userDrawn="1">
          <p15:clr>
            <a:srgbClr val="A4A3A4"/>
          </p15:clr>
        </p15:guide>
        <p15:guide id="24" pos="2253" userDrawn="1">
          <p15:clr>
            <a:srgbClr val="A4A3A4"/>
          </p15:clr>
        </p15:guide>
        <p15:guide id="25" pos="347" userDrawn="1">
          <p15:clr>
            <a:srgbClr val="A4A3A4"/>
          </p15:clr>
        </p15:guide>
        <p15:guide id="26" orient="horz" pos="38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500"/>
    <a:srgbClr val="FFFFFF"/>
    <a:srgbClr val="FF8B62"/>
    <a:srgbClr val="FF9369"/>
    <a:srgbClr val="FFF7CE"/>
    <a:srgbClr val="FF703C"/>
    <a:srgbClr val="FE5519"/>
    <a:srgbClr val="EDEDED"/>
    <a:srgbClr val="FFC092"/>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02"/>
    <p:restoredTop sz="96233"/>
  </p:normalViewPr>
  <p:slideViewPr>
    <p:cSldViewPr snapToGrid="0" snapToObjects="1">
      <p:cViewPr>
        <p:scale>
          <a:sx n="95" d="100"/>
          <a:sy n="95" d="100"/>
        </p:scale>
        <p:origin x="536" y="672"/>
      </p:cViewPr>
      <p:guideLst>
        <p:guide pos="7680"/>
        <p:guide pos="7"/>
        <p:guide orient="horz" pos="4178"/>
        <p:guide pos="6562"/>
        <p:guide orient="horz" pos="2296"/>
        <p:guide orient="horz" pos="1729"/>
        <p:guide orient="horz" pos="2925"/>
        <p:guide orient="horz" pos="1253"/>
        <p:guide pos="5530"/>
        <p:guide pos="4416"/>
        <p:guide pos="3430"/>
        <p:guide pos="2253"/>
        <p:guide pos="347"/>
        <p:guide orient="horz" pos="3842"/>
      </p:guideLst>
    </p:cSldViewPr>
  </p:slideViewPr>
  <p:outlineViewPr>
    <p:cViewPr>
      <p:scale>
        <a:sx n="33" d="100"/>
        <a:sy n="33" d="100"/>
      </p:scale>
      <p:origin x="0" y="0"/>
    </p:cViewPr>
  </p:outlineViewPr>
  <p:notesTextViewPr>
    <p:cViewPr>
      <p:scale>
        <a:sx n="35" d="100"/>
        <a:sy n="35" d="100"/>
      </p:scale>
      <p:origin x="0" y="0"/>
    </p:cViewPr>
  </p:notesTextViewPr>
  <p:sorterViewPr>
    <p:cViewPr>
      <p:scale>
        <a:sx n="160" d="100"/>
        <a:sy n="16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Hiragino Sans W5" panose="020B0400000000000000" pitchFamily="34" charset="-128"/>
                <a:ea typeface="Hiragino Sans W5" panose="020B0400000000000000" pitchFamily="34" charset="-128"/>
              </a:defRPr>
            </a:lvl1pPr>
          </a:lstStyle>
          <a:p>
            <a:endParaRPr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Hiragino Sans W5" panose="020B0400000000000000" pitchFamily="34" charset="-128"/>
                <a:ea typeface="Hiragino Sans W5" panose="020B0400000000000000" pitchFamily="34" charset="-128"/>
              </a:defRPr>
            </a:lvl1pPr>
          </a:lstStyle>
          <a:p>
            <a:fld id="{C8B92138-CE74-C144-8144-6D3DB29D1F16}" type="datetimeFigureOut">
              <a:rPr lang="ja-JP" altLang="en-US" smtClean="0"/>
              <a:pPr/>
              <a:t>2026/6/18</a:t>
            </a:fld>
            <a:endParaRPr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Hiragino Sans W5" panose="020B0400000000000000" pitchFamily="34" charset="-128"/>
                <a:ea typeface="Hiragino Sans W5" panose="020B0400000000000000" pitchFamily="34" charset="-128"/>
              </a:defRPr>
            </a:lvl1pPr>
          </a:lstStyle>
          <a:p>
            <a:endParaRPr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Hiragino Sans W5" panose="020B0400000000000000" pitchFamily="34" charset="-128"/>
                <a:ea typeface="Hiragino Sans W5" panose="020B0400000000000000" pitchFamily="34" charset="-128"/>
              </a:defRPr>
            </a:lvl1pPr>
          </a:lstStyle>
          <a:p>
            <a:fld id="{2A427775-15AB-4B41-84CE-8522E2D39132}" type="slidenum">
              <a:rPr lang="ja-JP" altLang="en-US" smtClean="0"/>
              <a:pPr/>
              <a:t>‹#›</a:t>
            </a:fld>
            <a:endParaRPr lang="ja-JP" altLang="en-US"/>
          </a:p>
        </p:txBody>
      </p:sp>
    </p:spTree>
    <p:extLst>
      <p:ext uri="{BB962C8B-B14F-4D97-AF65-F5344CB8AC3E}">
        <p14:creationId xmlns:p14="http://schemas.microsoft.com/office/powerpoint/2010/main" val="267121155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1pPr>
    <a:lvl2pPr marL="4572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2pPr>
    <a:lvl3pPr marL="9144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3pPr>
    <a:lvl4pPr marL="13716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4pPr>
    <a:lvl5pPr marL="18288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0</a:t>
            </a:fld>
            <a:endParaRPr lang="ja-JP" altLang="en-US"/>
          </a:p>
        </p:txBody>
      </p:sp>
    </p:spTree>
    <p:extLst>
      <p:ext uri="{BB962C8B-B14F-4D97-AF65-F5344CB8AC3E}">
        <p14:creationId xmlns:p14="http://schemas.microsoft.com/office/powerpoint/2010/main" val="2695278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A75A9-9D39-498C-8C7E-75B75AC0956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9649831-805F-1B75-1052-E765D2E5129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10DA909-4F11-7ABB-DA98-ADE24B4F456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7EA2D79-3A1A-DD25-36DE-229590792119}"/>
              </a:ext>
            </a:extLst>
          </p:cNvPr>
          <p:cNvSpPr>
            <a:spLocks noGrp="1"/>
          </p:cNvSpPr>
          <p:nvPr>
            <p:ph type="sldNum" sz="quarter" idx="5"/>
          </p:nvPr>
        </p:nvSpPr>
        <p:spPr/>
        <p:txBody>
          <a:bodyPr/>
          <a:lstStyle/>
          <a:p>
            <a:fld id="{2A427775-15AB-4B41-84CE-8522E2D39132}" type="slidenum">
              <a:rPr lang="ja-JP" altLang="en-US" smtClean="0"/>
              <a:pPr/>
              <a:t>6</a:t>
            </a:fld>
            <a:endParaRPr lang="ja-JP" altLang="en-US"/>
          </a:p>
        </p:txBody>
      </p:sp>
    </p:spTree>
    <p:extLst>
      <p:ext uri="{BB962C8B-B14F-4D97-AF65-F5344CB8AC3E}">
        <p14:creationId xmlns:p14="http://schemas.microsoft.com/office/powerpoint/2010/main" val="949036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922728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D6898-A577-2092-2EAF-65689EACB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9342EF-1DE6-3147-44A6-7F4F94411F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C785D6-3652-77EC-1B6A-537DAA7C89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87F8C4-C61C-1674-4C67-8CE76E0B7B95}"/>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695221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25EF-06EC-F9C5-7232-D4885526E73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707753A-4871-A70B-16AE-EDCBDB4A8E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640AD6-25AA-8635-71CD-1A2C56FA95A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DB606F5-4875-1860-9ACB-AC38D44BF27E}"/>
              </a:ext>
            </a:extLst>
          </p:cNvPr>
          <p:cNvSpPr>
            <a:spLocks noGrp="1"/>
          </p:cNvSpPr>
          <p:nvPr>
            <p:ph type="sldNum" sz="quarter" idx="5"/>
          </p:nvPr>
        </p:nvSpPr>
        <p:spPr/>
        <p:txBody>
          <a:bodyPr/>
          <a:lstStyle/>
          <a:p>
            <a:fld id="{2A427775-15AB-4B41-84CE-8522E2D39132}" type="slidenum">
              <a:rPr lang="ja-JP" altLang="en-US" smtClean="0"/>
              <a:pPr/>
              <a:t>9</a:t>
            </a:fld>
            <a:endParaRPr lang="ja-JP" altLang="en-US"/>
          </a:p>
        </p:txBody>
      </p:sp>
    </p:spTree>
    <p:extLst>
      <p:ext uri="{BB962C8B-B14F-4D97-AF65-F5344CB8AC3E}">
        <p14:creationId xmlns:p14="http://schemas.microsoft.com/office/powerpoint/2010/main" val="110930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EB2616-7606-6D42-B0E0-696D6EDA2FD7}"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339239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C3A52F-216A-A24C-B22B-8E1B286D3D6C}"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58802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A19E75D-6E1A-D649-A5D4-B740D8044014}"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10528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0924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A0149C-771E-9042-A3B5-79ACAC313ABB}"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883207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A4E133F-FFB2-8C4C-9188-A35CC81F430F}" type="datetime1">
              <a:rPr kumimoji="1" lang="ja-JP" altLang="en-US" smtClean="0"/>
              <a:t>2026/6/18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706902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AC1FB77-EDA9-2C46-AE4C-5C2A82899E7B}" type="datetime1">
              <a:rPr kumimoji="1" lang="ja-JP" altLang="en-US" smtClean="0"/>
              <a:t>2026/6/18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048311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37A6AFA-BB86-2A4F-8867-9F6383DD15D1}" type="datetime1">
              <a:rPr kumimoji="1" lang="ja-JP" altLang="en-US" smtClean="0"/>
              <a:t>2026/6/18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21794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32721CE-AD55-0B41-9122-93EB467A2E3E}" type="datetime1">
              <a:rPr kumimoji="1" lang="ja-JP" altLang="en-US" smtClean="0"/>
              <a:t>2026/6/18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3555853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C61F8E-F5E6-2842-9188-DAD82F2C0F76}" type="datetime1">
              <a:rPr kumimoji="1" lang="ja-JP" altLang="en-US" smtClean="0"/>
              <a:t>2026/6/18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626112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F2FEFB-3A8E-B744-9A58-574408289909}" type="datetime1">
              <a:rPr kumimoji="1" lang="ja-JP" altLang="en-US" smtClean="0"/>
              <a:t>2026/6/18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31918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38B13C1-5B9D-0145-BDC0-77EDC99D60B5}" type="datetime1">
              <a:rPr kumimoji="1" lang="ja-JP" altLang="en-US" smtClean="0"/>
              <a:t>2026/6/18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984501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994D9E-5F50-D244-8721-6523102F21F2}" type="datetime1">
              <a:rPr lang="ja-JP" altLang="en-US" smtClean="0"/>
              <a:t>2026/6/18</a:t>
            </a:fld>
            <a:endParaRPr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46171A-CA4F-C948-9CC4-3794EFAF3AE3}" type="slidenum">
              <a:rPr lang="ja-JP" altLang="en-US" smtClean="0"/>
              <a:pPr/>
              <a:t>‹#›</a:t>
            </a:fld>
            <a:endParaRPr lang="ja-JP" altLang="en-US"/>
          </a:p>
        </p:txBody>
      </p:sp>
      <p:pic>
        <p:nvPicPr>
          <p:cNvPr id="8" name="図 7">
            <a:extLst>
              <a:ext uri="{FF2B5EF4-FFF2-40B4-BE49-F238E27FC236}">
                <a16:creationId xmlns:a16="http://schemas.microsoft.com/office/drawing/2014/main" id="{46468EFA-CB71-2A60-EE2C-27C23FD53E49}"/>
              </a:ext>
            </a:extLst>
          </p:cNvPr>
          <p:cNvPicPr>
            <a:picLocks noChangeAspect="1"/>
          </p:cNvPicPr>
          <p:nvPr userDrawn="1"/>
        </p:nvPicPr>
        <p:blipFill>
          <a:blip r:embed="rId14"/>
          <a:stretch>
            <a:fillRect/>
          </a:stretch>
        </p:blipFill>
        <p:spPr>
          <a:xfrm>
            <a:off x="0" y="0"/>
            <a:ext cx="12192000" cy="6858000"/>
          </a:xfrm>
          <a:prstGeom prst="rect">
            <a:avLst/>
          </a:prstGeom>
        </p:spPr>
      </p:pic>
    </p:spTree>
    <p:extLst>
      <p:ext uri="{BB962C8B-B14F-4D97-AF65-F5344CB8AC3E}">
        <p14:creationId xmlns:p14="http://schemas.microsoft.com/office/powerpoint/2010/main" val="1032054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7.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2.png"/><Relationship Id="rId7" Type="http://schemas.openxmlformats.org/officeDocument/2006/relationships/image" Target="../media/image14.png"/><Relationship Id="rId12"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9.png"/><Relationship Id="rId5" Type="http://schemas.openxmlformats.org/officeDocument/2006/relationships/image" Target="../media/image28.png"/><Relationship Id="rId10" Type="http://schemas.openxmlformats.org/officeDocument/2006/relationships/image" Target="../media/image8.png"/><Relationship Id="rId4" Type="http://schemas.openxmlformats.org/officeDocument/2006/relationships/image" Target="../media/image23.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microsoft.com/office/2007/relationships/hdphoto" Target="../media/hdphoto2.wdp"/><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7.png"/><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9.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image" Target="../media/image7.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11.jpg"/><Relationship Id="rId7"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15.png"/><Relationship Id="rId7"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8.png"/><Relationship Id="rId12"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image" Target="../media/image18.png"/><Relationship Id="rId5" Type="http://schemas.openxmlformats.org/officeDocument/2006/relationships/image" Target="../media/image16.png"/><Relationship Id="rId15" Type="http://schemas.openxmlformats.org/officeDocument/2006/relationships/image" Target="../media/image22.svg"/><Relationship Id="rId10" Type="http://schemas.openxmlformats.org/officeDocument/2006/relationships/image" Target="../media/image13.jpg"/><Relationship Id="rId4" Type="http://schemas.openxmlformats.org/officeDocument/2006/relationships/image" Target="../media/image12.png"/><Relationship Id="rId9" Type="http://schemas.microsoft.com/office/2007/relationships/hdphoto" Target="../media/hdphoto1.wdp"/><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14.png"/><Relationship Id="rId4" Type="http://schemas.openxmlformats.org/officeDocument/2006/relationships/image" Target="../media/image23.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黒い背景に白い文字がある&#10;&#10;AI 生成コンテンツは誤りを含む可能性があります。">
            <a:extLst>
              <a:ext uri="{FF2B5EF4-FFF2-40B4-BE49-F238E27FC236}">
                <a16:creationId xmlns:a16="http://schemas.microsoft.com/office/drawing/2014/main" id="{6EC7170B-0E56-BE38-4F02-6E7905D5DAB8}"/>
              </a:ext>
            </a:extLst>
          </p:cNvPr>
          <p:cNvPicPr>
            <a:picLocks noChangeAspect="1"/>
          </p:cNvPicPr>
          <p:nvPr/>
        </p:nvPicPr>
        <p:blipFill>
          <a:blip r:embed="rId3"/>
          <a:srcRect r="33659" b="47677"/>
          <a:stretch>
            <a:fillRect/>
          </a:stretch>
        </p:blipFill>
        <p:spPr>
          <a:xfrm>
            <a:off x="490824" y="1840335"/>
            <a:ext cx="4459901" cy="1120614"/>
          </a:xfrm>
          <a:prstGeom prst="rect">
            <a:avLst/>
          </a:prstGeom>
        </p:spPr>
      </p:pic>
      <p:pic>
        <p:nvPicPr>
          <p:cNvPr id="13" name="図 12" descr="黒い背景に白い文字がある&#10;&#10;AI 生成コンテンツは誤りを含む可能性があります。">
            <a:extLst>
              <a:ext uri="{FF2B5EF4-FFF2-40B4-BE49-F238E27FC236}">
                <a16:creationId xmlns:a16="http://schemas.microsoft.com/office/drawing/2014/main" id="{507FDE0A-4A7C-F792-2074-AA5F5B888721}"/>
              </a:ext>
            </a:extLst>
          </p:cNvPr>
          <p:cNvPicPr>
            <a:picLocks noChangeAspect="1"/>
          </p:cNvPicPr>
          <p:nvPr/>
        </p:nvPicPr>
        <p:blipFill>
          <a:blip r:embed="rId4"/>
          <a:stretch>
            <a:fillRect/>
          </a:stretch>
        </p:blipFill>
        <p:spPr>
          <a:xfrm>
            <a:off x="8777097" y="6144407"/>
            <a:ext cx="1358900" cy="444500"/>
          </a:xfrm>
          <a:prstGeom prst="rect">
            <a:avLst/>
          </a:prstGeom>
        </p:spPr>
      </p:pic>
      <p:grpSp>
        <p:nvGrpSpPr>
          <p:cNvPr id="5" name="グループ化 4">
            <a:extLst>
              <a:ext uri="{FF2B5EF4-FFF2-40B4-BE49-F238E27FC236}">
                <a16:creationId xmlns:a16="http://schemas.microsoft.com/office/drawing/2014/main" id="{0AE2F0BE-F695-4621-8676-360A66572E81}"/>
              </a:ext>
            </a:extLst>
          </p:cNvPr>
          <p:cNvGrpSpPr/>
          <p:nvPr/>
        </p:nvGrpSpPr>
        <p:grpSpPr>
          <a:xfrm>
            <a:off x="470858" y="4884343"/>
            <a:ext cx="2656259" cy="369332"/>
            <a:chOff x="483403" y="4996577"/>
            <a:chExt cx="2656259" cy="369332"/>
          </a:xfrm>
        </p:grpSpPr>
        <p:pic>
          <p:nvPicPr>
            <p:cNvPr id="14" name="図 13">
              <a:extLst>
                <a:ext uri="{FF2B5EF4-FFF2-40B4-BE49-F238E27FC236}">
                  <a16:creationId xmlns:a16="http://schemas.microsoft.com/office/drawing/2014/main" id="{185A2BF1-676F-D711-7138-EDA65645CC95}"/>
                </a:ext>
              </a:extLst>
            </p:cNvPr>
            <p:cNvPicPr>
              <a:picLocks noChangeAspect="1"/>
            </p:cNvPicPr>
            <p:nvPr/>
          </p:nvPicPr>
          <p:blipFill>
            <a:blip r:embed="rId5"/>
            <a:stretch>
              <a:fillRect/>
            </a:stretch>
          </p:blipFill>
          <p:spPr>
            <a:xfrm>
              <a:off x="561562" y="5200073"/>
              <a:ext cx="2578100" cy="88435"/>
            </a:xfrm>
            <a:prstGeom prst="rect">
              <a:avLst/>
            </a:prstGeom>
          </p:spPr>
        </p:pic>
        <p:sp>
          <p:nvSpPr>
            <p:cNvPr id="15" name="テキスト ボックス 14">
              <a:extLst>
                <a:ext uri="{FF2B5EF4-FFF2-40B4-BE49-F238E27FC236}">
                  <a16:creationId xmlns:a16="http://schemas.microsoft.com/office/drawing/2014/main" id="{18F81D16-70D3-9D4C-2005-F03BC6DEBB8E}"/>
                </a:ext>
              </a:extLst>
            </p:cNvPr>
            <p:cNvSpPr txBox="1"/>
            <p:nvPr/>
          </p:nvSpPr>
          <p:spPr>
            <a:xfrm>
              <a:off x="483403" y="4996577"/>
              <a:ext cx="710451" cy="369332"/>
            </a:xfrm>
            <a:prstGeom prst="rect">
              <a:avLst/>
            </a:prstGeom>
            <a:noFill/>
          </p:spPr>
          <p:txBody>
            <a:bodyPr wrap="none" rtlCol="0">
              <a:spAutoFit/>
            </a:bodyPr>
            <a:lstStyle/>
            <a:p>
              <a:r>
                <a:rPr kumimoji="1" lang="en-US" altLang="ja-JP" spc="-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2026</a:t>
              </a:r>
              <a:endParaRPr kumimoji="1" lang="ja-JP" altLang="en-US" spc="-50">
                <a:solidFill>
                  <a:schemeClr val="bg1"/>
                </a:solidFill>
                <a:latin typeface="Inter UI Medium" panose="020B0502030000000004" pitchFamily="34" charset="0"/>
                <a:cs typeface="Inter UI Medium" panose="020B0502030000000004" pitchFamily="34" charset="0"/>
              </a:endParaRPr>
            </a:p>
          </p:txBody>
        </p:sp>
      </p:grpSp>
      <p:sp>
        <p:nvSpPr>
          <p:cNvPr id="2" name="テキスト ボックス 1">
            <a:extLst>
              <a:ext uri="{FF2B5EF4-FFF2-40B4-BE49-F238E27FC236}">
                <a16:creationId xmlns:a16="http://schemas.microsoft.com/office/drawing/2014/main" id="{53F7EA1C-0F53-3146-9787-D35FCC5F56F7}"/>
              </a:ext>
            </a:extLst>
          </p:cNvPr>
          <p:cNvSpPr txBox="1"/>
          <p:nvPr/>
        </p:nvSpPr>
        <p:spPr>
          <a:xfrm>
            <a:off x="479075" y="6461514"/>
            <a:ext cx="1319913" cy="184666"/>
          </a:xfrm>
          <a:prstGeom prst="rect">
            <a:avLst/>
          </a:prstGeom>
          <a:noFill/>
        </p:spPr>
        <p:txBody>
          <a:bodyPr wrap="none" rtlCol="0">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kumimoji="1" lang="ja-JP" altLang="en-US" sz="600" spc="20">
              <a:solidFill>
                <a:schemeClr val="bg1"/>
              </a:solidFill>
              <a:latin typeface="Inter UI" panose="020B0502030000000004" pitchFamily="34" charset="0"/>
              <a:cs typeface="Inter UI" panose="020B0502030000000004" pitchFamily="34" charset="0"/>
            </a:endParaRPr>
          </a:p>
        </p:txBody>
      </p:sp>
      <p:sp>
        <p:nvSpPr>
          <p:cNvPr id="3" name="テキスト ボックス 2">
            <a:extLst>
              <a:ext uri="{FF2B5EF4-FFF2-40B4-BE49-F238E27FC236}">
                <a16:creationId xmlns:a16="http://schemas.microsoft.com/office/drawing/2014/main" id="{B8F3DE4B-E161-1A7D-C35C-C7EB16F760A4}"/>
              </a:ext>
            </a:extLst>
          </p:cNvPr>
          <p:cNvSpPr txBox="1"/>
          <p:nvPr/>
        </p:nvSpPr>
        <p:spPr>
          <a:xfrm>
            <a:off x="420058" y="3576418"/>
            <a:ext cx="3324628" cy="1200329"/>
          </a:xfrm>
          <a:prstGeom prst="rect">
            <a:avLst/>
          </a:prstGeom>
          <a:noFill/>
        </p:spPr>
        <p:txBody>
          <a:bodyPr wrap="none" rtlCol="0">
            <a:spAutoFit/>
          </a:bodyPr>
          <a:lstStyle/>
          <a:p>
            <a:r>
              <a:rPr kumimoji="1" lang="en-US" altLang="ja-JP" sz="36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p>
          <a:p>
            <a:r>
              <a:rPr kumimoji="1" lang="en-US" altLang="ja-JP" sz="36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SALES TOOL</a:t>
            </a:r>
            <a:endParaRPr kumimoji="1" lang="ja-JP" altLang="en-US" sz="3600" b="1" spc="60">
              <a:solidFill>
                <a:schemeClr val="bg1"/>
              </a:solidFill>
              <a:latin typeface="Inter UI" panose="020B0502030000000004" pitchFamily="34" charset="0"/>
              <a:cs typeface="Inter UI" panose="020B0502030000000004" pitchFamily="34" charset="0"/>
            </a:endParaRPr>
          </a:p>
        </p:txBody>
      </p:sp>
      <p:pic>
        <p:nvPicPr>
          <p:cNvPr id="8" name="図 7">
            <a:extLst>
              <a:ext uri="{FF2B5EF4-FFF2-40B4-BE49-F238E27FC236}">
                <a16:creationId xmlns:a16="http://schemas.microsoft.com/office/drawing/2014/main" id="{4447487D-5431-ABB1-C8D1-87770395B9DE}"/>
              </a:ext>
            </a:extLst>
          </p:cNvPr>
          <p:cNvPicPr>
            <a:picLocks noChangeAspect="1"/>
          </p:cNvPicPr>
          <p:nvPr/>
        </p:nvPicPr>
        <p:blipFill>
          <a:blip r:embed="rId6"/>
          <a:stretch>
            <a:fillRect/>
          </a:stretch>
        </p:blipFill>
        <p:spPr>
          <a:xfrm>
            <a:off x="10443990" y="6068497"/>
            <a:ext cx="1597446" cy="483377"/>
          </a:xfrm>
          <a:prstGeom prst="rect">
            <a:avLst/>
          </a:prstGeom>
        </p:spPr>
      </p:pic>
      <p:pic>
        <p:nvPicPr>
          <p:cNvPr id="17" name="図 16">
            <a:extLst>
              <a:ext uri="{FF2B5EF4-FFF2-40B4-BE49-F238E27FC236}">
                <a16:creationId xmlns:a16="http://schemas.microsoft.com/office/drawing/2014/main" id="{C6152896-A61D-8E01-2BF2-99B9BEDF8B7B}"/>
              </a:ext>
            </a:extLst>
          </p:cNvPr>
          <p:cNvPicPr>
            <a:picLocks noChangeAspect="1"/>
          </p:cNvPicPr>
          <p:nvPr/>
        </p:nvPicPr>
        <p:blipFill>
          <a:blip r:embed="rId7"/>
          <a:stretch>
            <a:fillRect/>
          </a:stretch>
        </p:blipFill>
        <p:spPr>
          <a:xfrm>
            <a:off x="6509411" y="0"/>
            <a:ext cx="5682589" cy="5943600"/>
          </a:xfrm>
          <a:prstGeom prst="rect">
            <a:avLst/>
          </a:prstGeom>
        </p:spPr>
      </p:pic>
    </p:spTree>
    <p:extLst>
      <p:ext uri="{BB962C8B-B14F-4D97-AF65-F5344CB8AC3E}">
        <p14:creationId xmlns:p14="http://schemas.microsoft.com/office/powerpoint/2010/main" val="3780670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F6C19-CFB6-C5E7-0FFE-6E189E643665}"/>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104FAF4F-D8F6-1B1A-84D5-14F5C41BD0D4}"/>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60833860-2942-1D5B-FDA6-8B6F4F4AD73F}"/>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8A73CA9A-1843-D0A0-C76F-B0DAA40A2044}"/>
              </a:ext>
            </a:extLst>
          </p:cNvPr>
          <p:cNvSpPr txBox="1"/>
          <p:nvPr/>
        </p:nvSpPr>
        <p:spPr>
          <a:xfrm>
            <a:off x="740233" y="1196199"/>
            <a:ext cx="10224274" cy="921471"/>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メディアコンテンツは動画の企画提案から制作、掲載までを</a:t>
            </a:r>
          </a:p>
          <a:p>
            <a:pPr>
              <a:lnSpc>
                <a:spcPct val="114000"/>
              </a:lnSpc>
            </a:pPr>
            <a:r>
              <a:rPr kumimoji="1" lang="en"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 TIMES</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メディアチームが下記スケジュールにて進行いたします</a:t>
            </a:r>
          </a:p>
        </p:txBody>
      </p:sp>
      <p:sp>
        <p:nvSpPr>
          <p:cNvPr id="39" name="テキスト ボックス 38">
            <a:extLst>
              <a:ext uri="{FF2B5EF4-FFF2-40B4-BE49-F238E27FC236}">
                <a16:creationId xmlns:a16="http://schemas.microsoft.com/office/drawing/2014/main" id="{12C533F3-7604-3C51-05F6-046D6FC1FFD2}"/>
              </a:ext>
            </a:extLst>
          </p:cNvPr>
          <p:cNvSpPr txBox="1"/>
          <p:nvPr/>
        </p:nvSpPr>
        <p:spPr>
          <a:xfrm>
            <a:off x="480727" y="210759"/>
            <a:ext cx="147348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81CED046-9AB6-02A4-A491-670619354826}"/>
              </a:ext>
            </a:extLst>
          </p:cNvPr>
          <p:cNvSpPr txBox="1"/>
          <p:nvPr/>
        </p:nvSpPr>
        <p:spPr>
          <a:xfrm>
            <a:off x="474201" y="427365"/>
            <a:ext cx="1005403"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制作スケジュール</a:t>
            </a:r>
          </a:p>
        </p:txBody>
      </p:sp>
      <p:pic>
        <p:nvPicPr>
          <p:cNvPr id="166" name="図 165">
            <a:extLst>
              <a:ext uri="{FF2B5EF4-FFF2-40B4-BE49-F238E27FC236}">
                <a16:creationId xmlns:a16="http://schemas.microsoft.com/office/drawing/2014/main" id="{1ABDC074-2019-0950-531C-03755F9DC9B1}"/>
              </a:ext>
            </a:extLst>
          </p:cNvPr>
          <p:cNvPicPr>
            <a:picLocks noChangeAspect="1"/>
          </p:cNvPicPr>
          <p:nvPr/>
        </p:nvPicPr>
        <p:blipFill>
          <a:blip r:embed="rId5"/>
          <a:stretch>
            <a:fillRect/>
          </a:stretch>
        </p:blipFill>
        <p:spPr>
          <a:xfrm rot="18695248">
            <a:off x="7794523" y="2346506"/>
            <a:ext cx="787400" cy="850900"/>
          </a:xfrm>
          <a:prstGeom prst="rect">
            <a:avLst/>
          </a:prstGeom>
        </p:spPr>
      </p:pic>
      <p:pic>
        <p:nvPicPr>
          <p:cNvPr id="183" name="図 182">
            <a:extLst>
              <a:ext uri="{FF2B5EF4-FFF2-40B4-BE49-F238E27FC236}">
                <a16:creationId xmlns:a16="http://schemas.microsoft.com/office/drawing/2014/main" id="{D56FE922-650E-0CF2-22B7-7424BC699613}"/>
              </a:ext>
            </a:extLst>
          </p:cNvPr>
          <p:cNvPicPr>
            <a:picLocks noChangeAspect="1"/>
          </p:cNvPicPr>
          <p:nvPr/>
        </p:nvPicPr>
        <p:blipFill>
          <a:blip r:embed="rId5"/>
          <a:stretch>
            <a:fillRect/>
          </a:stretch>
        </p:blipFill>
        <p:spPr>
          <a:xfrm rot="18670710">
            <a:off x="3843681" y="2291432"/>
            <a:ext cx="910838" cy="984293"/>
          </a:xfrm>
          <a:prstGeom prst="rect">
            <a:avLst/>
          </a:prstGeom>
        </p:spPr>
      </p:pic>
      <p:grpSp>
        <p:nvGrpSpPr>
          <p:cNvPr id="189" name="グループ化 188">
            <a:extLst>
              <a:ext uri="{FF2B5EF4-FFF2-40B4-BE49-F238E27FC236}">
                <a16:creationId xmlns:a16="http://schemas.microsoft.com/office/drawing/2014/main" id="{C4EA0FED-3478-7087-7E7D-893E5EB0EBE8}"/>
              </a:ext>
            </a:extLst>
          </p:cNvPr>
          <p:cNvGrpSpPr>
            <a:grpSpLocks noChangeAspect="1"/>
          </p:cNvGrpSpPr>
          <p:nvPr/>
        </p:nvGrpSpPr>
        <p:grpSpPr>
          <a:xfrm>
            <a:off x="1527322" y="2470971"/>
            <a:ext cx="8882697" cy="3082104"/>
            <a:chOff x="739304" y="2470971"/>
            <a:chExt cx="10152707" cy="3522770"/>
          </a:xfrm>
        </p:grpSpPr>
        <p:sp>
          <p:nvSpPr>
            <p:cNvPr id="19" name="正方形/長方形 18">
              <a:extLst>
                <a:ext uri="{FF2B5EF4-FFF2-40B4-BE49-F238E27FC236}">
                  <a16:creationId xmlns:a16="http://schemas.microsoft.com/office/drawing/2014/main" id="{88FA71C7-CC1E-B884-57B9-8C36451C725C}"/>
                </a:ext>
              </a:extLst>
            </p:cNvPr>
            <p:cNvSpPr/>
            <p:nvPr/>
          </p:nvSpPr>
          <p:spPr>
            <a:xfrm>
              <a:off x="1405741"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B8ADC569-18B0-C7F7-F303-D7DAF0F1E287}"/>
                </a:ext>
              </a:extLst>
            </p:cNvPr>
            <p:cNvSpPr/>
            <p:nvPr/>
          </p:nvSpPr>
          <p:spPr>
            <a:xfrm>
              <a:off x="840888" y="3016411"/>
              <a:ext cx="493720" cy="2977200"/>
            </a:xfrm>
            <a:prstGeom prst="rect">
              <a:avLst/>
            </a:prstGeom>
            <a:noFill/>
            <a:ln w="9525">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BF60B075-2FEF-BBF6-26BF-F2FAF77FB5A3}"/>
                </a:ext>
              </a:extLst>
            </p:cNvPr>
            <p:cNvSpPr/>
            <p:nvPr/>
          </p:nvSpPr>
          <p:spPr>
            <a:xfrm>
              <a:off x="2530664" y="3016282"/>
              <a:ext cx="493720" cy="2977459"/>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1D7EBF77-F5DE-1FF1-32C2-BB20B5191D7A}"/>
                </a:ext>
              </a:extLst>
            </p:cNvPr>
            <p:cNvSpPr/>
            <p:nvPr/>
          </p:nvSpPr>
          <p:spPr>
            <a:xfrm>
              <a:off x="1965811"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7C7CB0BE-4FFA-FBF2-BB45-ACC0882E94E6}"/>
                </a:ext>
              </a:extLst>
            </p:cNvPr>
            <p:cNvSpPr/>
            <p:nvPr/>
          </p:nvSpPr>
          <p:spPr>
            <a:xfrm>
              <a:off x="4248016"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8891EA63-BD0E-40B9-A405-F2ADC0DE83F6}"/>
                </a:ext>
              </a:extLst>
            </p:cNvPr>
            <p:cNvSpPr/>
            <p:nvPr/>
          </p:nvSpPr>
          <p:spPr>
            <a:xfrm>
              <a:off x="3683163"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0A3C8AF-8A0F-7D39-2719-F136BCDA2563}"/>
                </a:ext>
              </a:extLst>
            </p:cNvPr>
            <p:cNvSpPr/>
            <p:nvPr/>
          </p:nvSpPr>
          <p:spPr>
            <a:xfrm>
              <a:off x="5372938" y="3016282"/>
              <a:ext cx="493720" cy="2977459"/>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26603622-9F64-1518-38A5-3C5055577096}"/>
                </a:ext>
              </a:extLst>
            </p:cNvPr>
            <p:cNvSpPr/>
            <p:nvPr/>
          </p:nvSpPr>
          <p:spPr>
            <a:xfrm>
              <a:off x="4808085" y="3016411"/>
              <a:ext cx="493720"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9FEBA8EF-FCB5-0548-F093-7C46AC28E863}"/>
                </a:ext>
              </a:extLst>
            </p:cNvPr>
            <p:cNvSpPr/>
            <p:nvPr/>
          </p:nvSpPr>
          <p:spPr>
            <a:xfrm>
              <a:off x="6496573"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7A59311E-FA97-13F2-25EB-CD35629E0C7D}"/>
                </a:ext>
              </a:extLst>
            </p:cNvPr>
            <p:cNvSpPr/>
            <p:nvPr/>
          </p:nvSpPr>
          <p:spPr>
            <a:xfrm>
              <a:off x="5931720"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659196AB-25D4-41E1-DAB3-15A3A9964061}"/>
                </a:ext>
              </a:extLst>
            </p:cNvPr>
            <p:cNvSpPr/>
            <p:nvPr/>
          </p:nvSpPr>
          <p:spPr>
            <a:xfrm>
              <a:off x="7621496"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1899F46B-EA67-B747-EC21-0DD419AA57B0}"/>
                </a:ext>
              </a:extLst>
            </p:cNvPr>
            <p:cNvSpPr/>
            <p:nvPr/>
          </p:nvSpPr>
          <p:spPr>
            <a:xfrm>
              <a:off x="7056642" y="3016411"/>
              <a:ext cx="493720"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6951FCA4-7637-060F-4FA4-A32B6D1DDA62}"/>
                </a:ext>
              </a:extLst>
            </p:cNvPr>
            <p:cNvSpPr/>
            <p:nvPr/>
          </p:nvSpPr>
          <p:spPr>
            <a:xfrm>
              <a:off x="9829264" y="3016282"/>
              <a:ext cx="988791"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CC9CC25D-55B8-478F-06ED-7C193C613C93}"/>
                </a:ext>
              </a:extLst>
            </p:cNvPr>
            <p:cNvSpPr/>
            <p:nvPr/>
          </p:nvSpPr>
          <p:spPr>
            <a:xfrm>
              <a:off x="8773995" y="3016411"/>
              <a:ext cx="980308"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991AEA5D-DC28-9E65-0746-F477655C3796}"/>
                </a:ext>
              </a:extLst>
            </p:cNvPr>
            <p:cNvSpPr txBox="1"/>
            <p:nvPr/>
          </p:nvSpPr>
          <p:spPr>
            <a:xfrm>
              <a:off x="975925"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企画依頼</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56" name="テキスト ボックス 55">
              <a:extLst>
                <a:ext uri="{FF2B5EF4-FFF2-40B4-BE49-F238E27FC236}">
                  <a16:creationId xmlns:a16="http://schemas.microsoft.com/office/drawing/2014/main" id="{4A8BF426-7BE2-F255-FC4F-966AB77E259B}"/>
                </a:ext>
              </a:extLst>
            </p:cNvPr>
            <p:cNvSpPr txBox="1"/>
            <p:nvPr/>
          </p:nvSpPr>
          <p:spPr>
            <a:xfrm>
              <a:off x="1535481"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企画内容提案</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59" name="テキスト ボックス 58">
              <a:extLst>
                <a:ext uri="{FF2B5EF4-FFF2-40B4-BE49-F238E27FC236}">
                  <a16:creationId xmlns:a16="http://schemas.microsoft.com/office/drawing/2014/main" id="{31CFE5C8-DC9F-D30D-E77C-0830F03831BD}"/>
                </a:ext>
              </a:extLst>
            </p:cNvPr>
            <p:cNvSpPr txBox="1"/>
            <p:nvPr/>
          </p:nvSpPr>
          <p:spPr>
            <a:xfrm>
              <a:off x="2096968"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企画内容決定</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1" name="テキスト ボックス 80">
              <a:extLst>
                <a:ext uri="{FF2B5EF4-FFF2-40B4-BE49-F238E27FC236}">
                  <a16:creationId xmlns:a16="http://schemas.microsoft.com/office/drawing/2014/main" id="{F82275F8-B692-3716-6EB5-37D6C3AD6C1F}"/>
                </a:ext>
              </a:extLst>
            </p:cNvPr>
            <p:cNvSpPr txBox="1"/>
            <p:nvPr/>
          </p:nvSpPr>
          <p:spPr>
            <a:xfrm>
              <a:off x="2663168" y="3331945"/>
              <a:ext cx="215444" cy="2346711"/>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お申し込み</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2" name="テキスト ボックス 81">
              <a:extLst>
                <a:ext uri="{FF2B5EF4-FFF2-40B4-BE49-F238E27FC236}">
                  <a16:creationId xmlns:a16="http://schemas.microsoft.com/office/drawing/2014/main" id="{A62DE111-954B-ACFA-4D5A-7B2ED8FFE6B9}"/>
                </a:ext>
              </a:extLst>
            </p:cNvPr>
            <p:cNvSpPr txBox="1"/>
            <p:nvPr/>
          </p:nvSpPr>
          <p:spPr>
            <a:xfrm>
              <a:off x="3818160"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制作会議</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3" name="テキスト ボックス 82">
              <a:extLst>
                <a:ext uri="{FF2B5EF4-FFF2-40B4-BE49-F238E27FC236}">
                  <a16:creationId xmlns:a16="http://schemas.microsoft.com/office/drawing/2014/main" id="{4CEFEE3E-F6B5-3E8C-11C9-AEEBE10B21E6}"/>
                </a:ext>
              </a:extLst>
            </p:cNvPr>
            <p:cNvSpPr txBox="1"/>
            <p:nvPr/>
          </p:nvSpPr>
          <p:spPr>
            <a:xfrm>
              <a:off x="4384973"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台本提案</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4" name="テキスト ボックス 83">
              <a:extLst>
                <a:ext uri="{FF2B5EF4-FFF2-40B4-BE49-F238E27FC236}">
                  <a16:creationId xmlns:a16="http://schemas.microsoft.com/office/drawing/2014/main" id="{B91BFBF8-F447-F6DB-4588-861AABE691A5}"/>
                </a:ext>
              </a:extLst>
            </p:cNvPr>
            <p:cNvSpPr txBox="1"/>
            <p:nvPr/>
          </p:nvSpPr>
          <p:spPr>
            <a:xfrm>
              <a:off x="4927059"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台本確定</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5" name="テキスト ボックス 84">
              <a:extLst>
                <a:ext uri="{FF2B5EF4-FFF2-40B4-BE49-F238E27FC236}">
                  <a16:creationId xmlns:a16="http://schemas.microsoft.com/office/drawing/2014/main" id="{9292AC50-CAC2-D58A-481C-5E7922359799}"/>
                </a:ext>
              </a:extLst>
            </p:cNvPr>
            <p:cNvSpPr txBox="1"/>
            <p:nvPr/>
          </p:nvSpPr>
          <p:spPr>
            <a:xfrm>
              <a:off x="5505720"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撮影・編集</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6" name="テキスト ボックス 85">
              <a:extLst>
                <a:ext uri="{FF2B5EF4-FFF2-40B4-BE49-F238E27FC236}">
                  <a16:creationId xmlns:a16="http://schemas.microsoft.com/office/drawing/2014/main" id="{E25A5B4C-CAEB-B798-CFA4-C14104D42F04}"/>
                </a:ext>
              </a:extLst>
            </p:cNvPr>
            <p:cNvSpPr txBox="1"/>
            <p:nvPr/>
          </p:nvSpPr>
          <p:spPr>
            <a:xfrm>
              <a:off x="6067824"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初稿確認</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7" name="テキスト ボックス 86">
              <a:extLst>
                <a:ext uri="{FF2B5EF4-FFF2-40B4-BE49-F238E27FC236}">
                  <a16:creationId xmlns:a16="http://schemas.microsoft.com/office/drawing/2014/main" id="{B83C8BCF-A2D9-0746-1A31-521799580100}"/>
                </a:ext>
              </a:extLst>
            </p:cNvPr>
            <p:cNvSpPr txBox="1"/>
            <p:nvPr/>
          </p:nvSpPr>
          <p:spPr>
            <a:xfrm>
              <a:off x="7191750"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最終確認</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8" name="テキスト ボックス 87">
              <a:extLst>
                <a:ext uri="{FF2B5EF4-FFF2-40B4-BE49-F238E27FC236}">
                  <a16:creationId xmlns:a16="http://schemas.microsoft.com/office/drawing/2014/main" id="{06E03E36-3DA6-9D7C-27B6-C80E078B83F6}"/>
                </a:ext>
              </a:extLst>
            </p:cNvPr>
            <p:cNvSpPr txBox="1"/>
            <p:nvPr/>
          </p:nvSpPr>
          <p:spPr>
            <a:xfrm>
              <a:off x="7760160"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校了・入稿</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9" name="テキスト ボックス 88">
              <a:extLst>
                <a:ext uri="{FF2B5EF4-FFF2-40B4-BE49-F238E27FC236}">
                  <a16:creationId xmlns:a16="http://schemas.microsoft.com/office/drawing/2014/main" id="{D105F189-9CFE-9A10-F398-130AF0C85ED1}"/>
                </a:ext>
              </a:extLst>
            </p:cNvPr>
            <p:cNvSpPr txBox="1"/>
            <p:nvPr/>
          </p:nvSpPr>
          <p:spPr>
            <a:xfrm>
              <a:off x="6629047"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修正対応</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90" name="テキスト ボックス 89">
              <a:extLst>
                <a:ext uri="{FF2B5EF4-FFF2-40B4-BE49-F238E27FC236}">
                  <a16:creationId xmlns:a16="http://schemas.microsoft.com/office/drawing/2014/main" id="{84C1A0C4-1F58-74ED-117E-BE120C9E6E91}"/>
                </a:ext>
              </a:extLst>
            </p:cNvPr>
            <p:cNvSpPr txBox="1"/>
            <p:nvPr/>
          </p:nvSpPr>
          <p:spPr>
            <a:xfrm>
              <a:off x="9134376"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掲載開始</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91" name="テキスト ボックス 90">
              <a:extLst>
                <a:ext uri="{FF2B5EF4-FFF2-40B4-BE49-F238E27FC236}">
                  <a16:creationId xmlns:a16="http://schemas.microsoft.com/office/drawing/2014/main" id="{A6AEC3E5-A735-1A88-0D42-4C7B8E9CD50D}"/>
                </a:ext>
              </a:extLst>
            </p:cNvPr>
            <p:cNvSpPr txBox="1"/>
            <p:nvPr/>
          </p:nvSpPr>
          <p:spPr>
            <a:xfrm>
              <a:off x="10175326"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レポ</a:t>
              </a:r>
              <a:r>
                <a:rPr lang="en-US" altLang="ja-JP" sz="1400" b="1" dirty="0">
                  <a:solidFill>
                    <a:srgbClr val="FF5500"/>
                  </a:solidFill>
                  <a:latin typeface="Noto Sans JP" panose="020B0500000000000000" pitchFamily="34" charset="-128"/>
                  <a:ea typeface="Noto Sans JP" panose="020B0500000000000000" pitchFamily="34" charset="-128"/>
                </a:rPr>
                <a:t>❘</a:t>
              </a:r>
              <a:r>
                <a:rPr lang="ja-JP" altLang="en-US" sz="1400" b="1">
                  <a:solidFill>
                    <a:srgbClr val="FF5500"/>
                  </a:solidFill>
                  <a:latin typeface="Noto Sans JP" panose="020B0500000000000000" pitchFamily="34" charset="-128"/>
                  <a:ea typeface="Noto Sans JP" panose="020B0500000000000000" pitchFamily="34" charset="-128"/>
                </a:rPr>
                <a:t>ト提出</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119" name="テキスト ボックス 118">
              <a:extLst>
                <a:ext uri="{FF2B5EF4-FFF2-40B4-BE49-F238E27FC236}">
                  <a16:creationId xmlns:a16="http://schemas.microsoft.com/office/drawing/2014/main" id="{B9DD7DAB-C493-36C8-3CCF-946125E4A8E2}"/>
                </a:ext>
              </a:extLst>
            </p:cNvPr>
            <p:cNvSpPr txBox="1"/>
            <p:nvPr/>
          </p:nvSpPr>
          <p:spPr>
            <a:xfrm>
              <a:off x="7073292" y="2597029"/>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0" name="テキスト ボックス 119">
              <a:extLst>
                <a:ext uri="{FF2B5EF4-FFF2-40B4-BE49-F238E27FC236}">
                  <a16:creationId xmlns:a16="http://schemas.microsoft.com/office/drawing/2014/main" id="{2DF69A4B-A14D-80F5-1116-82F17D8EFBCA}"/>
                </a:ext>
              </a:extLst>
            </p:cNvPr>
            <p:cNvSpPr txBox="1"/>
            <p:nvPr/>
          </p:nvSpPr>
          <p:spPr>
            <a:xfrm>
              <a:off x="6678296" y="2492880"/>
              <a:ext cx="494046"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10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21" name="テキスト ボックス 120">
              <a:extLst>
                <a:ext uri="{FF2B5EF4-FFF2-40B4-BE49-F238E27FC236}">
                  <a16:creationId xmlns:a16="http://schemas.microsoft.com/office/drawing/2014/main" id="{649170E4-687D-D0C7-A277-9E5A9F9E5C68}"/>
                </a:ext>
              </a:extLst>
            </p:cNvPr>
            <p:cNvSpPr txBox="1"/>
            <p:nvPr/>
          </p:nvSpPr>
          <p:spPr>
            <a:xfrm>
              <a:off x="5158525" y="2579858"/>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CF61E28F-0205-73FD-B591-E8B1C162B01B}"/>
                </a:ext>
              </a:extLst>
            </p:cNvPr>
            <p:cNvSpPr txBox="1"/>
            <p:nvPr/>
          </p:nvSpPr>
          <p:spPr>
            <a:xfrm>
              <a:off x="4714338" y="2488235"/>
              <a:ext cx="529312"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20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25" name="テキスト ボックス 124">
              <a:extLst>
                <a:ext uri="{FF2B5EF4-FFF2-40B4-BE49-F238E27FC236}">
                  <a16:creationId xmlns:a16="http://schemas.microsoft.com/office/drawing/2014/main" id="{AD9AA742-B340-CE48-A0AB-C456717293DB}"/>
                </a:ext>
              </a:extLst>
            </p:cNvPr>
            <p:cNvSpPr txBox="1"/>
            <p:nvPr/>
          </p:nvSpPr>
          <p:spPr>
            <a:xfrm>
              <a:off x="2529593" y="2572373"/>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FB54D335-C290-A2B5-D7D8-EE59053E46ED}"/>
                </a:ext>
              </a:extLst>
            </p:cNvPr>
            <p:cNvSpPr txBox="1"/>
            <p:nvPr/>
          </p:nvSpPr>
          <p:spPr>
            <a:xfrm>
              <a:off x="2085406" y="2480749"/>
              <a:ext cx="529312"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30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34" name="テキスト ボックス 133">
              <a:extLst>
                <a:ext uri="{FF2B5EF4-FFF2-40B4-BE49-F238E27FC236}">
                  <a16:creationId xmlns:a16="http://schemas.microsoft.com/office/drawing/2014/main" id="{4A5157CA-2E1E-63B5-211E-810E468A5659}"/>
                </a:ext>
              </a:extLst>
            </p:cNvPr>
            <p:cNvSpPr txBox="1"/>
            <p:nvPr/>
          </p:nvSpPr>
          <p:spPr>
            <a:xfrm>
              <a:off x="739304" y="2568258"/>
              <a:ext cx="889987"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締切日目安</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5" name="テキスト ボックス 134">
              <a:extLst>
                <a:ext uri="{FF2B5EF4-FFF2-40B4-BE49-F238E27FC236}">
                  <a16:creationId xmlns:a16="http://schemas.microsoft.com/office/drawing/2014/main" id="{74F1845B-E302-91F9-2238-A0A4688324BF}"/>
                </a:ext>
              </a:extLst>
            </p:cNvPr>
            <p:cNvSpPr txBox="1"/>
            <p:nvPr/>
          </p:nvSpPr>
          <p:spPr>
            <a:xfrm>
              <a:off x="10002024" y="2597029"/>
              <a:ext cx="889987"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営業日以内</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6" name="テキスト ボックス 135">
              <a:extLst>
                <a:ext uri="{FF2B5EF4-FFF2-40B4-BE49-F238E27FC236}">
                  <a16:creationId xmlns:a16="http://schemas.microsoft.com/office/drawing/2014/main" id="{B84520BB-23FF-F482-E39F-C9D95067BAB8}"/>
                </a:ext>
              </a:extLst>
            </p:cNvPr>
            <p:cNvSpPr txBox="1"/>
            <p:nvPr/>
          </p:nvSpPr>
          <p:spPr>
            <a:xfrm>
              <a:off x="9762774" y="2479627"/>
              <a:ext cx="356188" cy="500458"/>
            </a:xfrm>
            <a:prstGeom prst="rect">
              <a:avLst/>
            </a:prstGeom>
            <a:noFill/>
          </p:spPr>
          <p:txBody>
            <a:bodyPr wrap="none" rtlCol="0">
              <a:spAutoFit/>
            </a:bodyPr>
            <a:lstStyle/>
            <a:p>
              <a:pPr>
                <a:lnSpc>
                  <a:spcPct val="114000"/>
                </a:lnSpc>
              </a:pPr>
              <a:r>
                <a:rPr kumimoji="1" lang="en-US" altLang="ja-JP" sz="24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5</a:t>
              </a:r>
              <a:endParaRPr kumimoji="1" lang="ja-JP" altLang="en-US" sz="24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pic>
          <p:nvPicPr>
            <p:cNvPr id="167" name="図 166">
              <a:extLst>
                <a:ext uri="{FF2B5EF4-FFF2-40B4-BE49-F238E27FC236}">
                  <a16:creationId xmlns:a16="http://schemas.microsoft.com/office/drawing/2014/main" id="{6EE4334F-C4E7-68DF-6DDE-0FC0FECF486F}"/>
                </a:ext>
              </a:extLst>
            </p:cNvPr>
            <p:cNvPicPr>
              <a:picLocks noChangeAspect="1"/>
            </p:cNvPicPr>
            <p:nvPr/>
          </p:nvPicPr>
          <p:blipFill>
            <a:blip r:embed="rId5"/>
            <a:stretch>
              <a:fillRect/>
            </a:stretch>
          </p:blipFill>
          <p:spPr>
            <a:xfrm rot="18539343">
              <a:off x="5982709" y="2447020"/>
              <a:ext cx="593984" cy="641886"/>
            </a:xfrm>
            <a:prstGeom prst="rect">
              <a:avLst/>
            </a:prstGeom>
          </p:spPr>
        </p:pic>
        <p:cxnSp>
          <p:nvCxnSpPr>
            <p:cNvPr id="185" name="直線矢印コネクタ 184">
              <a:extLst>
                <a:ext uri="{FF2B5EF4-FFF2-40B4-BE49-F238E27FC236}">
                  <a16:creationId xmlns:a16="http://schemas.microsoft.com/office/drawing/2014/main" id="{43EBC8F4-5B8B-2D8F-082E-8B1F2ED1FC24}"/>
                </a:ext>
              </a:extLst>
            </p:cNvPr>
            <p:cNvCxnSpPr>
              <a:cxnSpLocks/>
            </p:cNvCxnSpPr>
            <p:nvPr/>
          </p:nvCxnSpPr>
          <p:spPr>
            <a:xfrm>
              <a:off x="3091205" y="4497078"/>
              <a:ext cx="540000" cy="0"/>
            </a:xfrm>
            <a:prstGeom prst="straightConnector1">
              <a:avLst/>
            </a:prstGeom>
            <a:ln w="28575">
              <a:solidFill>
                <a:srgbClr val="FF55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6" name="直線矢印コネクタ 185">
              <a:extLst>
                <a:ext uri="{FF2B5EF4-FFF2-40B4-BE49-F238E27FC236}">
                  <a16:creationId xmlns:a16="http://schemas.microsoft.com/office/drawing/2014/main" id="{93BD4A93-90D9-D19F-C8B3-1509B7F2391B}"/>
                </a:ext>
              </a:extLst>
            </p:cNvPr>
            <p:cNvCxnSpPr>
              <a:cxnSpLocks/>
            </p:cNvCxnSpPr>
            <p:nvPr/>
          </p:nvCxnSpPr>
          <p:spPr>
            <a:xfrm>
              <a:off x="8164362" y="4497078"/>
              <a:ext cx="540000" cy="0"/>
            </a:xfrm>
            <a:prstGeom prst="straightConnector1">
              <a:avLst/>
            </a:prstGeom>
            <a:ln w="28575">
              <a:solidFill>
                <a:srgbClr val="FF5500"/>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190" name="テキスト ボックス 189">
            <a:extLst>
              <a:ext uri="{FF2B5EF4-FFF2-40B4-BE49-F238E27FC236}">
                <a16:creationId xmlns:a16="http://schemas.microsoft.com/office/drawing/2014/main" id="{33EB291C-791E-C960-52D1-91B376F1E5B2}"/>
              </a:ext>
            </a:extLst>
          </p:cNvPr>
          <p:cNvSpPr txBox="1"/>
          <p:nvPr/>
        </p:nvSpPr>
        <p:spPr>
          <a:xfrm>
            <a:off x="1646238" y="5652898"/>
            <a:ext cx="5222568" cy="53226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長期での複数週掲載の際には、週毎に掲載内容を決定し、同時進行いたします。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撮影後の修正については、事実確認のみとさせて頂きます。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スケジュールの詳細については案件及び進行の状況により変動する可能性がございます。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サイドバナー、フルバナーは原則、広告主様の素材をご入稿いただきます。</a:t>
            </a:r>
          </a:p>
        </p:txBody>
      </p:sp>
      <p:pic>
        <p:nvPicPr>
          <p:cNvPr id="3" name="図 2">
            <a:extLst>
              <a:ext uri="{FF2B5EF4-FFF2-40B4-BE49-F238E27FC236}">
                <a16:creationId xmlns:a16="http://schemas.microsoft.com/office/drawing/2014/main" id="{1BD5022F-5648-1BE8-A1AE-4717D5397B76}"/>
              </a:ext>
            </a:extLst>
          </p:cNvPr>
          <p:cNvPicPr>
            <a:picLocks noChangeAspect="1"/>
          </p:cNvPicPr>
          <p:nvPr/>
        </p:nvPicPr>
        <p:blipFill>
          <a:blip r:embed="rId6"/>
          <a:stretch>
            <a:fillRect/>
          </a:stretch>
        </p:blipFill>
        <p:spPr>
          <a:xfrm>
            <a:off x="604276" y="6376528"/>
            <a:ext cx="896207" cy="224052"/>
          </a:xfrm>
          <a:prstGeom prst="rect">
            <a:avLst/>
          </a:prstGeom>
        </p:spPr>
      </p:pic>
      <p:pic>
        <p:nvPicPr>
          <p:cNvPr id="5" name="図 4">
            <a:extLst>
              <a:ext uri="{FF2B5EF4-FFF2-40B4-BE49-F238E27FC236}">
                <a16:creationId xmlns:a16="http://schemas.microsoft.com/office/drawing/2014/main" id="{0EDC5073-8F08-638D-48A7-2A3012447BFA}"/>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650747" y="6451832"/>
            <a:ext cx="4500" cy="162000"/>
          </a:xfrm>
          <a:prstGeom prst="rect">
            <a:avLst/>
          </a:prstGeom>
        </p:spPr>
      </p:pic>
      <p:sp>
        <p:nvSpPr>
          <p:cNvPr id="6" name="スライド番号プレースホルダー 22">
            <a:extLst>
              <a:ext uri="{FF2B5EF4-FFF2-40B4-BE49-F238E27FC236}">
                <a16:creationId xmlns:a16="http://schemas.microsoft.com/office/drawing/2014/main" id="{00BA2510-3179-F2CF-2362-956533F4B134}"/>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9</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DF42BBCF-7438-FB56-8105-814FA2324D19}"/>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81421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descr="図形, 四角形&#10;&#10;AI 生成コンテンツは誤りを含む可能性があります。">
            <a:extLst>
              <a:ext uri="{FF2B5EF4-FFF2-40B4-BE49-F238E27FC236}">
                <a16:creationId xmlns:a16="http://schemas.microsoft.com/office/drawing/2014/main" id="{C599E53E-7942-DE3F-9A64-48C7F2A3C700}"/>
              </a:ext>
            </a:extLst>
          </p:cNvPr>
          <p:cNvPicPr>
            <a:picLocks noChangeAspect="1"/>
          </p:cNvPicPr>
          <p:nvPr/>
        </p:nvPicPr>
        <p:blipFill>
          <a:blip r:embed="rId2"/>
          <a:stretch>
            <a:fillRect/>
          </a:stretch>
        </p:blipFill>
        <p:spPr>
          <a:xfrm>
            <a:off x="0" y="0"/>
            <a:ext cx="12192000" cy="914400"/>
          </a:xfrm>
          <a:prstGeom prst="rect">
            <a:avLst/>
          </a:prstGeom>
        </p:spPr>
      </p:pic>
      <p:sp>
        <p:nvSpPr>
          <p:cNvPr id="38" name="テキスト ボックス 37">
            <a:extLst>
              <a:ext uri="{FF2B5EF4-FFF2-40B4-BE49-F238E27FC236}">
                <a16:creationId xmlns:a16="http://schemas.microsoft.com/office/drawing/2014/main" id="{06D9464E-7665-AB98-1EDC-0B8CED5B0307}"/>
              </a:ext>
            </a:extLst>
          </p:cNvPr>
          <p:cNvSpPr txBox="1"/>
          <p:nvPr/>
        </p:nvSpPr>
        <p:spPr>
          <a:xfrm>
            <a:off x="480727" y="210759"/>
            <a:ext cx="833883"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NOTES</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39" name="テキスト ボックス 38">
            <a:extLst>
              <a:ext uri="{FF2B5EF4-FFF2-40B4-BE49-F238E27FC236}">
                <a16:creationId xmlns:a16="http://schemas.microsoft.com/office/drawing/2014/main" id="{77CC24F1-6A6F-06E5-E45C-C8518602200E}"/>
              </a:ext>
            </a:extLst>
          </p:cNvPr>
          <p:cNvSpPr txBox="1"/>
          <p:nvPr/>
        </p:nvSpPr>
        <p:spPr>
          <a:xfrm>
            <a:off x="474201" y="427365"/>
            <a:ext cx="1620957" cy="33855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タイアップコンテンツ注意事項</a:t>
            </a:r>
            <a:endParaRPr kumimoji="1" lang="en-US" altLang="ja-JP" sz="80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endParaRPr>
          </a:p>
          <a:p>
            <a:endPar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40" name="テキスト ボックス 39">
            <a:extLst>
              <a:ext uri="{FF2B5EF4-FFF2-40B4-BE49-F238E27FC236}">
                <a16:creationId xmlns:a16="http://schemas.microsoft.com/office/drawing/2014/main" id="{5391513E-8E63-085D-3CA9-5CBB98C8D9E0}"/>
              </a:ext>
            </a:extLst>
          </p:cNvPr>
          <p:cNvSpPr txBox="1"/>
          <p:nvPr/>
        </p:nvSpPr>
        <p:spPr>
          <a:xfrm>
            <a:off x="698212" y="1236345"/>
            <a:ext cx="8366073" cy="387222"/>
          </a:xfrm>
          <a:prstGeom prst="rect">
            <a:avLst/>
          </a:prstGeom>
          <a:noFill/>
        </p:spPr>
        <p:txBody>
          <a:bodyPr wrap="none" rtlCol="0">
            <a:spAutoFit/>
          </a:bodyPr>
          <a:lstStyle/>
          <a:p>
            <a:pPr>
              <a:lnSpc>
                <a:spcPct val="110000"/>
              </a:lnSpc>
            </a:pPr>
            <a:r>
              <a:rPr kumimoji="1" lang="en-US" altLang="ja-JP" b="1"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をご掲載いただく前</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に</a:t>
            </a:r>
            <a:r>
              <a:rPr kumimoji="1" lang="en-US" altLang="ja-JP"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下記項目のご確認を</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お願い致します</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41" name="テキスト ボックス 40">
            <a:extLst>
              <a:ext uri="{FF2B5EF4-FFF2-40B4-BE49-F238E27FC236}">
                <a16:creationId xmlns:a16="http://schemas.microsoft.com/office/drawing/2014/main" id="{CC9CAE51-4452-7585-0E18-650EF4ACFFE6}"/>
              </a:ext>
            </a:extLst>
          </p:cNvPr>
          <p:cNvSpPr txBox="1"/>
          <p:nvPr/>
        </p:nvSpPr>
        <p:spPr>
          <a:xfrm>
            <a:off x="1130049" y="1849512"/>
            <a:ext cx="3042821"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 </a:t>
            </a:r>
            <a:r>
              <a:rPr kumimoji="1" lang="en" altLang="ja-JP" sz="12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YouTube</a:t>
            </a:r>
            <a:r>
              <a:rPr kumimoji="1" lang="ja-JP" altLang="en-US" sz="12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チャンネルへの転載について</a:t>
            </a:r>
          </a:p>
        </p:txBody>
      </p:sp>
      <p:sp>
        <p:nvSpPr>
          <p:cNvPr id="42" name="テキスト ボックス 41">
            <a:extLst>
              <a:ext uri="{FF2B5EF4-FFF2-40B4-BE49-F238E27FC236}">
                <a16:creationId xmlns:a16="http://schemas.microsoft.com/office/drawing/2014/main" id="{C046F0AA-B6FB-705F-497B-72043CE5BFB3}"/>
              </a:ext>
            </a:extLst>
          </p:cNvPr>
          <p:cNvSpPr txBox="1"/>
          <p:nvPr/>
        </p:nvSpPr>
        <p:spPr>
          <a:xfrm>
            <a:off x="1300439" y="2105322"/>
            <a:ext cx="10175636" cy="673069"/>
          </a:xfrm>
          <a:prstGeom prst="rect">
            <a:avLst/>
          </a:prstGeom>
          <a:noFill/>
        </p:spPr>
        <p:txBody>
          <a:bodyPr wrap="square" rtlCol="0">
            <a:spAutoFit/>
          </a:bodyPr>
          <a:lstStyle/>
          <a:p>
            <a:pPr>
              <a:lnSpc>
                <a:spcPct val="130000"/>
              </a:lnSpc>
            </a:pP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BREAK TIMES</a:t>
            </a:r>
            <a:r>
              <a:rPr kumimoji="1" lang="ja-JP" altLang="en"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YouTube</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チャンネルへの転載がございます。</a:t>
            </a:r>
          </a:p>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原則は無期限、最低</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ヶ月掲載、掲載停止は随時対応可能です。（期間が決まっていれば事前にお知らせください）</a:t>
            </a:r>
          </a:p>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YouTube</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チャンネルへの転載は</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BREAK</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への掲載開始日以降となります。</a:t>
            </a:r>
          </a:p>
        </p:txBody>
      </p:sp>
      <p:sp>
        <p:nvSpPr>
          <p:cNvPr id="43" name="テキスト ボックス 42">
            <a:extLst>
              <a:ext uri="{FF2B5EF4-FFF2-40B4-BE49-F238E27FC236}">
                <a16:creationId xmlns:a16="http://schemas.microsoft.com/office/drawing/2014/main" id="{80796D40-2087-D904-7D19-74108DBD825A}"/>
              </a:ext>
            </a:extLst>
          </p:cNvPr>
          <p:cNvSpPr txBox="1"/>
          <p:nvPr/>
        </p:nvSpPr>
        <p:spPr>
          <a:xfrm>
            <a:off x="1130049" y="2920930"/>
            <a:ext cx="2063385"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kumimoji="1" lang="ja-JP" altLang="en-US" sz="1200" spc="1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肖像権</a:t>
            </a: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‧IP</a:t>
            </a:r>
            <a:r>
              <a:rPr kumimoji="1" lang="ja-JP" altLang="en-US" sz="1200" spc="1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使用について</a:t>
            </a:r>
          </a:p>
        </p:txBody>
      </p:sp>
      <p:sp>
        <p:nvSpPr>
          <p:cNvPr id="44" name="テキスト ボックス 43">
            <a:extLst>
              <a:ext uri="{FF2B5EF4-FFF2-40B4-BE49-F238E27FC236}">
                <a16:creationId xmlns:a16="http://schemas.microsoft.com/office/drawing/2014/main" id="{81690E84-1276-59D3-CF03-D72C627E6EB2}"/>
              </a:ext>
            </a:extLst>
          </p:cNvPr>
          <p:cNvSpPr txBox="1"/>
          <p:nvPr/>
        </p:nvSpPr>
        <p:spPr>
          <a:xfrm>
            <a:off x="1300439" y="3176740"/>
            <a:ext cx="10175636" cy="473015"/>
          </a:xfrm>
          <a:prstGeom prst="rect">
            <a:avLst/>
          </a:prstGeom>
          <a:noFill/>
        </p:spPr>
        <p:txBody>
          <a:bodyPr wrap="square" rtlCol="0">
            <a:spAutoFit/>
          </a:bodyPr>
          <a:lstStyle/>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タレント、キャラクター、</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IP</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等の肖像の動画使用について、問題ないかご確認く ださい（媒体側での肖像の使用可否の確認はございません）</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・掲出方法の指定や期限の制約がある場合には事前に営業担当までご連絡ください。</a:t>
            </a:r>
          </a:p>
        </p:txBody>
      </p:sp>
      <p:sp>
        <p:nvSpPr>
          <p:cNvPr id="49" name="テキスト ボックス 48">
            <a:extLst>
              <a:ext uri="{FF2B5EF4-FFF2-40B4-BE49-F238E27FC236}">
                <a16:creationId xmlns:a16="http://schemas.microsoft.com/office/drawing/2014/main" id="{66F65721-BE90-4955-0C0B-62A37C50E3E9}"/>
              </a:ext>
            </a:extLst>
          </p:cNvPr>
          <p:cNvSpPr txBox="1"/>
          <p:nvPr/>
        </p:nvSpPr>
        <p:spPr>
          <a:xfrm>
            <a:off x="1130049" y="3823091"/>
            <a:ext cx="1678665"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a:t>
            </a:r>
            <a:r>
              <a:rPr kumimoji="1" lang="ja-JP" altLang="en-US" sz="1200" spc="1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二次利用について</a:t>
            </a:r>
          </a:p>
        </p:txBody>
      </p:sp>
      <p:sp>
        <p:nvSpPr>
          <p:cNvPr id="50" name="テキスト ボックス 49">
            <a:extLst>
              <a:ext uri="{FF2B5EF4-FFF2-40B4-BE49-F238E27FC236}">
                <a16:creationId xmlns:a16="http://schemas.microsoft.com/office/drawing/2014/main" id="{5FAE4E75-180F-36DF-5FB3-2D8D71ACA2BA}"/>
              </a:ext>
            </a:extLst>
          </p:cNvPr>
          <p:cNvSpPr txBox="1"/>
          <p:nvPr/>
        </p:nvSpPr>
        <p:spPr>
          <a:xfrm>
            <a:off x="1300439" y="4078901"/>
            <a:ext cx="10175636" cy="1273234"/>
          </a:xfrm>
          <a:prstGeom prst="rect">
            <a:avLst/>
          </a:prstGeom>
          <a:noFill/>
        </p:spPr>
        <p:txBody>
          <a:bodyPr wrap="square" rtlCol="0">
            <a:spAutoFit/>
          </a:bodyPr>
          <a:lstStyle/>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二次利用は別途費用が発生します、（</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本</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万円</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タレント使用の場合：</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クール毎の契約（別途追加費用）</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BREAK TIMES</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契約タレントの場合となりますので、</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CM</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素材等の出演タレントとは関係ございません。</a:t>
            </a:r>
          </a:p>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タレントなしの場合：基本は無期限で使用可能です。</a:t>
            </a:r>
          </a:p>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二次利用時の素材の再編集は不可となります。</a:t>
            </a:r>
          </a:p>
          <a:p>
            <a:pPr>
              <a:lnSpc>
                <a:spcPct val="130000"/>
              </a:lnSpc>
            </a:pP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事前に二次利用先の媒体を開示いただく 必要がございます</a:t>
            </a:r>
          </a:p>
        </p:txBody>
      </p:sp>
      <p:pic>
        <p:nvPicPr>
          <p:cNvPr id="2" name="図 1">
            <a:extLst>
              <a:ext uri="{FF2B5EF4-FFF2-40B4-BE49-F238E27FC236}">
                <a16:creationId xmlns:a16="http://schemas.microsoft.com/office/drawing/2014/main" id="{644FEE81-F751-F1B2-1A6C-58245D1B431B}"/>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3" name="図 2">
            <a:extLst>
              <a:ext uri="{FF2B5EF4-FFF2-40B4-BE49-F238E27FC236}">
                <a16:creationId xmlns:a16="http://schemas.microsoft.com/office/drawing/2014/main" id="{BE328B76-2AB7-50A6-8628-939AAAB6814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4" name="スライド番号プレースホルダー 22">
            <a:extLst>
              <a:ext uri="{FF2B5EF4-FFF2-40B4-BE49-F238E27FC236}">
                <a16:creationId xmlns:a16="http://schemas.microsoft.com/office/drawing/2014/main" id="{02BE34D6-1219-2DB2-FB96-8143DD5A02B6}"/>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10</a:t>
            </a:fld>
            <a:endParaRPr kumimoji="1" lang="ja-JP" altLang="en-US" sz="900">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64DCC6DA-2985-85EB-5E28-6576ED6F78E6}"/>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887167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03F5E-3CD1-F1B5-F6FA-552D0427D39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413B80E-3FC1-AA44-BA0C-073BA0389D79}"/>
              </a:ext>
            </a:extLst>
          </p:cNvPr>
          <p:cNvPicPr>
            <a:picLocks noChangeAspect="1"/>
          </p:cNvPicPr>
          <p:nvPr/>
        </p:nvPicPr>
        <p:blipFill>
          <a:blip r:embed="rId2"/>
          <a:stretch>
            <a:fillRect/>
          </a:stretch>
        </p:blipFill>
        <p:spPr>
          <a:xfrm>
            <a:off x="0" y="0"/>
            <a:ext cx="12192000" cy="6858000"/>
          </a:xfrm>
          <a:prstGeom prst="rect">
            <a:avLst/>
          </a:prstGeom>
        </p:spPr>
      </p:pic>
      <p:sp>
        <p:nvSpPr>
          <p:cNvPr id="4" name="テキスト ボックス 3">
            <a:extLst>
              <a:ext uri="{FF2B5EF4-FFF2-40B4-BE49-F238E27FC236}">
                <a16:creationId xmlns:a16="http://schemas.microsoft.com/office/drawing/2014/main" id="{97ED1A24-C91C-7523-22F6-D7FE6E27BB95}"/>
              </a:ext>
            </a:extLst>
          </p:cNvPr>
          <p:cNvSpPr txBox="1"/>
          <p:nvPr/>
        </p:nvSpPr>
        <p:spPr>
          <a:xfrm>
            <a:off x="444240" y="3196002"/>
            <a:ext cx="3865161" cy="769441"/>
          </a:xfrm>
          <a:prstGeom prst="rect">
            <a:avLst/>
          </a:prstGeom>
          <a:noFill/>
        </p:spPr>
        <p:txBody>
          <a:bodyPr wrap="none" rtlCol="0">
            <a:spAutoFit/>
          </a:bodyPr>
          <a:lstStyle/>
          <a:p>
            <a:r>
              <a:rPr kumimoji="1" lang="en-US" altLang="ja-JP" sz="4400" b="1" spc="60" dirty="0">
                <a:solidFill>
                  <a:srgbClr val="FF5500"/>
                </a:solidFill>
                <a:latin typeface="Inter UI" panose="020B0502030000000004" pitchFamily="34" charset="0"/>
                <a:ea typeface="Inter UI" panose="020B0502030000000004" pitchFamily="34" charset="0"/>
                <a:cs typeface="Inter UI" panose="020B0502030000000004" pitchFamily="34" charset="0"/>
              </a:rPr>
              <a:t>CASE </a:t>
            </a:r>
            <a:r>
              <a:rPr kumimoji="1" lang="en-US" altLang="ja-JP" sz="4400" b="1" spc="6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STUDY</a:t>
            </a:r>
            <a:endParaRPr kumimoji="1" lang="ja-JP" altLang="en-US" sz="4400" b="1" spc="60">
              <a:solidFill>
                <a:srgbClr val="FF5500"/>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83C73066-917B-24BA-8587-DFF4BCCB07B1}"/>
              </a:ext>
            </a:extLst>
          </p:cNvPr>
          <p:cNvSpPr txBox="1"/>
          <p:nvPr/>
        </p:nvSpPr>
        <p:spPr>
          <a:xfrm>
            <a:off x="452949" y="3848420"/>
            <a:ext cx="877163" cy="307777"/>
          </a:xfrm>
          <a:prstGeom prst="rect">
            <a:avLst/>
          </a:prstGeom>
          <a:noFill/>
        </p:spPr>
        <p:txBody>
          <a:bodyPr wrap="none" rtlCol="0">
            <a:spAutoFit/>
          </a:bodyPr>
          <a:lstStyle/>
          <a:p>
            <a:r>
              <a:rPr kumimoji="1" lang="ja-JP" altLang="en-US" sz="1400" spc="-5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事例紹介</a:t>
            </a:r>
          </a:p>
        </p:txBody>
      </p:sp>
      <p:pic>
        <p:nvPicPr>
          <p:cNvPr id="10" name="図 9" descr="図形, 四角形&#10;&#10;AI 生成コンテンツは誤りを含む可能性があります。">
            <a:extLst>
              <a:ext uri="{FF2B5EF4-FFF2-40B4-BE49-F238E27FC236}">
                <a16:creationId xmlns:a16="http://schemas.microsoft.com/office/drawing/2014/main" id="{9F06C461-38DB-F1DE-6570-712407D7CDED}"/>
              </a:ext>
            </a:extLst>
          </p:cNvPr>
          <p:cNvPicPr>
            <a:picLocks noChangeAspect="1"/>
          </p:cNvPicPr>
          <p:nvPr/>
        </p:nvPicPr>
        <p:blipFill>
          <a:blip r:embed="rId3"/>
          <a:stretch>
            <a:fillRect/>
          </a:stretch>
        </p:blipFill>
        <p:spPr>
          <a:xfrm>
            <a:off x="-1" y="0"/>
            <a:ext cx="12192001" cy="914400"/>
          </a:xfrm>
          <a:prstGeom prst="rect">
            <a:avLst/>
          </a:prstGeom>
        </p:spPr>
      </p:pic>
      <p:pic>
        <p:nvPicPr>
          <p:cNvPr id="7" name="図 6">
            <a:extLst>
              <a:ext uri="{FF2B5EF4-FFF2-40B4-BE49-F238E27FC236}">
                <a16:creationId xmlns:a16="http://schemas.microsoft.com/office/drawing/2014/main" id="{F1A7628F-3843-A508-F9DC-A4559DC568D8}"/>
              </a:ext>
            </a:extLst>
          </p:cNvPr>
          <p:cNvPicPr>
            <a:picLocks noChangeAspect="1"/>
          </p:cNvPicPr>
          <p:nvPr/>
        </p:nvPicPr>
        <p:blipFill>
          <a:blip r:embed="rId4"/>
          <a:stretch>
            <a:fillRect/>
          </a:stretch>
        </p:blipFill>
        <p:spPr>
          <a:xfrm>
            <a:off x="604276" y="6376528"/>
            <a:ext cx="896207" cy="224052"/>
          </a:xfrm>
          <a:prstGeom prst="rect">
            <a:avLst/>
          </a:prstGeom>
        </p:spPr>
      </p:pic>
      <p:pic>
        <p:nvPicPr>
          <p:cNvPr id="8" name="図 7">
            <a:extLst>
              <a:ext uri="{FF2B5EF4-FFF2-40B4-BE49-F238E27FC236}">
                <a16:creationId xmlns:a16="http://schemas.microsoft.com/office/drawing/2014/main" id="{CFB7C587-CBD6-1F07-4560-1DEE3255E50D}"/>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11650747" y="6451832"/>
            <a:ext cx="4500" cy="162000"/>
          </a:xfrm>
          <a:prstGeom prst="rect">
            <a:avLst/>
          </a:prstGeom>
        </p:spPr>
      </p:pic>
      <p:sp>
        <p:nvSpPr>
          <p:cNvPr id="11" name="スライド番号プレースホルダー 22">
            <a:extLst>
              <a:ext uri="{FF2B5EF4-FFF2-40B4-BE49-F238E27FC236}">
                <a16:creationId xmlns:a16="http://schemas.microsoft.com/office/drawing/2014/main" id="{47CB6921-FD15-D4B0-AB0B-5C6C05341E54}"/>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11</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C32C615D-3000-C1C4-B5D3-46B3A27EF565}"/>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438629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E1756-38E2-D312-F997-29A6672F1B4F}"/>
            </a:ext>
          </a:extLst>
        </p:cNvPr>
        <p:cNvGrpSpPr/>
        <p:nvPr/>
      </p:nvGrpSpPr>
      <p:grpSpPr>
        <a:xfrm>
          <a:off x="0" y="0"/>
          <a:ext cx="0" cy="0"/>
          <a:chOff x="0" y="0"/>
          <a:chExt cx="0" cy="0"/>
        </a:xfrm>
      </p:grpSpPr>
      <p:pic>
        <p:nvPicPr>
          <p:cNvPr id="37" name="図 36">
            <a:extLst>
              <a:ext uri="{FF2B5EF4-FFF2-40B4-BE49-F238E27FC236}">
                <a16:creationId xmlns:a16="http://schemas.microsoft.com/office/drawing/2014/main" id="{5C282D69-F5B8-3216-770E-53C44336377F}"/>
              </a:ext>
            </a:extLst>
          </p:cNvPr>
          <p:cNvPicPr>
            <a:picLocks noChangeAspect="1"/>
          </p:cNvPicPr>
          <p:nvPr/>
        </p:nvPicPr>
        <p:blipFill>
          <a:blip r:embed="rId2"/>
          <a:stretch>
            <a:fillRect/>
          </a:stretch>
        </p:blipFill>
        <p:spPr>
          <a:xfrm>
            <a:off x="0" y="244458"/>
            <a:ext cx="12192000" cy="6858000"/>
          </a:xfrm>
          <a:prstGeom prst="rect">
            <a:avLst/>
          </a:prstGeom>
        </p:spPr>
      </p:pic>
      <p:pic>
        <p:nvPicPr>
          <p:cNvPr id="2" name="図 1" descr="図形, 四角形&#10;&#10;AI 生成コンテンツは誤りを含む可能性があります。">
            <a:extLst>
              <a:ext uri="{FF2B5EF4-FFF2-40B4-BE49-F238E27FC236}">
                <a16:creationId xmlns:a16="http://schemas.microsoft.com/office/drawing/2014/main" id="{D9008D03-D49C-05CE-1EDB-8742FC88A6FE}"/>
              </a:ext>
            </a:extLst>
          </p:cNvPr>
          <p:cNvPicPr>
            <a:picLocks noChangeAspect="1"/>
          </p:cNvPicPr>
          <p:nvPr/>
        </p:nvPicPr>
        <p:blipFill>
          <a:blip r:embed="rId3"/>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7D67D71-8FAD-3361-754C-7B0ED48E4BF1}"/>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E3DF143B-453C-AB7E-3CF5-07C7942DF87D}"/>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sp>
        <p:nvSpPr>
          <p:cNvPr id="28" name="テキスト ボックス 27">
            <a:extLst>
              <a:ext uri="{FF2B5EF4-FFF2-40B4-BE49-F238E27FC236}">
                <a16:creationId xmlns:a16="http://schemas.microsoft.com/office/drawing/2014/main" id="{F4EF2831-D054-7F89-B04B-02EA63FDD9A3}"/>
              </a:ext>
            </a:extLst>
          </p:cNvPr>
          <p:cNvSpPr txBox="1"/>
          <p:nvPr/>
        </p:nvSpPr>
        <p:spPr>
          <a:xfrm>
            <a:off x="2515049" y="1264123"/>
            <a:ext cx="1064715" cy="281424"/>
          </a:xfrm>
          <a:prstGeom prst="rect">
            <a:avLst/>
          </a:prstGeom>
          <a:noFill/>
        </p:spPr>
        <p:txBody>
          <a:bodyPr wrap="none" rtlCol="0">
            <a:spAutoFit/>
          </a:bodyPr>
          <a:lstStyle/>
          <a:p>
            <a:pPr>
              <a:lnSpc>
                <a:spcPct val="110000"/>
              </a:lnSpc>
            </a:pPr>
            <a:r>
              <a:rPr kumimoji="1" lang="en-US" altLang="ja-JP" sz="1200" b="1" dirty="0">
                <a:latin typeface="Noto Sans JP" panose="020B0500000000000000" pitchFamily="34" charset="-128"/>
                <a:ea typeface="Noto Sans JP" panose="020B0500000000000000" pitchFamily="34" charset="-128"/>
                <a:cs typeface="Inter UI Black" panose="020B0502030000000004" pitchFamily="34" charset="0"/>
              </a:rPr>
              <a:t>D</a:t>
            </a: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クリニック</a:t>
            </a:r>
            <a:endParaRPr kumimoji="1" lang="en-US" altLang="ja-JP" sz="105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29" name="テキスト ボックス 28">
            <a:extLst>
              <a:ext uri="{FF2B5EF4-FFF2-40B4-BE49-F238E27FC236}">
                <a16:creationId xmlns:a16="http://schemas.microsoft.com/office/drawing/2014/main" id="{C06986D8-66B3-28C9-AC18-C25248720115}"/>
              </a:ext>
            </a:extLst>
          </p:cNvPr>
          <p:cNvSpPr txBox="1"/>
          <p:nvPr/>
        </p:nvSpPr>
        <p:spPr>
          <a:xfrm>
            <a:off x="3529288" y="1295670"/>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4" name="テキスト ボックス 53">
            <a:extLst>
              <a:ext uri="{FF2B5EF4-FFF2-40B4-BE49-F238E27FC236}">
                <a16:creationId xmlns:a16="http://schemas.microsoft.com/office/drawing/2014/main" id="{ED1D1EC5-D269-29C4-D16D-0F758C809D59}"/>
              </a:ext>
            </a:extLst>
          </p:cNvPr>
          <p:cNvSpPr txBox="1"/>
          <p:nvPr/>
        </p:nvSpPr>
        <p:spPr>
          <a:xfrm>
            <a:off x="5969114" y="1264123"/>
            <a:ext cx="1638976" cy="281424"/>
          </a:xfrm>
          <a:prstGeom prst="rect">
            <a:avLst/>
          </a:prstGeom>
          <a:noFill/>
        </p:spPr>
        <p:txBody>
          <a:bodyPr wrap="square" rtlCol="0">
            <a:spAutoFit/>
          </a:bodyPr>
          <a:lstStyle/>
          <a:p>
            <a:pPr>
              <a:lnSpc>
                <a:spcPct val="110000"/>
              </a:lnSpc>
            </a:pPr>
            <a:r>
              <a:rPr kumimoji="1" lang="ja-JP" altLang="en-US" sz="1200" b="1" spc="70">
                <a:latin typeface="Noto Sans JP" panose="020B0500000000000000" pitchFamily="34" charset="-128"/>
                <a:ea typeface="Noto Sans JP" panose="020B0500000000000000" pitchFamily="34" charset="-128"/>
                <a:cs typeface="Inter UI Medium" panose="020B0502030000000004" pitchFamily="34" charset="0"/>
              </a:rPr>
              <a:t>株式会社</a:t>
            </a:r>
            <a:r>
              <a:rPr kumimoji="1" lang="en-US" altLang="ja-JP" sz="1200" b="1" spc="70" dirty="0" err="1">
                <a:latin typeface="Noto Sans JP" panose="020B0500000000000000" pitchFamily="34" charset="-128"/>
                <a:ea typeface="Noto Sans JP" panose="020B0500000000000000" pitchFamily="34" charset="-128"/>
                <a:cs typeface="Inter UI Medium" panose="020B0502030000000004" pitchFamily="34" charset="0"/>
              </a:rPr>
              <a:t>Morght</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5" name="テキスト ボックス 54">
            <a:extLst>
              <a:ext uri="{FF2B5EF4-FFF2-40B4-BE49-F238E27FC236}">
                <a16:creationId xmlns:a16="http://schemas.microsoft.com/office/drawing/2014/main" id="{C0CCD8F4-66C0-0C6C-193B-E9C2703EC9AF}"/>
              </a:ext>
            </a:extLst>
          </p:cNvPr>
          <p:cNvSpPr txBox="1"/>
          <p:nvPr/>
        </p:nvSpPr>
        <p:spPr>
          <a:xfrm>
            <a:off x="7447149" y="1295670"/>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6" name="テキスト ボックス 55">
            <a:extLst>
              <a:ext uri="{FF2B5EF4-FFF2-40B4-BE49-F238E27FC236}">
                <a16:creationId xmlns:a16="http://schemas.microsoft.com/office/drawing/2014/main" id="{8CA8A597-62A7-D0F8-6311-171C7F2D23A8}"/>
              </a:ext>
            </a:extLst>
          </p:cNvPr>
          <p:cNvSpPr txBox="1"/>
          <p:nvPr/>
        </p:nvSpPr>
        <p:spPr>
          <a:xfrm>
            <a:off x="10102991" y="1264123"/>
            <a:ext cx="1712635" cy="281424"/>
          </a:xfrm>
          <a:prstGeom prst="rect">
            <a:avLst/>
          </a:prstGeom>
          <a:noFill/>
        </p:spPr>
        <p:txBody>
          <a:bodyPr wrap="square" rtlCol="0">
            <a:spAutoFit/>
          </a:bodyPr>
          <a:lstStyle/>
          <a:p>
            <a:pPr>
              <a:lnSpc>
                <a:spcPct val="110000"/>
              </a:lnSpc>
            </a:pPr>
            <a:r>
              <a:rPr kumimoji="1" lang="ja-JP" altLang="en-US" sz="1200" b="1" spc="70">
                <a:latin typeface="Noto Sans JP" panose="020B0500000000000000" pitchFamily="34" charset="-128"/>
                <a:ea typeface="Noto Sans JP" panose="020B0500000000000000" pitchFamily="34" charset="-128"/>
                <a:cs typeface="Inter UI Black" panose="020B0502030000000004" pitchFamily="34" charset="0"/>
              </a:rPr>
              <a:t>株式会社アト</a:t>
            </a:r>
            <a:endParaRPr kumimoji="1" lang="en-US" altLang="ja-JP" sz="105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B6DBD380-4293-E412-4C00-D1D148C7841F}"/>
              </a:ext>
            </a:extLst>
          </p:cNvPr>
          <p:cNvSpPr txBox="1"/>
          <p:nvPr/>
        </p:nvSpPr>
        <p:spPr>
          <a:xfrm>
            <a:off x="11112518" y="1295670"/>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67" name="角丸四角形 66">
            <a:extLst>
              <a:ext uri="{FF2B5EF4-FFF2-40B4-BE49-F238E27FC236}">
                <a16:creationId xmlns:a16="http://schemas.microsoft.com/office/drawing/2014/main" id="{5D818C24-135A-AB21-61EC-03402B8E736A}"/>
              </a:ext>
            </a:extLst>
          </p:cNvPr>
          <p:cNvSpPr/>
          <p:nvPr/>
        </p:nvSpPr>
        <p:spPr>
          <a:xfrm>
            <a:off x="667643" y="1198512"/>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角丸四角形 68">
            <a:extLst>
              <a:ext uri="{FF2B5EF4-FFF2-40B4-BE49-F238E27FC236}">
                <a16:creationId xmlns:a16="http://schemas.microsoft.com/office/drawing/2014/main" id="{B337FBC2-D9E8-9E61-63CD-59682B21B800}"/>
              </a:ext>
            </a:extLst>
          </p:cNvPr>
          <p:cNvSpPr/>
          <p:nvPr/>
        </p:nvSpPr>
        <p:spPr>
          <a:xfrm>
            <a:off x="4416194" y="1218835"/>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角丸四角形 70">
            <a:extLst>
              <a:ext uri="{FF2B5EF4-FFF2-40B4-BE49-F238E27FC236}">
                <a16:creationId xmlns:a16="http://schemas.microsoft.com/office/drawing/2014/main" id="{B26D65F7-51FC-4BA9-F5D8-BAC79D8CE4E1}"/>
              </a:ext>
            </a:extLst>
          </p:cNvPr>
          <p:cNvSpPr/>
          <p:nvPr/>
        </p:nvSpPr>
        <p:spPr>
          <a:xfrm>
            <a:off x="8164621" y="1233128"/>
            <a:ext cx="1374827"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C066ED3-13E7-5365-7974-DA2A66E14E7A}"/>
              </a:ext>
            </a:extLst>
          </p:cNvPr>
          <p:cNvSpPr txBox="1"/>
          <p:nvPr/>
        </p:nvSpPr>
        <p:spPr>
          <a:xfrm>
            <a:off x="720307" y="1173068"/>
            <a:ext cx="1035861"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HEALTHCARE</a:t>
            </a:r>
          </a:p>
        </p:txBody>
      </p:sp>
      <p:sp>
        <p:nvSpPr>
          <p:cNvPr id="8" name="テキスト ボックス 7">
            <a:extLst>
              <a:ext uri="{FF2B5EF4-FFF2-40B4-BE49-F238E27FC236}">
                <a16:creationId xmlns:a16="http://schemas.microsoft.com/office/drawing/2014/main" id="{6EE9714D-B071-3477-D03E-D4E11F8A5692}"/>
              </a:ext>
            </a:extLst>
          </p:cNvPr>
          <p:cNvSpPr txBox="1"/>
          <p:nvPr/>
        </p:nvSpPr>
        <p:spPr>
          <a:xfrm>
            <a:off x="4614389" y="1204904"/>
            <a:ext cx="739305"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BEDDING</a:t>
            </a:r>
          </a:p>
        </p:txBody>
      </p:sp>
      <p:sp>
        <p:nvSpPr>
          <p:cNvPr id="9" name="テキスト ボックス 8">
            <a:extLst>
              <a:ext uri="{FF2B5EF4-FFF2-40B4-BE49-F238E27FC236}">
                <a16:creationId xmlns:a16="http://schemas.microsoft.com/office/drawing/2014/main" id="{2FDE418F-BB70-7222-6E1A-B17B93788B49}"/>
              </a:ext>
            </a:extLst>
          </p:cNvPr>
          <p:cNvSpPr txBox="1"/>
          <p:nvPr/>
        </p:nvSpPr>
        <p:spPr>
          <a:xfrm>
            <a:off x="8479977" y="1207370"/>
            <a:ext cx="744114"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POSTING</a:t>
            </a:r>
          </a:p>
        </p:txBody>
      </p:sp>
      <p:sp>
        <p:nvSpPr>
          <p:cNvPr id="84" name="テキスト ボックス 83">
            <a:extLst>
              <a:ext uri="{FF2B5EF4-FFF2-40B4-BE49-F238E27FC236}">
                <a16:creationId xmlns:a16="http://schemas.microsoft.com/office/drawing/2014/main" id="{F0D192A9-E12D-AB74-B989-855FAAE3E0D8}"/>
              </a:ext>
            </a:extLst>
          </p:cNvPr>
          <p:cNvSpPr txBox="1"/>
          <p:nvPr/>
        </p:nvSpPr>
        <p:spPr>
          <a:xfrm>
            <a:off x="2277267" y="3858958"/>
            <a:ext cx="1415772" cy="281424"/>
          </a:xfrm>
          <a:prstGeom prst="rect">
            <a:avLst/>
          </a:prstGeom>
          <a:noFill/>
        </p:spPr>
        <p:txBody>
          <a:bodyPr wrap="none" rtlCol="0">
            <a:spAutoFit/>
          </a:bodyPr>
          <a:lstStyle/>
          <a:p>
            <a:pPr>
              <a:lnSpc>
                <a:spcPct val="110000"/>
              </a:lnSpc>
            </a:pP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青山商事株式会社</a:t>
            </a:r>
            <a:endParaRPr kumimoji="1" lang="en-US" altLang="ja-JP" sz="105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85" name="テキスト ボックス 84">
            <a:extLst>
              <a:ext uri="{FF2B5EF4-FFF2-40B4-BE49-F238E27FC236}">
                <a16:creationId xmlns:a16="http://schemas.microsoft.com/office/drawing/2014/main" id="{D6979AA5-5770-BEB6-555C-514AE0BFEB03}"/>
              </a:ext>
            </a:extLst>
          </p:cNvPr>
          <p:cNvSpPr txBox="1"/>
          <p:nvPr/>
        </p:nvSpPr>
        <p:spPr>
          <a:xfrm>
            <a:off x="3595788" y="389050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87" name="テキスト ボックス 86">
            <a:extLst>
              <a:ext uri="{FF2B5EF4-FFF2-40B4-BE49-F238E27FC236}">
                <a16:creationId xmlns:a16="http://schemas.microsoft.com/office/drawing/2014/main" id="{1DC59C55-A243-1295-41E3-37409F582F73}"/>
              </a:ext>
            </a:extLst>
          </p:cNvPr>
          <p:cNvSpPr txBox="1"/>
          <p:nvPr/>
        </p:nvSpPr>
        <p:spPr>
          <a:xfrm>
            <a:off x="5660288" y="3858958"/>
            <a:ext cx="2080802" cy="281424"/>
          </a:xfrm>
          <a:prstGeom prst="rect">
            <a:avLst/>
          </a:prstGeom>
          <a:noFill/>
        </p:spPr>
        <p:txBody>
          <a:bodyPr wrap="square" rtlCol="0">
            <a:spAutoFit/>
          </a:bodyPr>
          <a:lstStyle/>
          <a:p>
            <a:pPr>
              <a:lnSpc>
                <a:spcPct val="110000"/>
              </a:lnSpc>
            </a:pPr>
            <a:r>
              <a:rPr kumimoji="1" lang="ja-JP" altLang="en-US" sz="1200" b="1" spc="70">
                <a:latin typeface="Noto Sans JP" panose="020B0500000000000000" pitchFamily="34" charset="-128"/>
                <a:ea typeface="Noto Sans JP" panose="020B0500000000000000" pitchFamily="34" charset="-128"/>
                <a:cs typeface="Inter UI Medium" panose="020B0502030000000004" pitchFamily="34" charset="0"/>
              </a:rPr>
              <a:t>株式会社ネイチャーラボ</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88" name="テキスト ボックス 87">
            <a:extLst>
              <a:ext uri="{FF2B5EF4-FFF2-40B4-BE49-F238E27FC236}">
                <a16:creationId xmlns:a16="http://schemas.microsoft.com/office/drawing/2014/main" id="{42BFEA51-7D7D-557B-8E41-9E7AAEB50945}"/>
              </a:ext>
            </a:extLst>
          </p:cNvPr>
          <p:cNvSpPr txBox="1"/>
          <p:nvPr/>
        </p:nvSpPr>
        <p:spPr>
          <a:xfrm>
            <a:off x="7447149" y="389050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89" name="テキスト ボックス 88">
            <a:extLst>
              <a:ext uri="{FF2B5EF4-FFF2-40B4-BE49-F238E27FC236}">
                <a16:creationId xmlns:a16="http://schemas.microsoft.com/office/drawing/2014/main" id="{02A8F107-1F18-B827-6B97-E406C8D2C262}"/>
              </a:ext>
            </a:extLst>
          </p:cNvPr>
          <p:cNvSpPr txBox="1"/>
          <p:nvPr/>
        </p:nvSpPr>
        <p:spPr>
          <a:xfrm>
            <a:off x="9570984" y="3906279"/>
            <a:ext cx="1862979" cy="234103"/>
          </a:xfrm>
          <a:prstGeom prst="rect">
            <a:avLst/>
          </a:prstGeom>
          <a:noFill/>
        </p:spPr>
        <p:txBody>
          <a:bodyPr wrap="square" rtlCol="0">
            <a:spAutoFit/>
          </a:bodyPr>
          <a:lstStyle/>
          <a:p>
            <a:pPr>
              <a:lnSpc>
                <a:spcPct val="110000"/>
              </a:lnSpc>
            </a:pPr>
            <a:r>
              <a:rPr kumimoji="1" lang="ja-JP" altLang="en-US" sz="900" b="1" spc="70">
                <a:latin typeface="Noto Sans JP" panose="020B0500000000000000" pitchFamily="34" charset="-128"/>
                <a:ea typeface="Noto Sans JP" panose="020B0500000000000000" pitchFamily="34" charset="-128"/>
                <a:cs typeface="Inter UI Black" panose="020B0502030000000004" pitchFamily="34" charset="0"/>
              </a:rPr>
              <a:t>株式会社ゼロワンブースター</a:t>
            </a:r>
            <a:endParaRPr kumimoji="1" lang="en-US" altLang="ja-JP" sz="7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91" name="テキスト ボックス 90">
            <a:extLst>
              <a:ext uri="{FF2B5EF4-FFF2-40B4-BE49-F238E27FC236}">
                <a16:creationId xmlns:a16="http://schemas.microsoft.com/office/drawing/2014/main" id="{95313791-A0C0-F2F3-7FE8-D0B5DAF06DA7}"/>
              </a:ext>
            </a:extLst>
          </p:cNvPr>
          <p:cNvSpPr txBox="1"/>
          <p:nvPr/>
        </p:nvSpPr>
        <p:spPr>
          <a:xfrm>
            <a:off x="11207108" y="389050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93" name="角丸四角形 92">
            <a:extLst>
              <a:ext uri="{FF2B5EF4-FFF2-40B4-BE49-F238E27FC236}">
                <a16:creationId xmlns:a16="http://schemas.microsoft.com/office/drawing/2014/main" id="{60D01CDA-777D-22DC-001A-F4FA96DE0FE1}"/>
              </a:ext>
            </a:extLst>
          </p:cNvPr>
          <p:cNvSpPr/>
          <p:nvPr/>
        </p:nvSpPr>
        <p:spPr>
          <a:xfrm>
            <a:off x="667643" y="3835387"/>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角丸四角形 94">
            <a:extLst>
              <a:ext uri="{FF2B5EF4-FFF2-40B4-BE49-F238E27FC236}">
                <a16:creationId xmlns:a16="http://schemas.microsoft.com/office/drawing/2014/main" id="{8BBFF8DE-1B77-88E7-4FC8-F3D3C94617A0}"/>
              </a:ext>
            </a:extLst>
          </p:cNvPr>
          <p:cNvSpPr/>
          <p:nvPr/>
        </p:nvSpPr>
        <p:spPr>
          <a:xfrm>
            <a:off x="4416194" y="3855710"/>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角丸四角形 96">
            <a:extLst>
              <a:ext uri="{FF2B5EF4-FFF2-40B4-BE49-F238E27FC236}">
                <a16:creationId xmlns:a16="http://schemas.microsoft.com/office/drawing/2014/main" id="{B45CE377-C9F4-A378-A7C2-3A6C391D4F30}"/>
              </a:ext>
            </a:extLst>
          </p:cNvPr>
          <p:cNvSpPr/>
          <p:nvPr/>
        </p:nvSpPr>
        <p:spPr>
          <a:xfrm>
            <a:off x="8164621" y="3870003"/>
            <a:ext cx="1374827"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テキスト ボックス 103">
            <a:extLst>
              <a:ext uri="{FF2B5EF4-FFF2-40B4-BE49-F238E27FC236}">
                <a16:creationId xmlns:a16="http://schemas.microsoft.com/office/drawing/2014/main" id="{6FD0D53E-820D-0800-D47E-05292E1125B8}"/>
              </a:ext>
            </a:extLst>
          </p:cNvPr>
          <p:cNvSpPr txBox="1"/>
          <p:nvPr/>
        </p:nvSpPr>
        <p:spPr>
          <a:xfrm>
            <a:off x="686854" y="3798792"/>
            <a:ext cx="1157689"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TAYLOR STORE</a:t>
            </a:r>
          </a:p>
        </p:txBody>
      </p:sp>
      <p:sp>
        <p:nvSpPr>
          <p:cNvPr id="105" name="テキスト ボックス 104">
            <a:extLst>
              <a:ext uri="{FF2B5EF4-FFF2-40B4-BE49-F238E27FC236}">
                <a16:creationId xmlns:a16="http://schemas.microsoft.com/office/drawing/2014/main" id="{F3F0CAF6-FF4A-060D-6DC6-1EB8E58DC840}"/>
              </a:ext>
            </a:extLst>
          </p:cNvPr>
          <p:cNvSpPr txBox="1"/>
          <p:nvPr/>
        </p:nvSpPr>
        <p:spPr>
          <a:xfrm>
            <a:off x="4480349" y="3830166"/>
            <a:ext cx="1048685"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TOOTHPASTE</a:t>
            </a:r>
          </a:p>
        </p:txBody>
      </p:sp>
      <p:sp>
        <p:nvSpPr>
          <p:cNvPr id="106" name="テキスト ボックス 105">
            <a:extLst>
              <a:ext uri="{FF2B5EF4-FFF2-40B4-BE49-F238E27FC236}">
                <a16:creationId xmlns:a16="http://schemas.microsoft.com/office/drawing/2014/main" id="{299AB9FF-AA45-9C82-BBDA-5BEE8C112E56}"/>
              </a:ext>
            </a:extLst>
          </p:cNvPr>
          <p:cNvSpPr txBox="1"/>
          <p:nvPr/>
        </p:nvSpPr>
        <p:spPr>
          <a:xfrm>
            <a:off x="8332834" y="3844245"/>
            <a:ext cx="1034257"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SUPPLEMENT</a:t>
            </a:r>
          </a:p>
        </p:txBody>
      </p:sp>
      <p:pic>
        <p:nvPicPr>
          <p:cNvPr id="114" name="図 113">
            <a:extLst>
              <a:ext uri="{FF2B5EF4-FFF2-40B4-BE49-F238E27FC236}">
                <a16:creationId xmlns:a16="http://schemas.microsoft.com/office/drawing/2014/main" id="{3AF10445-1BE2-223C-4E28-9F2964A66A2E}"/>
              </a:ext>
            </a:extLst>
          </p:cNvPr>
          <p:cNvPicPr>
            <a:picLocks noChangeAspect="1"/>
          </p:cNvPicPr>
          <p:nvPr/>
        </p:nvPicPr>
        <p:blipFill>
          <a:blip r:embed="rId4"/>
          <a:stretch>
            <a:fillRect/>
          </a:stretch>
        </p:blipFill>
        <p:spPr>
          <a:xfrm>
            <a:off x="746351" y="4217499"/>
            <a:ext cx="3277813" cy="1832063"/>
          </a:xfrm>
          <a:prstGeom prst="rect">
            <a:avLst/>
          </a:prstGeom>
        </p:spPr>
      </p:pic>
      <p:pic>
        <p:nvPicPr>
          <p:cNvPr id="115" name="図 114">
            <a:extLst>
              <a:ext uri="{FF2B5EF4-FFF2-40B4-BE49-F238E27FC236}">
                <a16:creationId xmlns:a16="http://schemas.microsoft.com/office/drawing/2014/main" id="{E418368D-6C3C-DBA4-6AFB-709C7446F0CC}"/>
              </a:ext>
            </a:extLst>
          </p:cNvPr>
          <p:cNvPicPr>
            <a:picLocks noChangeAspect="1"/>
          </p:cNvPicPr>
          <p:nvPr/>
        </p:nvPicPr>
        <p:blipFill>
          <a:blip r:embed="rId5"/>
          <a:stretch>
            <a:fillRect/>
          </a:stretch>
        </p:blipFill>
        <p:spPr>
          <a:xfrm>
            <a:off x="4468075" y="4265676"/>
            <a:ext cx="3278416" cy="1832400"/>
          </a:xfrm>
          <a:prstGeom prst="rect">
            <a:avLst/>
          </a:prstGeom>
        </p:spPr>
      </p:pic>
      <p:pic>
        <p:nvPicPr>
          <p:cNvPr id="116" name="図 115">
            <a:extLst>
              <a:ext uri="{FF2B5EF4-FFF2-40B4-BE49-F238E27FC236}">
                <a16:creationId xmlns:a16="http://schemas.microsoft.com/office/drawing/2014/main" id="{533B557C-A966-01AA-11F6-E92FAB0EEC44}"/>
              </a:ext>
            </a:extLst>
          </p:cNvPr>
          <p:cNvPicPr>
            <a:picLocks noChangeAspect="1"/>
          </p:cNvPicPr>
          <p:nvPr/>
        </p:nvPicPr>
        <p:blipFill>
          <a:blip r:embed="rId6"/>
          <a:stretch>
            <a:fillRect/>
          </a:stretch>
        </p:blipFill>
        <p:spPr>
          <a:xfrm>
            <a:off x="746352" y="1589765"/>
            <a:ext cx="3277813" cy="1832063"/>
          </a:xfrm>
          <a:prstGeom prst="rect">
            <a:avLst/>
          </a:prstGeom>
        </p:spPr>
      </p:pic>
      <p:pic>
        <p:nvPicPr>
          <p:cNvPr id="117" name="図 116">
            <a:extLst>
              <a:ext uri="{FF2B5EF4-FFF2-40B4-BE49-F238E27FC236}">
                <a16:creationId xmlns:a16="http://schemas.microsoft.com/office/drawing/2014/main" id="{1C6A1C72-9292-B4CE-4A71-F5E9120F0107}"/>
              </a:ext>
            </a:extLst>
          </p:cNvPr>
          <p:cNvPicPr>
            <a:picLocks noChangeAspect="1"/>
          </p:cNvPicPr>
          <p:nvPr/>
        </p:nvPicPr>
        <p:blipFill>
          <a:blip r:embed="rId7"/>
          <a:stretch>
            <a:fillRect/>
          </a:stretch>
        </p:blipFill>
        <p:spPr>
          <a:xfrm>
            <a:off x="4457093" y="1611944"/>
            <a:ext cx="3277813" cy="1832063"/>
          </a:xfrm>
          <a:prstGeom prst="rect">
            <a:avLst/>
          </a:prstGeom>
        </p:spPr>
      </p:pic>
      <p:pic>
        <p:nvPicPr>
          <p:cNvPr id="118" name="図 117">
            <a:extLst>
              <a:ext uri="{FF2B5EF4-FFF2-40B4-BE49-F238E27FC236}">
                <a16:creationId xmlns:a16="http://schemas.microsoft.com/office/drawing/2014/main" id="{CDFBAC80-DF05-44D9-254B-8D29FF2A6633}"/>
              </a:ext>
            </a:extLst>
          </p:cNvPr>
          <p:cNvPicPr>
            <a:picLocks noChangeAspect="1"/>
          </p:cNvPicPr>
          <p:nvPr/>
        </p:nvPicPr>
        <p:blipFill>
          <a:blip r:embed="rId8"/>
          <a:stretch>
            <a:fillRect/>
          </a:stretch>
        </p:blipFill>
        <p:spPr>
          <a:xfrm>
            <a:off x="8190925" y="1619175"/>
            <a:ext cx="3277813" cy="1832063"/>
          </a:xfrm>
          <a:prstGeom prst="rect">
            <a:avLst/>
          </a:prstGeom>
        </p:spPr>
      </p:pic>
      <p:pic>
        <p:nvPicPr>
          <p:cNvPr id="120" name="図 119">
            <a:extLst>
              <a:ext uri="{FF2B5EF4-FFF2-40B4-BE49-F238E27FC236}">
                <a16:creationId xmlns:a16="http://schemas.microsoft.com/office/drawing/2014/main" id="{140CAEC5-9FA0-E188-1946-4B6F5EF1350C}"/>
              </a:ext>
            </a:extLst>
          </p:cNvPr>
          <p:cNvPicPr>
            <a:picLocks noChangeAspect="1"/>
          </p:cNvPicPr>
          <p:nvPr/>
        </p:nvPicPr>
        <p:blipFill>
          <a:blip r:embed="rId9"/>
          <a:stretch>
            <a:fillRect/>
          </a:stretch>
        </p:blipFill>
        <p:spPr>
          <a:xfrm>
            <a:off x="8175335" y="4265676"/>
            <a:ext cx="3270015" cy="1832400"/>
          </a:xfrm>
          <a:prstGeom prst="rect">
            <a:avLst/>
          </a:prstGeom>
        </p:spPr>
      </p:pic>
      <p:pic>
        <p:nvPicPr>
          <p:cNvPr id="10" name="図 9">
            <a:extLst>
              <a:ext uri="{FF2B5EF4-FFF2-40B4-BE49-F238E27FC236}">
                <a16:creationId xmlns:a16="http://schemas.microsoft.com/office/drawing/2014/main" id="{301B25F9-AB7D-BE1B-4A6F-7A0F131629D4}"/>
              </a:ext>
            </a:extLst>
          </p:cNvPr>
          <p:cNvPicPr>
            <a:picLocks noChangeAspect="1"/>
          </p:cNvPicPr>
          <p:nvPr/>
        </p:nvPicPr>
        <p:blipFill>
          <a:blip r:embed="rId10"/>
          <a:stretch>
            <a:fillRect/>
          </a:stretch>
        </p:blipFill>
        <p:spPr>
          <a:xfrm>
            <a:off x="604276" y="6376528"/>
            <a:ext cx="896207" cy="224052"/>
          </a:xfrm>
          <a:prstGeom prst="rect">
            <a:avLst/>
          </a:prstGeom>
        </p:spPr>
      </p:pic>
      <p:pic>
        <p:nvPicPr>
          <p:cNvPr id="11" name="図 10">
            <a:extLst>
              <a:ext uri="{FF2B5EF4-FFF2-40B4-BE49-F238E27FC236}">
                <a16:creationId xmlns:a16="http://schemas.microsoft.com/office/drawing/2014/main" id="{AECA7AE6-3983-BF6B-ED24-56863EB253FB}"/>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11650747" y="6451832"/>
            <a:ext cx="4500" cy="162000"/>
          </a:xfrm>
          <a:prstGeom prst="rect">
            <a:avLst/>
          </a:prstGeom>
        </p:spPr>
      </p:pic>
      <p:sp>
        <p:nvSpPr>
          <p:cNvPr id="12" name="スライド番号プレースホルダー 22">
            <a:extLst>
              <a:ext uri="{FF2B5EF4-FFF2-40B4-BE49-F238E27FC236}">
                <a16:creationId xmlns:a16="http://schemas.microsoft.com/office/drawing/2014/main" id="{C9925475-87D0-B3E4-9E70-466CB1B32D95}"/>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12</a:t>
            </a:fld>
            <a:endParaRPr kumimoji="1" lang="ja-JP" altLang="en-US" sz="900">
              <a:latin typeface="Inter UI" panose="020B0502030000000004" pitchFamily="34" charset="0"/>
              <a:cs typeface="Inter UI" panose="020B0502030000000004" pitchFamily="34" charset="0"/>
            </a:endParaRPr>
          </a:p>
        </p:txBody>
      </p:sp>
      <p:sp>
        <p:nvSpPr>
          <p:cNvPr id="13" name="テキスト ボックス 12">
            <a:extLst>
              <a:ext uri="{FF2B5EF4-FFF2-40B4-BE49-F238E27FC236}">
                <a16:creationId xmlns:a16="http://schemas.microsoft.com/office/drawing/2014/main" id="{163D549C-1145-0C3F-8BB1-7876704A46A1}"/>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93501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3C0B8-37E0-AC10-74A0-1A9AE4AA7E4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0C64A2B8-DAD9-D232-C78F-D48060B0D8E0}"/>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71B8D177-2C16-8875-68E1-67D177C4D853}"/>
              </a:ext>
            </a:extLst>
          </p:cNvPr>
          <p:cNvSpPr txBox="1"/>
          <p:nvPr/>
        </p:nvSpPr>
        <p:spPr>
          <a:xfrm>
            <a:off x="444240" y="3196002"/>
            <a:ext cx="3850734" cy="769441"/>
          </a:xfrm>
          <a:prstGeom prst="rect">
            <a:avLst/>
          </a:prstGeom>
          <a:noFill/>
        </p:spPr>
        <p:txBody>
          <a:bodyPr wrap="none" rtlCol="0">
            <a:spAutoFit/>
          </a:bodyPr>
          <a:lstStyle/>
          <a:p>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MEDIA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MENU</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9CBF6CCE-6108-7EBA-F8AF-CB6253AC4DE6}"/>
              </a:ext>
            </a:extLst>
          </p:cNvPr>
          <p:cNvSpPr txBox="1"/>
          <p:nvPr/>
        </p:nvSpPr>
        <p:spPr>
          <a:xfrm>
            <a:off x="452949" y="3848420"/>
            <a:ext cx="1569660"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メディアメニュー</a:t>
            </a:r>
          </a:p>
        </p:txBody>
      </p:sp>
      <p:pic>
        <p:nvPicPr>
          <p:cNvPr id="7" name="図 6">
            <a:extLst>
              <a:ext uri="{FF2B5EF4-FFF2-40B4-BE49-F238E27FC236}">
                <a16:creationId xmlns:a16="http://schemas.microsoft.com/office/drawing/2014/main" id="{4978DDD4-6378-C11D-934E-116B7141B74E}"/>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8" name="図 7">
            <a:extLst>
              <a:ext uri="{FF2B5EF4-FFF2-40B4-BE49-F238E27FC236}">
                <a16:creationId xmlns:a16="http://schemas.microsoft.com/office/drawing/2014/main" id="{A2966056-52D1-5DAA-AA7A-7D648385B67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0" name="スライド番号プレースホルダー 22">
            <a:extLst>
              <a:ext uri="{FF2B5EF4-FFF2-40B4-BE49-F238E27FC236}">
                <a16:creationId xmlns:a16="http://schemas.microsoft.com/office/drawing/2014/main" id="{790EEADC-730C-8722-C514-21881834CA70}"/>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13</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2ED12ABB-407E-B020-91F3-4A1904261DC5}"/>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39313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75B51-01CD-1A89-D357-FD57322161F5}"/>
            </a:ext>
          </a:extLst>
        </p:cNvPr>
        <p:cNvGrpSpPr/>
        <p:nvPr/>
      </p:nvGrpSpPr>
      <p:grpSpPr>
        <a:xfrm>
          <a:off x="0" y="0"/>
          <a:ext cx="0" cy="0"/>
          <a:chOff x="0" y="0"/>
          <a:chExt cx="0" cy="0"/>
        </a:xfrm>
      </p:grpSpPr>
      <p:sp>
        <p:nvSpPr>
          <p:cNvPr id="65" name="1 つの角を丸めた四角形 64">
            <a:extLst>
              <a:ext uri="{FF2B5EF4-FFF2-40B4-BE49-F238E27FC236}">
                <a16:creationId xmlns:a16="http://schemas.microsoft.com/office/drawing/2014/main" id="{9DD12798-A60C-7C32-E0F2-7BADDE75B28C}"/>
              </a:ext>
            </a:extLst>
          </p:cNvPr>
          <p:cNvSpPr/>
          <p:nvPr/>
        </p:nvSpPr>
        <p:spPr>
          <a:xfrm flipH="1" flipV="1">
            <a:off x="5585329" y="-2"/>
            <a:ext cx="6610854" cy="6858001"/>
          </a:xfrm>
          <a:prstGeom prst="round1Rect">
            <a:avLst>
              <a:gd name="adj" fmla="val 92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EEDBA40-782D-311E-716A-A5BA5A2FFBDA}"/>
              </a:ext>
            </a:extLst>
          </p:cNvPr>
          <p:cNvSpPr txBox="1"/>
          <p:nvPr/>
        </p:nvSpPr>
        <p:spPr>
          <a:xfrm>
            <a:off x="722472" y="1264011"/>
            <a:ext cx="4076757" cy="1266501"/>
          </a:xfrm>
          <a:prstGeom prst="rect">
            <a:avLst/>
          </a:prstGeom>
          <a:noFill/>
        </p:spPr>
        <p:txBody>
          <a:bodyPr wrap="none" rtlCol="0">
            <a:spAutoFit/>
          </a:bodyPr>
          <a:lstStyle/>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喫煙所</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5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spc="-15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回利用あ</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たりの</a:t>
            </a:r>
          </a:p>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平均滞在  </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分 </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 360</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秒</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を</a:t>
            </a:r>
          </a:p>
          <a:p>
            <a:pPr>
              <a:lnSpc>
                <a:spcPct val="90000"/>
              </a:lnSpc>
            </a:pPr>
            <a:r>
              <a:rPr kumimoji="1" lang="en-US" altLang="ja-JP" sz="2800" b="1" spc="1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2400" b="1" spc="1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ロールに</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設定</a:t>
            </a:r>
          </a:p>
        </p:txBody>
      </p:sp>
      <p:pic>
        <p:nvPicPr>
          <p:cNvPr id="4" name="図 3" descr="図形, 四角形&#10;&#10;AI 生成コンテンツは誤りを含む可能性があります。">
            <a:extLst>
              <a:ext uri="{FF2B5EF4-FFF2-40B4-BE49-F238E27FC236}">
                <a16:creationId xmlns:a16="http://schemas.microsoft.com/office/drawing/2014/main" id="{84633465-8DB9-5AC0-9403-2642C64D2345}"/>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229C16E-E9C0-7785-31F0-A8100FB9A3D1}"/>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8FF15881-B875-E420-3146-27A77785902B}"/>
              </a:ext>
            </a:extLst>
          </p:cNvPr>
          <p:cNvSpPr txBox="1"/>
          <p:nvPr/>
        </p:nvSpPr>
        <p:spPr>
          <a:xfrm>
            <a:off x="474201" y="427365"/>
            <a:ext cx="85792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広告ロール構成</a:t>
            </a:r>
          </a:p>
        </p:txBody>
      </p:sp>
      <p:pic>
        <p:nvPicPr>
          <p:cNvPr id="16" name="図 15">
            <a:extLst>
              <a:ext uri="{FF2B5EF4-FFF2-40B4-BE49-F238E27FC236}">
                <a16:creationId xmlns:a16="http://schemas.microsoft.com/office/drawing/2014/main" id="{61E6F554-E81F-85DB-B738-EB8E35D65C69}"/>
              </a:ext>
            </a:extLst>
          </p:cNvPr>
          <p:cNvPicPr>
            <a:picLocks noChangeAspect="1"/>
          </p:cNvPicPr>
          <p:nvPr/>
        </p:nvPicPr>
        <p:blipFill>
          <a:blip r:embed="rId3"/>
          <a:stretch>
            <a:fillRect/>
          </a:stretch>
        </p:blipFill>
        <p:spPr>
          <a:xfrm>
            <a:off x="5987909" y="1298982"/>
            <a:ext cx="1727200" cy="266700"/>
          </a:xfrm>
          <a:prstGeom prst="rect">
            <a:avLst/>
          </a:prstGeom>
        </p:spPr>
      </p:pic>
      <p:pic>
        <p:nvPicPr>
          <p:cNvPr id="18" name="図 17">
            <a:extLst>
              <a:ext uri="{FF2B5EF4-FFF2-40B4-BE49-F238E27FC236}">
                <a16:creationId xmlns:a16="http://schemas.microsoft.com/office/drawing/2014/main" id="{A3A5A627-149E-8B5D-49E3-BF19E373735E}"/>
              </a:ext>
            </a:extLst>
          </p:cNvPr>
          <p:cNvPicPr>
            <a:picLocks noChangeAspect="1"/>
          </p:cNvPicPr>
          <p:nvPr/>
        </p:nvPicPr>
        <p:blipFill>
          <a:blip r:embed="rId4"/>
          <a:stretch>
            <a:fillRect/>
          </a:stretch>
        </p:blipFill>
        <p:spPr>
          <a:xfrm>
            <a:off x="6878403" y="1905282"/>
            <a:ext cx="1397000" cy="469900"/>
          </a:xfrm>
          <a:prstGeom prst="rect">
            <a:avLst/>
          </a:prstGeom>
        </p:spPr>
      </p:pic>
      <p:pic>
        <p:nvPicPr>
          <p:cNvPr id="20" name="図 19">
            <a:extLst>
              <a:ext uri="{FF2B5EF4-FFF2-40B4-BE49-F238E27FC236}">
                <a16:creationId xmlns:a16="http://schemas.microsoft.com/office/drawing/2014/main" id="{CA74C3EE-24FF-D641-6D4E-73ED7F8B6C25}"/>
              </a:ext>
            </a:extLst>
          </p:cNvPr>
          <p:cNvPicPr>
            <a:picLocks noChangeAspect="1"/>
          </p:cNvPicPr>
          <p:nvPr/>
        </p:nvPicPr>
        <p:blipFill>
          <a:blip r:embed="rId5"/>
          <a:stretch>
            <a:fillRect/>
          </a:stretch>
        </p:blipFill>
        <p:spPr>
          <a:xfrm>
            <a:off x="8426784" y="1905282"/>
            <a:ext cx="1397000" cy="469900"/>
          </a:xfrm>
          <a:prstGeom prst="rect">
            <a:avLst/>
          </a:prstGeom>
        </p:spPr>
      </p:pic>
      <p:pic>
        <p:nvPicPr>
          <p:cNvPr id="22" name="図 21">
            <a:extLst>
              <a:ext uri="{FF2B5EF4-FFF2-40B4-BE49-F238E27FC236}">
                <a16:creationId xmlns:a16="http://schemas.microsoft.com/office/drawing/2014/main" id="{BCA9820A-F20A-095A-19DD-5DCA23B390D1}"/>
              </a:ext>
            </a:extLst>
          </p:cNvPr>
          <p:cNvPicPr>
            <a:picLocks noChangeAspect="1"/>
          </p:cNvPicPr>
          <p:nvPr/>
        </p:nvPicPr>
        <p:blipFill>
          <a:blip r:embed="rId6"/>
          <a:stretch>
            <a:fillRect/>
          </a:stretch>
        </p:blipFill>
        <p:spPr>
          <a:xfrm>
            <a:off x="9978288" y="1905282"/>
            <a:ext cx="1397000" cy="469900"/>
          </a:xfrm>
          <a:prstGeom prst="rect">
            <a:avLst/>
          </a:prstGeom>
        </p:spPr>
      </p:pic>
      <p:pic>
        <p:nvPicPr>
          <p:cNvPr id="24" name="図 23">
            <a:extLst>
              <a:ext uri="{FF2B5EF4-FFF2-40B4-BE49-F238E27FC236}">
                <a16:creationId xmlns:a16="http://schemas.microsoft.com/office/drawing/2014/main" id="{A04BD59A-D2E1-11D0-36CD-A03D2B03924F}"/>
              </a:ext>
            </a:extLst>
          </p:cNvPr>
          <p:cNvPicPr>
            <a:picLocks noChangeAspect="1"/>
          </p:cNvPicPr>
          <p:nvPr/>
        </p:nvPicPr>
        <p:blipFill>
          <a:blip r:embed="rId7"/>
          <a:stretch>
            <a:fillRect/>
          </a:stretch>
        </p:blipFill>
        <p:spPr>
          <a:xfrm>
            <a:off x="6058186" y="3122753"/>
            <a:ext cx="609600" cy="215900"/>
          </a:xfrm>
          <a:prstGeom prst="rect">
            <a:avLst/>
          </a:prstGeom>
        </p:spPr>
      </p:pic>
      <p:pic>
        <p:nvPicPr>
          <p:cNvPr id="26" name="図 25">
            <a:extLst>
              <a:ext uri="{FF2B5EF4-FFF2-40B4-BE49-F238E27FC236}">
                <a16:creationId xmlns:a16="http://schemas.microsoft.com/office/drawing/2014/main" id="{FADB9071-EB81-6A55-456A-5C8DB84AC307}"/>
              </a:ext>
            </a:extLst>
          </p:cNvPr>
          <p:cNvPicPr>
            <a:picLocks noChangeAspect="1"/>
          </p:cNvPicPr>
          <p:nvPr/>
        </p:nvPicPr>
        <p:blipFill>
          <a:blip r:embed="rId8"/>
          <a:stretch>
            <a:fillRect/>
          </a:stretch>
        </p:blipFill>
        <p:spPr>
          <a:xfrm>
            <a:off x="8500979" y="2699084"/>
            <a:ext cx="1270000" cy="762000"/>
          </a:xfrm>
          <a:prstGeom prst="rect">
            <a:avLst/>
          </a:prstGeom>
        </p:spPr>
      </p:pic>
      <p:pic>
        <p:nvPicPr>
          <p:cNvPr id="28" name="図 27">
            <a:extLst>
              <a:ext uri="{FF2B5EF4-FFF2-40B4-BE49-F238E27FC236}">
                <a16:creationId xmlns:a16="http://schemas.microsoft.com/office/drawing/2014/main" id="{B3653104-76B9-44FC-2213-D68B171E8DC4}"/>
              </a:ext>
            </a:extLst>
          </p:cNvPr>
          <p:cNvPicPr>
            <a:picLocks noChangeAspect="1"/>
          </p:cNvPicPr>
          <p:nvPr/>
        </p:nvPicPr>
        <p:blipFill>
          <a:blip r:embed="rId9"/>
          <a:stretch>
            <a:fillRect/>
          </a:stretch>
        </p:blipFill>
        <p:spPr>
          <a:xfrm>
            <a:off x="10049809" y="2699084"/>
            <a:ext cx="1270000" cy="762000"/>
          </a:xfrm>
          <a:prstGeom prst="rect">
            <a:avLst/>
          </a:prstGeom>
        </p:spPr>
      </p:pic>
      <p:pic>
        <p:nvPicPr>
          <p:cNvPr id="30" name="図 29">
            <a:extLst>
              <a:ext uri="{FF2B5EF4-FFF2-40B4-BE49-F238E27FC236}">
                <a16:creationId xmlns:a16="http://schemas.microsoft.com/office/drawing/2014/main" id="{514869C7-DBD6-3EEA-1A54-B651ADC8F1FB}"/>
              </a:ext>
            </a:extLst>
          </p:cNvPr>
          <p:cNvPicPr>
            <a:picLocks noChangeAspect="1"/>
          </p:cNvPicPr>
          <p:nvPr/>
        </p:nvPicPr>
        <p:blipFill>
          <a:blip r:embed="rId10"/>
          <a:stretch>
            <a:fillRect/>
          </a:stretch>
        </p:blipFill>
        <p:spPr>
          <a:xfrm>
            <a:off x="8500979" y="3792788"/>
            <a:ext cx="1270000" cy="762000"/>
          </a:xfrm>
          <a:prstGeom prst="rect">
            <a:avLst/>
          </a:prstGeom>
        </p:spPr>
      </p:pic>
      <p:pic>
        <p:nvPicPr>
          <p:cNvPr id="32" name="図 31">
            <a:extLst>
              <a:ext uri="{FF2B5EF4-FFF2-40B4-BE49-F238E27FC236}">
                <a16:creationId xmlns:a16="http://schemas.microsoft.com/office/drawing/2014/main" id="{BBC5EAFD-B872-F0BA-E66A-7D131CB52263}"/>
              </a:ext>
            </a:extLst>
          </p:cNvPr>
          <p:cNvPicPr>
            <a:picLocks noChangeAspect="1"/>
          </p:cNvPicPr>
          <p:nvPr/>
        </p:nvPicPr>
        <p:blipFill>
          <a:blip r:embed="rId11"/>
          <a:stretch>
            <a:fillRect/>
          </a:stretch>
        </p:blipFill>
        <p:spPr>
          <a:xfrm>
            <a:off x="7521424" y="3573212"/>
            <a:ext cx="127000" cy="101600"/>
          </a:xfrm>
          <a:prstGeom prst="rect">
            <a:avLst/>
          </a:prstGeom>
        </p:spPr>
      </p:pic>
      <p:pic>
        <p:nvPicPr>
          <p:cNvPr id="35" name="図 34">
            <a:extLst>
              <a:ext uri="{FF2B5EF4-FFF2-40B4-BE49-F238E27FC236}">
                <a16:creationId xmlns:a16="http://schemas.microsoft.com/office/drawing/2014/main" id="{E25CEA6B-582C-6A6A-E04B-164C72DA73CE}"/>
              </a:ext>
            </a:extLst>
          </p:cNvPr>
          <p:cNvPicPr>
            <a:picLocks noChangeAspect="1"/>
          </p:cNvPicPr>
          <p:nvPr/>
        </p:nvPicPr>
        <p:blipFill>
          <a:blip r:embed="rId8"/>
          <a:stretch>
            <a:fillRect/>
          </a:stretch>
        </p:blipFill>
        <p:spPr>
          <a:xfrm>
            <a:off x="6944894" y="2699084"/>
            <a:ext cx="1270000" cy="762000"/>
          </a:xfrm>
          <a:prstGeom prst="rect">
            <a:avLst/>
          </a:prstGeom>
        </p:spPr>
      </p:pic>
      <p:pic>
        <p:nvPicPr>
          <p:cNvPr id="36" name="図 35">
            <a:extLst>
              <a:ext uri="{FF2B5EF4-FFF2-40B4-BE49-F238E27FC236}">
                <a16:creationId xmlns:a16="http://schemas.microsoft.com/office/drawing/2014/main" id="{77D8179A-2D17-0667-026F-F13483214DCE}"/>
              </a:ext>
            </a:extLst>
          </p:cNvPr>
          <p:cNvPicPr>
            <a:picLocks noChangeAspect="1"/>
          </p:cNvPicPr>
          <p:nvPr/>
        </p:nvPicPr>
        <p:blipFill>
          <a:blip r:embed="rId7"/>
          <a:stretch>
            <a:fillRect/>
          </a:stretch>
        </p:blipFill>
        <p:spPr>
          <a:xfrm>
            <a:off x="6058186" y="4216057"/>
            <a:ext cx="609600" cy="215900"/>
          </a:xfrm>
          <a:prstGeom prst="rect">
            <a:avLst/>
          </a:prstGeom>
        </p:spPr>
      </p:pic>
      <p:pic>
        <p:nvPicPr>
          <p:cNvPr id="37" name="図 36">
            <a:extLst>
              <a:ext uri="{FF2B5EF4-FFF2-40B4-BE49-F238E27FC236}">
                <a16:creationId xmlns:a16="http://schemas.microsoft.com/office/drawing/2014/main" id="{7BBDD33A-C530-34C0-9902-AD98B3FADA8B}"/>
              </a:ext>
            </a:extLst>
          </p:cNvPr>
          <p:cNvPicPr>
            <a:picLocks noChangeAspect="1"/>
          </p:cNvPicPr>
          <p:nvPr/>
        </p:nvPicPr>
        <p:blipFill>
          <a:blip r:embed="rId7"/>
          <a:stretch>
            <a:fillRect/>
          </a:stretch>
        </p:blipFill>
        <p:spPr>
          <a:xfrm>
            <a:off x="6053216" y="5314330"/>
            <a:ext cx="609600" cy="215900"/>
          </a:xfrm>
          <a:prstGeom prst="rect">
            <a:avLst/>
          </a:prstGeom>
        </p:spPr>
      </p:pic>
      <p:pic>
        <p:nvPicPr>
          <p:cNvPr id="38" name="図 37">
            <a:extLst>
              <a:ext uri="{FF2B5EF4-FFF2-40B4-BE49-F238E27FC236}">
                <a16:creationId xmlns:a16="http://schemas.microsoft.com/office/drawing/2014/main" id="{E5476CCA-F05D-AE20-D14F-7286B2ABC309}"/>
              </a:ext>
            </a:extLst>
          </p:cNvPr>
          <p:cNvPicPr>
            <a:picLocks noChangeAspect="1"/>
          </p:cNvPicPr>
          <p:nvPr/>
        </p:nvPicPr>
        <p:blipFill>
          <a:blip r:embed="rId11"/>
          <a:stretch>
            <a:fillRect/>
          </a:stretch>
        </p:blipFill>
        <p:spPr>
          <a:xfrm>
            <a:off x="9068213" y="3577485"/>
            <a:ext cx="127000" cy="101600"/>
          </a:xfrm>
          <a:prstGeom prst="rect">
            <a:avLst/>
          </a:prstGeom>
        </p:spPr>
      </p:pic>
      <p:pic>
        <p:nvPicPr>
          <p:cNvPr id="39" name="図 38">
            <a:extLst>
              <a:ext uri="{FF2B5EF4-FFF2-40B4-BE49-F238E27FC236}">
                <a16:creationId xmlns:a16="http://schemas.microsoft.com/office/drawing/2014/main" id="{F2FA9EB5-D20B-4897-0811-84D0B99423AD}"/>
              </a:ext>
            </a:extLst>
          </p:cNvPr>
          <p:cNvPicPr>
            <a:picLocks noChangeAspect="1"/>
          </p:cNvPicPr>
          <p:nvPr/>
        </p:nvPicPr>
        <p:blipFill>
          <a:blip r:embed="rId11"/>
          <a:stretch>
            <a:fillRect/>
          </a:stretch>
        </p:blipFill>
        <p:spPr>
          <a:xfrm>
            <a:off x="10619275" y="3573212"/>
            <a:ext cx="127000" cy="101600"/>
          </a:xfrm>
          <a:prstGeom prst="rect">
            <a:avLst/>
          </a:prstGeom>
        </p:spPr>
      </p:pic>
      <p:pic>
        <p:nvPicPr>
          <p:cNvPr id="40" name="図 39">
            <a:extLst>
              <a:ext uri="{FF2B5EF4-FFF2-40B4-BE49-F238E27FC236}">
                <a16:creationId xmlns:a16="http://schemas.microsoft.com/office/drawing/2014/main" id="{2D1A955B-DF79-17CC-35F9-484A94DD7424}"/>
              </a:ext>
            </a:extLst>
          </p:cNvPr>
          <p:cNvPicPr>
            <a:picLocks noChangeAspect="1"/>
          </p:cNvPicPr>
          <p:nvPr/>
        </p:nvPicPr>
        <p:blipFill>
          <a:blip r:embed="rId11"/>
          <a:stretch>
            <a:fillRect/>
          </a:stretch>
        </p:blipFill>
        <p:spPr>
          <a:xfrm>
            <a:off x="7521424" y="4667612"/>
            <a:ext cx="127000" cy="101600"/>
          </a:xfrm>
          <a:prstGeom prst="rect">
            <a:avLst/>
          </a:prstGeom>
        </p:spPr>
      </p:pic>
      <p:pic>
        <p:nvPicPr>
          <p:cNvPr id="41" name="図 40">
            <a:extLst>
              <a:ext uri="{FF2B5EF4-FFF2-40B4-BE49-F238E27FC236}">
                <a16:creationId xmlns:a16="http://schemas.microsoft.com/office/drawing/2014/main" id="{6AD2CB79-D7FB-A6B5-D190-193C8627C936}"/>
              </a:ext>
            </a:extLst>
          </p:cNvPr>
          <p:cNvPicPr>
            <a:picLocks noChangeAspect="1"/>
          </p:cNvPicPr>
          <p:nvPr/>
        </p:nvPicPr>
        <p:blipFill>
          <a:blip r:embed="rId11"/>
          <a:stretch>
            <a:fillRect/>
          </a:stretch>
        </p:blipFill>
        <p:spPr>
          <a:xfrm>
            <a:off x="9068213" y="4671885"/>
            <a:ext cx="127000" cy="101600"/>
          </a:xfrm>
          <a:prstGeom prst="rect">
            <a:avLst/>
          </a:prstGeom>
        </p:spPr>
      </p:pic>
      <p:pic>
        <p:nvPicPr>
          <p:cNvPr id="42" name="図 41">
            <a:extLst>
              <a:ext uri="{FF2B5EF4-FFF2-40B4-BE49-F238E27FC236}">
                <a16:creationId xmlns:a16="http://schemas.microsoft.com/office/drawing/2014/main" id="{7363EF62-E37C-0447-A38B-70E3589C3E0A}"/>
              </a:ext>
            </a:extLst>
          </p:cNvPr>
          <p:cNvPicPr>
            <a:picLocks noChangeAspect="1"/>
          </p:cNvPicPr>
          <p:nvPr/>
        </p:nvPicPr>
        <p:blipFill>
          <a:blip r:embed="rId11"/>
          <a:stretch>
            <a:fillRect/>
          </a:stretch>
        </p:blipFill>
        <p:spPr>
          <a:xfrm>
            <a:off x="10619275" y="4667612"/>
            <a:ext cx="127000" cy="101600"/>
          </a:xfrm>
          <a:prstGeom prst="rect">
            <a:avLst/>
          </a:prstGeom>
        </p:spPr>
      </p:pic>
      <p:pic>
        <p:nvPicPr>
          <p:cNvPr id="43" name="図 42">
            <a:extLst>
              <a:ext uri="{FF2B5EF4-FFF2-40B4-BE49-F238E27FC236}">
                <a16:creationId xmlns:a16="http://schemas.microsoft.com/office/drawing/2014/main" id="{B433EC81-5660-5B94-EF4F-15BA896A5646}"/>
              </a:ext>
            </a:extLst>
          </p:cNvPr>
          <p:cNvPicPr>
            <a:picLocks noChangeAspect="1"/>
          </p:cNvPicPr>
          <p:nvPr/>
        </p:nvPicPr>
        <p:blipFill>
          <a:blip r:embed="rId8"/>
          <a:stretch>
            <a:fillRect/>
          </a:stretch>
        </p:blipFill>
        <p:spPr>
          <a:xfrm>
            <a:off x="8508179" y="4887884"/>
            <a:ext cx="1270000" cy="762000"/>
          </a:xfrm>
          <a:prstGeom prst="rect">
            <a:avLst/>
          </a:prstGeom>
        </p:spPr>
      </p:pic>
      <p:pic>
        <p:nvPicPr>
          <p:cNvPr id="44" name="図 43">
            <a:extLst>
              <a:ext uri="{FF2B5EF4-FFF2-40B4-BE49-F238E27FC236}">
                <a16:creationId xmlns:a16="http://schemas.microsoft.com/office/drawing/2014/main" id="{B5442B5C-D4B9-CDC9-C72E-44862EB33A2B}"/>
              </a:ext>
            </a:extLst>
          </p:cNvPr>
          <p:cNvPicPr>
            <a:picLocks noChangeAspect="1"/>
          </p:cNvPicPr>
          <p:nvPr/>
        </p:nvPicPr>
        <p:blipFill>
          <a:blip r:embed="rId9"/>
          <a:stretch>
            <a:fillRect/>
          </a:stretch>
        </p:blipFill>
        <p:spPr>
          <a:xfrm>
            <a:off x="10057009" y="4887884"/>
            <a:ext cx="1270000" cy="762000"/>
          </a:xfrm>
          <a:prstGeom prst="rect">
            <a:avLst/>
          </a:prstGeom>
        </p:spPr>
      </p:pic>
      <p:pic>
        <p:nvPicPr>
          <p:cNvPr id="45" name="図 44">
            <a:extLst>
              <a:ext uri="{FF2B5EF4-FFF2-40B4-BE49-F238E27FC236}">
                <a16:creationId xmlns:a16="http://schemas.microsoft.com/office/drawing/2014/main" id="{596E09BC-7D97-882E-28AB-E889B19FE97C}"/>
              </a:ext>
            </a:extLst>
          </p:cNvPr>
          <p:cNvPicPr>
            <a:picLocks noChangeAspect="1"/>
          </p:cNvPicPr>
          <p:nvPr/>
        </p:nvPicPr>
        <p:blipFill>
          <a:blip r:embed="rId8"/>
          <a:stretch>
            <a:fillRect/>
          </a:stretch>
        </p:blipFill>
        <p:spPr>
          <a:xfrm>
            <a:off x="6952094" y="4887884"/>
            <a:ext cx="1270000" cy="762000"/>
          </a:xfrm>
          <a:prstGeom prst="rect">
            <a:avLst/>
          </a:prstGeom>
        </p:spPr>
      </p:pic>
      <p:pic>
        <p:nvPicPr>
          <p:cNvPr id="46" name="図 45">
            <a:extLst>
              <a:ext uri="{FF2B5EF4-FFF2-40B4-BE49-F238E27FC236}">
                <a16:creationId xmlns:a16="http://schemas.microsoft.com/office/drawing/2014/main" id="{C001003A-EAFF-8885-531F-0B98AFAEBAA7}"/>
              </a:ext>
            </a:extLst>
          </p:cNvPr>
          <p:cNvPicPr>
            <a:picLocks noChangeAspect="1"/>
          </p:cNvPicPr>
          <p:nvPr/>
        </p:nvPicPr>
        <p:blipFill>
          <a:blip r:embed="rId8"/>
          <a:stretch>
            <a:fillRect/>
          </a:stretch>
        </p:blipFill>
        <p:spPr>
          <a:xfrm>
            <a:off x="6952094" y="3786284"/>
            <a:ext cx="1270000" cy="762000"/>
          </a:xfrm>
          <a:prstGeom prst="rect">
            <a:avLst/>
          </a:prstGeom>
        </p:spPr>
      </p:pic>
      <p:pic>
        <p:nvPicPr>
          <p:cNvPr id="47" name="図 46">
            <a:extLst>
              <a:ext uri="{FF2B5EF4-FFF2-40B4-BE49-F238E27FC236}">
                <a16:creationId xmlns:a16="http://schemas.microsoft.com/office/drawing/2014/main" id="{129DD558-B252-E4AB-2810-386D76E88EED}"/>
              </a:ext>
            </a:extLst>
          </p:cNvPr>
          <p:cNvPicPr>
            <a:picLocks noChangeAspect="1"/>
          </p:cNvPicPr>
          <p:nvPr/>
        </p:nvPicPr>
        <p:blipFill>
          <a:blip r:embed="rId10"/>
          <a:stretch>
            <a:fillRect/>
          </a:stretch>
        </p:blipFill>
        <p:spPr>
          <a:xfrm>
            <a:off x="10048979" y="3799988"/>
            <a:ext cx="1270000" cy="762000"/>
          </a:xfrm>
          <a:prstGeom prst="rect">
            <a:avLst/>
          </a:prstGeom>
        </p:spPr>
      </p:pic>
      <p:sp>
        <p:nvSpPr>
          <p:cNvPr id="48" name="テキスト ボックス 47">
            <a:extLst>
              <a:ext uri="{FF2B5EF4-FFF2-40B4-BE49-F238E27FC236}">
                <a16:creationId xmlns:a16="http://schemas.microsoft.com/office/drawing/2014/main" id="{867F236C-5986-85BA-DFE0-B25AF68F61DB}"/>
              </a:ext>
            </a:extLst>
          </p:cNvPr>
          <p:cNvSpPr txBox="1"/>
          <p:nvPr/>
        </p:nvSpPr>
        <p:spPr>
          <a:xfrm>
            <a:off x="7171584" y="2404117"/>
            <a:ext cx="825867" cy="254493"/>
          </a:xfrm>
          <a:prstGeom prst="rect">
            <a:avLst/>
          </a:prstGeom>
          <a:noFill/>
        </p:spPr>
        <p:txBody>
          <a:bodyPr wrap="none" rtlCol="0">
            <a:spAutoFit/>
          </a:bodyPr>
          <a:lstStyle/>
          <a:p>
            <a:pPr>
              <a:lnSpc>
                <a:spcPct val="114000"/>
              </a:lnSpc>
            </a:pP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滞在毎配信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9" name="テキスト ボックス 48">
            <a:extLst>
              <a:ext uri="{FF2B5EF4-FFF2-40B4-BE49-F238E27FC236}">
                <a16:creationId xmlns:a16="http://schemas.microsoft.com/office/drawing/2014/main" id="{7F62FC6D-420E-5857-09A1-E9B3BE12A950}"/>
              </a:ext>
            </a:extLst>
          </p:cNvPr>
          <p:cNvSpPr txBox="1"/>
          <p:nvPr/>
        </p:nvSpPr>
        <p:spPr>
          <a:xfrm>
            <a:off x="8585459" y="2394994"/>
            <a:ext cx="1114408" cy="279435"/>
          </a:xfrm>
          <a:prstGeom prst="rect">
            <a:avLst/>
          </a:prstGeom>
          <a:noFill/>
        </p:spPr>
        <p:txBody>
          <a:bodyPr wrap="none" rtlCol="0">
            <a:spAutoFit/>
          </a:bodyPr>
          <a:lstStyle/>
          <a:p>
            <a:pPr>
              <a:lnSpc>
                <a:spcPct val="114000"/>
              </a:lnSpc>
            </a:pP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滞在に</a:t>
            </a: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F55A6040-577C-8872-8264-6C38953CD03B}"/>
              </a:ext>
            </a:extLst>
          </p:cNvPr>
          <p:cNvSpPr txBox="1"/>
          <p:nvPr/>
        </p:nvSpPr>
        <p:spPr>
          <a:xfrm>
            <a:off x="10135011" y="2394994"/>
            <a:ext cx="1114408" cy="279435"/>
          </a:xfrm>
          <a:prstGeom prst="rect">
            <a:avLst/>
          </a:prstGeom>
          <a:noFill/>
        </p:spPr>
        <p:txBody>
          <a:bodyPr wrap="none" rtlCol="0">
            <a:spAutoFit/>
          </a:bodyPr>
          <a:lstStyle/>
          <a:p>
            <a:pPr>
              <a:lnSpc>
                <a:spcPct val="114000"/>
              </a:lnSpc>
            </a:pP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滞在に</a:t>
            </a: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grpSp>
        <p:nvGrpSpPr>
          <p:cNvPr id="54" name="グループ化 53">
            <a:extLst>
              <a:ext uri="{FF2B5EF4-FFF2-40B4-BE49-F238E27FC236}">
                <a16:creationId xmlns:a16="http://schemas.microsoft.com/office/drawing/2014/main" id="{B2B19493-FE10-E4DE-B3AD-140F9EFFF21B}"/>
              </a:ext>
            </a:extLst>
          </p:cNvPr>
          <p:cNvGrpSpPr/>
          <p:nvPr/>
        </p:nvGrpSpPr>
        <p:grpSpPr>
          <a:xfrm>
            <a:off x="5899303" y="2712711"/>
            <a:ext cx="781553" cy="548320"/>
            <a:chOff x="5899303" y="2712711"/>
            <a:chExt cx="781553" cy="548320"/>
          </a:xfrm>
        </p:grpSpPr>
        <p:sp>
          <p:nvSpPr>
            <p:cNvPr id="51" name="テキスト ボックス 50">
              <a:extLst>
                <a:ext uri="{FF2B5EF4-FFF2-40B4-BE49-F238E27FC236}">
                  <a16:creationId xmlns:a16="http://schemas.microsoft.com/office/drawing/2014/main" id="{86CC6427-A84F-1700-1574-1A855EC0733E}"/>
                </a:ext>
              </a:extLst>
            </p:cNvPr>
            <p:cNvSpPr txBox="1"/>
            <p:nvPr/>
          </p:nvSpPr>
          <p:spPr>
            <a:xfrm>
              <a:off x="6034525"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2" name="テキスト ボックス 51">
              <a:extLst>
                <a:ext uri="{FF2B5EF4-FFF2-40B4-BE49-F238E27FC236}">
                  <a16:creationId xmlns:a16="http://schemas.microsoft.com/office/drawing/2014/main" id="{998A47E5-36E5-73E8-7B16-6096C0B1489B}"/>
                </a:ext>
              </a:extLst>
            </p:cNvPr>
            <p:cNvSpPr txBox="1"/>
            <p:nvPr/>
          </p:nvSpPr>
          <p:spPr>
            <a:xfrm>
              <a:off x="5899303" y="2712711"/>
              <a:ext cx="320922" cy="466474"/>
            </a:xfrm>
            <a:prstGeom prst="rect">
              <a:avLst/>
            </a:prstGeom>
            <a:noFill/>
          </p:spPr>
          <p:txBody>
            <a:bodyPr wrap="none" rtlCol="0">
              <a:spAutoFit/>
            </a:bodyPr>
            <a:lstStyle/>
            <a:p>
              <a:pPr>
                <a:lnSpc>
                  <a:spcPct val="114000"/>
                </a:lnSpc>
              </a:pPr>
              <a:r>
                <a:rPr kumimoji="1" lang="en-US" altLang="ja-JP" sz="22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3" name="テキスト ボックス 52">
              <a:extLst>
                <a:ext uri="{FF2B5EF4-FFF2-40B4-BE49-F238E27FC236}">
                  <a16:creationId xmlns:a16="http://schemas.microsoft.com/office/drawing/2014/main" id="{22B841F4-6F2F-66BE-4053-6D3D085D52D0}"/>
                </a:ext>
              </a:extLst>
            </p:cNvPr>
            <p:cNvSpPr txBox="1"/>
            <p:nvPr/>
          </p:nvSpPr>
          <p:spPr>
            <a:xfrm>
              <a:off x="6004870" y="3024107"/>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55" name="グループ化 54">
            <a:extLst>
              <a:ext uri="{FF2B5EF4-FFF2-40B4-BE49-F238E27FC236}">
                <a16:creationId xmlns:a16="http://schemas.microsoft.com/office/drawing/2014/main" id="{F4A6CCB6-7B1C-3370-A785-BB91A0DCBECF}"/>
              </a:ext>
            </a:extLst>
          </p:cNvPr>
          <p:cNvGrpSpPr/>
          <p:nvPr/>
        </p:nvGrpSpPr>
        <p:grpSpPr>
          <a:xfrm>
            <a:off x="5909404" y="3809991"/>
            <a:ext cx="798565" cy="548320"/>
            <a:chOff x="5886544" y="2712711"/>
            <a:chExt cx="798565" cy="548320"/>
          </a:xfrm>
        </p:grpSpPr>
        <p:sp>
          <p:nvSpPr>
            <p:cNvPr id="56" name="テキスト ボックス 55">
              <a:extLst>
                <a:ext uri="{FF2B5EF4-FFF2-40B4-BE49-F238E27FC236}">
                  <a16:creationId xmlns:a16="http://schemas.microsoft.com/office/drawing/2014/main" id="{134654B1-1206-4961-21BC-554EB980A429}"/>
                </a:ext>
              </a:extLst>
            </p:cNvPr>
            <p:cNvSpPr txBox="1"/>
            <p:nvPr/>
          </p:nvSpPr>
          <p:spPr>
            <a:xfrm>
              <a:off x="6038778"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7" name="テキスト ボックス 56">
              <a:extLst>
                <a:ext uri="{FF2B5EF4-FFF2-40B4-BE49-F238E27FC236}">
                  <a16:creationId xmlns:a16="http://schemas.microsoft.com/office/drawing/2014/main" id="{5B8DCA53-7AE7-8804-BDEB-264B3A95DD35}"/>
                </a:ext>
              </a:extLst>
            </p:cNvPr>
            <p:cNvSpPr txBox="1"/>
            <p:nvPr/>
          </p:nvSpPr>
          <p:spPr>
            <a:xfrm>
              <a:off x="5886544" y="2712711"/>
              <a:ext cx="341760" cy="466474"/>
            </a:xfrm>
            <a:prstGeom prst="rect">
              <a:avLst/>
            </a:prstGeom>
            <a:noFill/>
          </p:spPr>
          <p:txBody>
            <a:bodyPr wrap="none" rtlCol="0">
              <a:spAutoFit/>
            </a:bodyPr>
            <a:lstStyle/>
            <a:p>
              <a:pPr>
                <a:lnSpc>
                  <a:spcPct val="114000"/>
                </a:lnSpc>
              </a:pPr>
              <a:r>
                <a:rPr kumimoji="1" lang="en-US" altLang="ja-JP" sz="22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8" name="テキスト ボックス 57">
              <a:extLst>
                <a:ext uri="{FF2B5EF4-FFF2-40B4-BE49-F238E27FC236}">
                  <a16:creationId xmlns:a16="http://schemas.microsoft.com/office/drawing/2014/main" id="{6690EE2E-9B78-6592-FAA7-7993FEDA3FEB}"/>
                </a:ext>
              </a:extLst>
            </p:cNvPr>
            <p:cNvSpPr txBox="1"/>
            <p:nvPr/>
          </p:nvSpPr>
          <p:spPr>
            <a:xfrm>
              <a:off x="6000617" y="3024107"/>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59" name="グループ化 58">
            <a:extLst>
              <a:ext uri="{FF2B5EF4-FFF2-40B4-BE49-F238E27FC236}">
                <a16:creationId xmlns:a16="http://schemas.microsoft.com/office/drawing/2014/main" id="{2E2221AB-A63D-87F8-BE35-918688D5EFDD}"/>
              </a:ext>
            </a:extLst>
          </p:cNvPr>
          <p:cNvGrpSpPr/>
          <p:nvPr/>
        </p:nvGrpSpPr>
        <p:grpSpPr>
          <a:xfrm>
            <a:off x="5911885" y="4907271"/>
            <a:ext cx="807071" cy="544067"/>
            <a:chOff x="5873785" y="2712711"/>
            <a:chExt cx="807071" cy="544067"/>
          </a:xfrm>
        </p:grpSpPr>
        <p:sp>
          <p:nvSpPr>
            <p:cNvPr id="60" name="テキスト ボックス 59">
              <a:extLst>
                <a:ext uri="{FF2B5EF4-FFF2-40B4-BE49-F238E27FC236}">
                  <a16:creationId xmlns:a16="http://schemas.microsoft.com/office/drawing/2014/main" id="{FA1F35A2-5764-3842-2AA1-276559D6D131}"/>
                </a:ext>
              </a:extLst>
            </p:cNvPr>
            <p:cNvSpPr txBox="1"/>
            <p:nvPr/>
          </p:nvSpPr>
          <p:spPr>
            <a:xfrm>
              <a:off x="6034525"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1" name="テキスト ボックス 60">
              <a:extLst>
                <a:ext uri="{FF2B5EF4-FFF2-40B4-BE49-F238E27FC236}">
                  <a16:creationId xmlns:a16="http://schemas.microsoft.com/office/drawing/2014/main" id="{F8B2DC1E-D4F7-7738-5AC0-A952BF628F33}"/>
                </a:ext>
              </a:extLst>
            </p:cNvPr>
            <p:cNvSpPr txBox="1"/>
            <p:nvPr/>
          </p:nvSpPr>
          <p:spPr>
            <a:xfrm>
              <a:off x="5873785" y="2712711"/>
              <a:ext cx="341760" cy="466474"/>
            </a:xfrm>
            <a:prstGeom prst="rect">
              <a:avLst/>
            </a:prstGeom>
            <a:noFill/>
          </p:spPr>
          <p:txBody>
            <a:bodyPr wrap="none" rtlCol="0">
              <a:spAutoFit/>
            </a:bodyPr>
            <a:lstStyle/>
            <a:p>
              <a:pPr>
                <a:lnSpc>
                  <a:spcPct val="114000"/>
                </a:lnSpc>
              </a:pPr>
              <a:r>
                <a:rPr kumimoji="1" lang="en-US" altLang="ja-JP" sz="22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3</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2" name="テキスト ボックス 61">
              <a:extLst>
                <a:ext uri="{FF2B5EF4-FFF2-40B4-BE49-F238E27FC236}">
                  <a16:creationId xmlns:a16="http://schemas.microsoft.com/office/drawing/2014/main" id="{9C04F534-0F96-3C06-D4E6-90E0B9187C1A}"/>
                </a:ext>
              </a:extLst>
            </p:cNvPr>
            <p:cNvSpPr txBox="1"/>
            <p:nvPr/>
          </p:nvSpPr>
          <p:spPr>
            <a:xfrm>
              <a:off x="5987858" y="3019854"/>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104" name="グループ化 103">
            <a:extLst>
              <a:ext uri="{FF2B5EF4-FFF2-40B4-BE49-F238E27FC236}">
                <a16:creationId xmlns:a16="http://schemas.microsoft.com/office/drawing/2014/main" id="{08182E66-6DA6-720E-9AE4-D69DEED5AF59}"/>
              </a:ext>
            </a:extLst>
          </p:cNvPr>
          <p:cNvGrpSpPr/>
          <p:nvPr/>
        </p:nvGrpSpPr>
        <p:grpSpPr>
          <a:xfrm>
            <a:off x="709764" y="2846264"/>
            <a:ext cx="3896589" cy="3076214"/>
            <a:chOff x="709764" y="2846264"/>
            <a:chExt cx="3896589" cy="3076214"/>
          </a:xfrm>
        </p:grpSpPr>
        <p:sp>
          <p:nvSpPr>
            <p:cNvPr id="63" name="テキスト ボックス 62">
              <a:extLst>
                <a:ext uri="{FF2B5EF4-FFF2-40B4-BE49-F238E27FC236}">
                  <a16:creationId xmlns:a16="http://schemas.microsoft.com/office/drawing/2014/main" id="{11967714-8F08-9ACF-0645-5256867458C0}"/>
                </a:ext>
              </a:extLst>
            </p:cNvPr>
            <p:cNvSpPr txBox="1"/>
            <p:nvPr/>
          </p:nvSpPr>
          <p:spPr>
            <a:xfrm rot="5400000">
              <a:off x="2850729" y="5052716"/>
              <a:ext cx="633507" cy="230256"/>
            </a:xfrm>
            <a:prstGeom prst="rect">
              <a:avLst/>
            </a:prstGeom>
            <a:noFill/>
          </p:spPr>
          <p:txBody>
            <a:bodyPr wrap="square" rtlCol="0">
              <a:spAutoFit/>
            </a:bodyPr>
            <a:lstStyle/>
            <a:p>
              <a:pPr>
                <a:lnSpc>
                  <a:spcPct val="114000"/>
                </a:lnSpc>
              </a:pPr>
              <a:r>
                <a:rPr kumimoji="1" lang="ja-JP" altLang="en-US" sz="850" b="1" spc="-150">
                  <a:solidFill>
                    <a:schemeClr val="bg1"/>
                  </a:solidFill>
                  <a:latin typeface="Noto Sans JP Black" panose="020B0500000000000000" pitchFamily="34" charset="-128"/>
                  <a:ea typeface="Noto Sans JP Black" panose="020B0500000000000000" pitchFamily="34" charset="-128"/>
                  <a:cs typeface="Inter UI Medium" panose="020B0502030000000004" pitchFamily="34" charset="0"/>
                </a:rPr>
                <a:t>・・・・</a:t>
              </a:r>
            </a:p>
          </p:txBody>
        </p:sp>
        <p:sp>
          <p:nvSpPr>
            <p:cNvPr id="64" name="テキスト ボックス 63">
              <a:extLst>
                <a:ext uri="{FF2B5EF4-FFF2-40B4-BE49-F238E27FC236}">
                  <a16:creationId xmlns:a16="http://schemas.microsoft.com/office/drawing/2014/main" id="{712B8662-F13A-A51D-3AB3-2E2E19091944}"/>
                </a:ext>
              </a:extLst>
            </p:cNvPr>
            <p:cNvSpPr txBox="1"/>
            <p:nvPr/>
          </p:nvSpPr>
          <p:spPr>
            <a:xfrm>
              <a:off x="1679765" y="5711779"/>
              <a:ext cx="1883849" cy="210699"/>
            </a:xfrm>
            <a:prstGeom prst="rect">
              <a:avLst/>
            </a:prstGeom>
            <a:noFill/>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放映順番</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は媒体社にて設定</a:t>
              </a:r>
              <a:r>
                <a:rPr kumimoji="1" lang="ja-JP" altLang="en-US" sz="7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指定不可</a:t>
              </a: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grpSp>
          <p:nvGrpSpPr>
            <p:cNvPr id="29" name="グループ化 28">
              <a:extLst>
                <a:ext uri="{FF2B5EF4-FFF2-40B4-BE49-F238E27FC236}">
                  <a16:creationId xmlns:a16="http://schemas.microsoft.com/office/drawing/2014/main" id="{1A5A6DAF-047E-CECB-B25B-EFA7AA309A6F}"/>
                </a:ext>
              </a:extLst>
            </p:cNvPr>
            <p:cNvGrpSpPr>
              <a:grpSpLocks noChangeAspect="1"/>
            </p:cNvGrpSpPr>
            <p:nvPr/>
          </p:nvGrpSpPr>
          <p:grpSpPr>
            <a:xfrm>
              <a:off x="1752084" y="2846264"/>
              <a:ext cx="2854269" cy="2803619"/>
              <a:chOff x="2186975" y="1970645"/>
              <a:chExt cx="2077200" cy="3668400"/>
            </a:xfrm>
          </p:grpSpPr>
          <p:sp>
            <p:nvSpPr>
              <p:cNvPr id="31" name="正方形/長方形 30">
                <a:extLst>
                  <a:ext uri="{FF2B5EF4-FFF2-40B4-BE49-F238E27FC236}">
                    <a16:creationId xmlns:a16="http://schemas.microsoft.com/office/drawing/2014/main" id="{9BD327DD-0C30-A7C4-D64F-0AFCF807934A}"/>
                  </a:ext>
                </a:extLst>
              </p:cNvPr>
              <p:cNvSpPr/>
              <p:nvPr/>
            </p:nvSpPr>
            <p:spPr>
              <a:xfrm>
                <a:off x="2186975" y="4250858"/>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008A1665-F80C-7D34-B30D-E617E644EEA2}"/>
                  </a:ext>
                </a:extLst>
              </p:cNvPr>
              <p:cNvSpPr/>
              <p:nvPr/>
            </p:nvSpPr>
            <p:spPr>
              <a:xfrm>
                <a:off x="2186975" y="5253845"/>
                <a:ext cx="2077200" cy="3852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7F3CF9F8-9F21-B5F5-AD38-AF38592D0BE4}"/>
                  </a:ext>
                </a:extLst>
              </p:cNvPr>
              <p:cNvSpPr/>
              <p:nvPr/>
            </p:nvSpPr>
            <p:spPr>
              <a:xfrm>
                <a:off x="2186975" y="3799444"/>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F5BC8C1A-7EB8-C731-90C1-5188D2AA4720}"/>
                  </a:ext>
                </a:extLst>
              </p:cNvPr>
              <p:cNvSpPr/>
              <p:nvPr/>
            </p:nvSpPr>
            <p:spPr>
              <a:xfrm>
                <a:off x="2186975" y="3336457"/>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C7217799-C5F7-A143-3870-5C6C707FBC05}"/>
                  </a:ext>
                </a:extLst>
              </p:cNvPr>
              <p:cNvSpPr/>
              <p:nvPr/>
            </p:nvSpPr>
            <p:spPr>
              <a:xfrm>
                <a:off x="2186975" y="2885045"/>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4B04C047-D864-3D58-3B93-317099B3E5D9}"/>
                  </a:ext>
                </a:extLst>
              </p:cNvPr>
              <p:cNvSpPr/>
              <p:nvPr/>
            </p:nvSpPr>
            <p:spPr>
              <a:xfrm>
                <a:off x="2186975" y="2422057"/>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77AD829F-E5D1-3953-8F01-C12E880C1D1B}"/>
                  </a:ext>
                </a:extLst>
              </p:cNvPr>
              <p:cNvSpPr/>
              <p:nvPr/>
            </p:nvSpPr>
            <p:spPr>
              <a:xfrm>
                <a:off x="2186975" y="1970645"/>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9" name="テキスト ボックス 78">
              <a:extLst>
                <a:ext uri="{FF2B5EF4-FFF2-40B4-BE49-F238E27FC236}">
                  <a16:creationId xmlns:a16="http://schemas.microsoft.com/office/drawing/2014/main" id="{A92D2FAD-FCC8-BD39-5204-53501DBD888B}"/>
                </a:ext>
              </a:extLst>
            </p:cNvPr>
            <p:cNvSpPr txBox="1"/>
            <p:nvPr/>
          </p:nvSpPr>
          <p:spPr>
            <a:xfrm>
              <a:off x="2038703" y="4581178"/>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⑥</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0" name="テキスト ボックス 79">
              <a:extLst>
                <a:ext uri="{FF2B5EF4-FFF2-40B4-BE49-F238E27FC236}">
                  <a16:creationId xmlns:a16="http://schemas.microsoft.com/office/drawing/2014/main" id="{A7C9CDED-2699-2C89-BA27-B2AC9F41A73B}"/>
                </a:ext>
              </a:extLst>
            </p:cNvPr>
            <p:cNvSpPr txBox="1"/>
            <p:nvPr/>
          </p:nvSpPr>
          <p:spPr>
            <a:xfrm>
              <a:off x="2038703" y="4236319"/>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⑤</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1" name="テキスト ボックス 80">
              <a:extLst>
                <a:ext uri="{FF2B5EF4-FFF2-40B4-BE49-F238E27FC236}">
                  <a16:creationId xmlns:a16="http://schemas.microsoft.com/office/drawing/2014/main" id="{016BE712-1601-7830-0F6F-DE49509A5705}"/>
                </a:ext>
              </a:extLst>
            </p:cNvPr>
            <p:cNvSpPr txBox="1"/>
            <p:nvPr/>
          </p:nvSpPr>
          <p:spPr>
            <a:xfrm>
              <a:off x="2038703" y="3891460"/>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④</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2" name="テキスト ボックス 81">
              <a:extLst>
                <a:ext uri="{FF2B5EF4-FFF2-40B4-BE49-F238E27FC236}">
                  <a16:creationId xmlns:a16="http://schemas.microsoft.com/office/drawing/2014/main" id="{3CD030C5-EA75-F7F9-DE29-A85E30E0BB2E}"/>
                </a:ext>
              </a:extLst>
            </p:cNvPr>
            <p:cNvSpPr txBox="1"/>
            <p:nvPr/>
          </p:nvSpPr>
          <p:spPr>
            <a:xfrm>
              <a:off x="2038703" y="3546601"/>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③</a:t>
              </a:r>
            </a:p>
          </p:txBody>
        </p:sp>
        <p:sp>
          <p:nvSpPr>
            <p:cNvPr id="83" name="テキスト ボックス 82">
              <a:extLst>
                <a:ext uri="{FF2B5EF4-FFF2-40B4-BE49-F238E27FC236}">
                  <a16:creationId xmlns:a16="http://schemas.microsoft.com/office/drawing/2014/main" id="{2139E805-B7BB-CFDB-9CCF-2883516D99B8}"/>
                </a:ext>
              </a:extLst>
            </p:cNvPr>
            <p:cNvSpPr txBox="1"/>
            <p:nvPr/>
          </p:nvSpPr>
          <p:spPr>
            <a:xfrm>
              <a:off x="2038703" y="3201742"/>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②</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grpSp>
          <p:nvGrpSpPr>
            <p:cNvPr id="93" name="グループ化 92">
              <a:extLst>
                <a:ext uri="{FF2B5EF4-FFF2-40B4-BE49-F238E27FC236}">
                  <a16:creationId xmlns:a16="http://schemas.microsoft.com/office/drawing/2014/main" id="{F26A8F62-D023-793A-AF61-F9AA57F1A293}"/>
                </a:ext>
              </a:extLst>
            </p:cNvPr>
            <p:cNvGrpSpPr/>
            <p:nvPr/>
          </p:nvGrpSpPr>
          <p:grpSpPr>
            <a:xfrm>
              <a:off x="2038703" y="2849248"/>
              <a:ext cx="2204878" cy="307777"/>
              <a:chOff x="2253617" y="2849248"/>
              <a:chExt cx="2204878" cy="307777"/>
            </a:xfrm>
          </p:grpSpPr>
          <p:sp>
            <p:nvSpPr>
              <p:cNvPr id="78" name="テキスト ボックス 77">
                <a:extLst>
                  <a:ext uri="{FF2B5EF4-FFF2-40B4-BE49-F238E27FC236}">
                    <a16:creationId xmlns:a16="http://schemas.microsoft.com/office/drawing/2014/main" id="{C881281C-8601-7B4D-3463-C37631BC768D}"/>
                  </a:ext>
                </a:extLst>
              </p:cNvPr>
              <p:cNvSpPr txBox="1"/>
              <p:nvPr/>
            </p:nvSpPr>
            <p:spPr>
              <a:xfrm>
                <a:off x="2779830" y="2849248"/>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4" name="テキスト ボックス 83">
                <a:extLst>
                  <a:ext uri="{FF2B5EF4-FFF2-40B4-BE49-F238E27FC236}">
                    <a16:creationId xmlns:a16="http://schemas.microsoft.com/office/drawing/2014/main" id="{553EC051-2562-77EB-60D6-A5884A90C994}"/>
                  </a:ext>
                </a:extLst>
              </p:cNvPr>
              <p:cNvSpPr txBox="1"/>
              <p:nvPr/>
            </p:nvSpPr>
            <p:spPr>
              <a:xfrm>
                <a:off x="2253617" y="2856883"/>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①</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grpSp>
        <p:sp>
          <p:nvSpPr>
            <p:cNvPr id="85" name="テキスト ボックス 84">
              <a:extLst>
                <a:ext uri="{FF2B5EF4-FFF2-40B4-BE49-F238E27FC236}">
                  <a16:creationId xmlns:a16="http://schemas.microsoft.com/office/drawing/2014/main" id="{4C6BBB26-1755-009E-9E7C-5C3A8387A5BE}"/>
                </a:ext>
              </a:extLst>
            </p:cNvPr>
            <p:cNvSpPr txBox="1"/>
            <p:nvPr/>
          </p:nvSpPr>
          <p:spPr>
            <a:xfrm>
              <a:off x="1858775" y="5379024"/>
              <a:ext cx="2743059" cy="253916"/>
            </a:xfrm>
            <a:prstGeom prst="rect">
              <a:avLst/>
            </a:prstGeom>
            <a:noFill/>
          </p:spPr>
          <p:txBody>
            <a:bodyPr wrap="none" rtlCol="0">
              <a:spAutoFit/>
            </a:bodyPr>
            <a:lstStyle/>
            <a:p>
              <a:r>
                <a:rPr kumimoji="1" lang="ja-JP" altLang="en-US" sz="10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ロール内の枠数は配信メニューにより変動</a:t>
              </a:r>
              <a:endParaRPr kumimoji="1" lang="ja-JP" altLang="en-US" sz="1050">
                <a:solidFill>
                  <a:schemeClr val="bg1"/>
                </a:solidFill>
                <a:latin typeface="Noto Sans JP" panose="020B0500000000000000" pitchFamily="34" charset="-128"/>
                <a:ea typeface="Noto Sans JP" panose="020B0500000000000000" pitchFamily="34" charset="-128"/>
                <a:cs typeface="Inter UI Medium" panose="020B0502030000000004" pitchFamily="34" charset="0"/>
              </a:endParaRPr>
            </a:p>
          </p:txBody>
        </p:sp>
        <p:cxnSp>
          <p:nvCxnSpPr>
            <p:cNvPr id="89" name="直線矢印コネクタ 88">
              <a:extLst>
                <a:ext uri="{FF2B5EF4-FFF2-40B4-BE49-F238E27FC236}">
                  <a16:creationId xmlns:a16="http://schemas.microsoft.com/office/drawing/2014/main" id="{D6EEAEC2-4240-9A8B-46BC-357C7D15BFD8}"/>
                </a:ext>
              </a:extLst>
            </p:cNvPr>
            <p:cNvCxnSpPr/>
            <p:nvPr/>
          </p:nvCxnSpPr>
          <p:spPr>
            <a:xfrm>
              <a:off x="1155288" y="2856883"/>
              <a:ext cx="0" cy="2793000"/>
            </a:xfrm>
            <a:prstGeom prst="straightConnector1">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0" name="正方形/長方形 89">
              <a:extLst>
                <a:ext uri="{FF2B5EF4-FFF2-40B4-BE49-F238E27FC236}">
                  <a16:creationId xmlns:a16="http://schemas.microsoft.com/office/drawing/2014/main" id="{2532E7EF-7928-FA43-32B6-2F9EFC63CA6C}"/>
                </a:ext>
              </a:extLst>
            </p:cNvPr>
            <p:cNvSpPr/>
            <p:nvPr/>
          </p:nvSpPr>
          <p:spPr>
            <a:xfrm>
              <a:off x="709764" y="3929099"/>
              <a:ext cx="917199" cy="672374"/>
            </a:xfrm>
            <a:prstGeom prst="rect">
              <a:avLst/>
            </a:prstGeom>
            <a:solidFill>
              <a:srgbClr val="FF5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6" name="図 85">
              <a:extLst>
                <a:ext uri="{FF2B5EF4-FFF2-40B4-BE49-F238E27FC236}">
                  <a16:creationId xmlns:a16="http://schemas.microsoft.com/office/drawing/2014/main" id="{B4C0D43F-B807-BDD2-FD31-84D1019A4183}"/>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945894" y="3955263"/>
              <a:ext cx="535932" cy="189809"/>
            </a:xfrm>
            <a:prstGeom prst="rect">
              <a:avLst/>
            </a:prstGeom>
          </p:spPr>
        </p:pic>
        <p:sp>
          <p:nvSpPr>
            <p:cNvPr id="87" name="テキスト ボックス 86">
              <a:extLst>
                <a:ext uri="{FF2B5EF4-FFF2-40B4-BE49-F238E27FC236}">
                  <a16:creationId xmlns:a16="http://schemas.microsoft.com/office/drawing/2014/main" id="{316A01E3-7980-7A39-AEE3-78716F7A3CB2}"/>
                </a:ext>
              </a:extLst>
            </p:cNvPr>
            <p:cNvSpPr txBox="1"/>
            <p:nvPr/>
          </p:nvSpPr>
          <p:spPr>
            <a:xfrm>
              <a:off x="755179" y="4170586"/>
              <a:ext cx="800219" cy="430887"/>
            </a:xfrm>
            <a:prstGeom prst="rect">
              <a:avLst/>
            </a:prstGeom>
            <a:noFill/>
          </p:spPr>
          <p:txBody>
            <a:bodyPr wrap="none" rtlCol="0">
              <a:spAutoFit/>
            </a:bodyPr>
            <a:lstStyle/>
            <a:p>
              <a:pPr algn="ctr"/>
              <a:r>
                <a:rPr kumimoji="1" lang="en-US" altLang="ja-JP" sz="1400" b="1" dirty="0">
                  <a:solidFill>
                    <a:schemeClr val="bg1"/>
                  </a:solidFill>
                  <a:latin typeface="Inter UI" panose="020B0502030000000004" pitchFamily="34" charset="0"/>
                  <a:ea typeface="Inter UI" panose="020B0502030000000004" pitchFamily="34" charset="0"/>
                  <a:cs typeface="Inter UI" panose="020B0502030000000004" pitchFamily="34" charset="0"/>
                </a:rPr>
                <a:t>6min</a:t>
              </a:r>
            </a:p>
            <a:p>
              <a:pPr algn="ctr"/>
              <a:r>
                <a:rPr kumimoji="1" lang="ja-JP" altLang="en-US" sz="800" b="1">
                  <a:solidFill>
                    <a:schemeClr val="bg1"/>
                  </a:solidFill>
                  <a:latin typeface="Inter UI" panose="020B0502030000000004" pitchFamily="34" charset="0"/>
                  <a:ea typeface="Noto Sans JP" panose="020B0500000000000000" pitchFamily="34" charset="-128"/>
                  <a:cs typeface="Inter UI" panose="020B0502030000000004" pitchFamily="34" charset="0"/>
                </a:rPr>
                <a:t>（平均滞在）</a:t>
              </a:r>
              <a:endParaRPr kumimoji="1"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cxnSp>
          <p:nvCxnSpPr>
            <p:cNvPr id="92" name="直線コネクタ 91">
              <a:extLst>
                <a:ext uri="{FF2B5EF4-FFF2-40B4-BE49-F238E27FC236}">
                  <a16:creationId xmlns:a16="http://schemas.microsoft.com/office/drawing/2014/main" id="{25A89E10-E05A-2EE1-B643-CC6BC27A3513}"/>
                </a:ext>
              </a:extLst>
            </p:cNvPr>
            <p:cNvCxnSpPr/>
            <p:nvPr/>
          </p:nvCxnSpPr>
          <p:spPr>
            <a:xfrm>
              <a:off x="903223" y="2856883"/>
              <a:ext cx="50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a:extLst>
                <a:ext uri="{FF2B5EF4-FFF2-40B4-BE49-F238E27FC236}">
                  <a16:creationId xmlns:a16="http://schemas.microsoft.com/office/drawing/2014/main" id="{75E32FB9-70D1-7B8B-F8E8-0A08B1D3BEAE}"/>
                </a:ext>
              </a:extLst>
            </p:cNvPr>
            <p:cNvSpPr txBox="1"/>
            <p:nvPr/>
          </p:nvSpPr>
          <p:spPr>
            <a:xfrm>
              <a:off x="2564913" y="3188065"/>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7" name="テキスト ボックス 96">
              <a:extLst>
                <a:ext uri="{FF2B5EF4-FFF2-40B4-BE49-F238E27FC236}">
                  <a16:creationId xmlns:a16="http://schemas.microsoft.com/office/drawing/2014/main" id="{166F9A63-CDA7-9417-A91A-6BCD0B40A516}"/>
                </a:ext>
              </a:extLst>
            </p:cNvPr>
            <p:cNvSpPr txBox="1"/>
            <p:nvPr/>
          </p:nvSpPr>
          <p:spPr>
            <a:xfrm>
              <a:off x="2564913" y="3541811"/>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8" name="テキスト ボックス 97">
              <a:extLst>
                <a:ext uri="{FF2B5EF4-FFF2-40B4-BE49-F238E27FC236}">
                  <a16:creationId xmlns:a16="http://schemas.microsoft.com/office/drawing/2014/main" id="{6B7A51EC-8BB6-B284-E353-D4455CB6F1E8}"/>
                </a:ext>
              </a:extLst>
            </p:cNvPr>
            <p:cNvSpPr txBox="1"/>
            <p:nvPr/>
          </p:nvSpPr>
          <p:spPr>
            <a:xfrm>
              <a:off x="2564913" y="3875533"/>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2" name="テキスト ボックス 101">
              <a:extLst>
                <a:ext uri="{FF2B5EF4-FFF2-40B4-BE49-F238E27FC236}">
                  <a16:creationId xmlns:a16="http://schemas.microsoft.com/office/drawing/2014/main" id="{81738807-50DB-9E14-7833-972CE3A56F68}"/>
                </a:ext>
              </a:extLst>
            </p:cNvPr>
            <p:cNvSpPr txBox="1"/>
            <p:nvPr/>
          </p:nvSpPr>
          <p:spPr>
            <a:xfrm>
              <a:off x="2564913" y="4235954"/>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3" name="テキスト ボックス 102">
              <a:extLst>
                <a:ext uri="{FF2B5EF4-FFF2-40B4-BE49-F238E27FC236}">
                  <a16:creationId xmlns:a16="http://schemas.microsoft.com/office/drawing/2014/main" id="{AB72F014-7575-4E36-424D-27C9B5C850C9}"/>
                </a:ext>
              </a:extLst>
            </p:cNvPr>
            <p:cNvSpPr txBox="1"/>
            <p:nvPr/>
          </p:nvSpPr>
          <p:spPr>
            <a:xfrm>
              <a:off x="2564913" y="4569676"/>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pic>
        <p:nvPicPr>
          <p:cNvPr id="8" name="図 7">
            <a:extLst>
              <a:ext uri="{FF2B5EF4-FFF2-40B4-BE49-F238E27FC236}">
                <a16:creationId xmlns:a16="http://schemas.microsoft.com/office/drawing/2014/main" id="{7FDE5E0C-1FCF-F647-0ACE-D257237B9253}"/>
              </a:ext>
            </a:extLst>
          </p:cNvPr>
          <p:cNvPicPr>
            <a:picLocks noChangeAspect="1"/>
          </p:cNvPicPr>
          <p:nvPr/>
        </p:nvPicPr>
        <p:blipFill>
          <a:blip r:embed="rId14"/>
          <a:stretch>
            <a:fillRect/>
          </a:stretch>
        </p:blipFill>
        <p:spPr>
          <a:xfrm>
            <a:off x="604276" y="6376528"/>
            <a:ext cx="896207" cy="224052"/>
          </a:xfrm>
          <a:prstGeom prst="rect">
            <a:avLst/>
          </a:prstGeom>
        </p:spPr>
      </p:pic>
      <p:pic>
        <p:nvPicPr>
          <p:cNvPr id="10" name="図 9">
            <a:extLst>
              <a:ext uri="{FF2B5EF4-FFF2-40B4-BE49-F238E27FC236}">
                <a16:creationId xmlns:a16="http://schemas.microsoft.com/office/drawing/2014/main" id="{05042905-4D91-FA8B-9B82-C98BB400517E}"/>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11650747" y="6451832"/>
            <a:ext cx="4500" cy="162000"/>
          </a:xfrm>
          <a:prstGeom prst="rect">
            <a:avLst/>
          </a:prstGeom>
        </p:spPr>
      </p:pic>
      <p:sp>
        <p:nvSpPr>
          <p:cNvPr id="11" name="スライド番号プレースホルダー 22">
            <a:extLst>
              <a:ext uri="{FF2B5EF4-FFF2-40B4-BE49-F238E27FC236}">
                <a16:creationId xmlns:a16="http://schemas.microsoft.com/office/drawing/2014/main" id="{D4427291-246C-113E-E579-11F88D27B5B4}"/>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14</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66B54524-555A-763F-818F-632728ECF447}"/>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3" name="正方形/長方形 2">
            <a:extLst>
              <a:ext uri="{FF2B5EF4-FFF2-40B4-BE49-F238E27FC236}">
                <a16:creationId xmlns:a16="http://schemas.microsoft.com/office/drawing/2014/main" id="{EDC8B210-D52A-944F-B97E-2A40B2086EF1}"/>
              </a:ext>
            </a:extLst>
          </p:cNvPr>
          <p:cNvSpPr/>
          <p:nvPr/>
        </p:nvSpPr>
        <p:spPr>
          <a:xfrm>
            <a:off x="9975165" y="1926174"/>
            <a:ext cx="1381972" cy="3706766"/>
          </a:xfrm>
          <a:prstGeom prst="rect">
            <a:avLst/>
          </a:prstGeom>
          <a:solidFill>
            <a:schemeClr val="tx1">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a:t>
            </a:r>
            <a:br>
              <a:rPr kumimoji="1" lang="en-US" altLang="ja-JP" sz="1400" b="1" dirty="0">
                <a:solidFill>
                  <a:schemeClr val="bg1"/>
                </a:solidFill>
                <a:latin typeface="Inter UI" panose="020B0502030000000004" pitchFamily="34" charset="0"/>
                <a:ea typeface="Inter UI" panose="020B0502030000000004" pitchFamily="34" charset="0"/>
                <a:cs typeface="Inter UI" panose="020B0502030000000004" pitchFamily="34" charset="0"/>
              </a:rPr>
            </a:b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タイアップ</a:t>
            </a:r>
            <a:r>
              <a:rPr kumimoji="1" lang="ja-JP" altLang="en-US" sz="120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不可</a:t>
            </a:r>
          </a:p>
        </p:txBody>
      </p:sp>
    </p:spTree>
    <p:extLst>
      <p:ext uri="{BB962C8B-B14F-4D97-AF65-F5344CB8AC3E}">
        <p14:creationId xmlns:p14="http://schemas.microsoft.com/office/powerpoint/2010/main" val="486962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EF21C-278A-98F5-4464-7A8F154ACFE7}"/>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AB29C9D8-D10A-511A-67AF-B9F715822814}"/>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091E450-7007-887E-8848-11E279485921}"/>
              </a:ext>
            </a:extLst>
          </p:cNvPr>
          <p:cNvSpPr txBox="1"/>
          <p:nvPr/>
        </p:nvSpPr>
        <p:spPr>
          <a:xfrm>
            <a:off x="474201" y="427365"/>
            <a:ext cx="553998"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メニュー</a:t>
            </a:r>
          </a:p>
        </p:txBody>
      </p:sp>
      <p:sp>
        <p:nvSpPr>
          <p:cNvPr id="6" name="テキスト ボックス 5">
            <a:extLst>
              <a:ext uri="{FF2B5EF4-FFF2-40B4-BE49-F238E27FC236}">
                <a16:creationId xmlns:a16="http://schemas.microsoft.com/office/drawing/2014/main" id="{C176D976-7B7F-7A95-50E5-409F4C52E412}"/>
              </a:ext>
            </a:extLst>
          </p:cNvPr>
          <p:cNvSpPr txBox="1"/>
          <p:nvPr/>
        </p:nvSpPr>
        <p:spPr>
          <a:xfrm>
            <a:off x="3142106" y="2962170"/>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 name="テキスト ボックス 6">
            <a:extLst>
              <a:ext uri="{FF2B5EF4-FFF2-40B4-BE49-F238E27FC236}">
                <a16:creationId xmlns:a16="http://schemas.microsoft.com/office/drawing/2014/main" id="{AAE441B8-6B2B-D603-68D4-3620A67F2AD8}"/>
              </a:ext>
            </a:extLst>
          </p:cNvPr>
          <p:cNvSpPr txBox="1"/>
          <p:nvPr/>
        </p:nvSpPr>
        <p:spPr>
          <a:xfrm>
            <a:off x="830897" y="2873359"/>
            <a:ext cx="1494320"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 name="テキスト ボックス 7">
            <a:extLst>
              <a:ext uri="{FF2B5EF4-FFF2-40B4-BE49-F238E27FC236}">
                <a16:creationId xmlns:a16="http://schemas.microsoft.com/office/drawing/2014/main" id="{0076F5A9-9692-337C-29E5-757464E47DA3}"/>
              </a:ext>
            </a:extLst>
          </p:cNvPr>
          <p:cNvSpPr txBox="1"/>
          <p:nvPr/>
        </p:nvSpPr>
        <p:spPr>
          <a:xfrm>
            <a:off x="1157240" y="1405037"/>
            <a:ext cx="82586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メニュー名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9" name="テキスト ボックス 8">
            <a:extLst>
              <a:ext uri="{FF2B5EF4-FFF2-40B4-BE49-F238E27FC236}">
                <a16:creationId xmlns:a16="http://schemas.microsoft.com/office/drawing/2014/main" id="{40171E49-89A8-08DE-8827-ABA300F18AED}"/>
              </a:ext>
            </a:extLst>
          </p:cNvPr>
          <p:cNvSpPr txBox="1"/>
          <p:nvPr/>
        </p:nvSpPr>
        <p:spPr>
          <a:xfrm>
            <a:off x="2825175" y="1405037"/>
            <a:ext cx="44114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形式</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558B4396-591D-FD0B-1CC1-D44273EBBDD8}"/>
              </a:ext>
            </a:extLst>
          </p:cNvPr>
          <p:cNvSpPr txBox="1"/>
          <p:nvPr/>
        </p:nvSpPr>
        <p:spPr>
          <a:xfrm>
            <a:off x="4205241" y="13796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再生頻度</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 name="テキスト ボックス 11">
            <a:extLst>
              <a:ext uri="{FF2B5EF4-FFF2-40B4-BE49-F238E27FC236}">
                <a16:creationId xmlns:a16="http://schemas.microsoft.com/office/drawing/2014/main" id="{F3B8780B-2DC1-7AAE-BAA3-64D59A532D9B}"/>
              </a:ext>
            </a:extLst>
          </p:cNvPr>
          <p:cNvSpPr txBox="1"/>
          <p:nvPr/>
        </p:nvSpPr>
        <p:spPr>
          <a:xfrm>
            <a:off x="5754642" y="14050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配信面数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 name="テキスト ボックス 12">
            <a:extLst>
              <a:ext uri="{FF2B5EF4-FFF2-40B4-BE49-F238E27FC236}">
                <a16:creationId xmlns:a16="http://schemas.microsoft.com/office/drawing/2014/main" id="{04E3411A-8F04-DAF4-C869-39731A40644C}"/>
              </a:ext>
            </a:extLst>
          </p:cNvPr>
          <p:cNvSpPr txBox="1"/>
          <p:nvPr/>
        </p:nvSpPr>
        <p:spPr>
          <a:xfrm>
            <a:off x="6939976" y="1405037"/>
            <a:ext cx="133882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掲載期間・保証形態</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 name="テキスト ボックス 15">
            <a:extLst>
              <a:ext uri="{FF2B5EF4-FFF2-40B4-BE49-F238E27FC236}">
                <a16:creationId xmlns:a16="http://schemas.microsoft.com/office/drawing/2014/main" id="{40C753FE-BC24-9206-686F-B57FCEEF007D}"/>
              </a:ext>
            </a:extLst>
          </p:cNvPr>
          <p:cNvSpPr txBox="1"/>
          <p:nvPr/>
        </p:nvSpPr>
        <p:spPr>
          <a:xfrm>
            <a:off x="8649122" y="1397951"/>
            <a:ext cx="95410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想定リーチ数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7" name="テキスト ボックス 16">
            <a:extLst>
              <a:ext uri="{FF2B5EF4-FFF2-40B4-BE49-F238E27FC236}">
                <a16:creationId xmlns:a16="http://schemas.microsoft.com/office/drawing/2014/main" id="{425C5B1C-DE4C-117C-48CD-95DBB88EE4CD}"/>
              </a:ext>
            </a:extLst>
          </p:cNvPr>
          <p:cNvSpPr txBox="1"/>
          <p:nvPr/>
        </p:nvSpPr>
        <p:spPr>
          <a:xfrm>
            <a:off x="10275305" y="13796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広告料金</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8" name="テキスト ボックス 17">
            <a:extLst>
              <a:ext uri="{FF2B5EF4-FFF2-40B4-BE49-F238E27FC236}">
                <a16:creationId xmlns:a16="http://schemas.microsoft.com/office/drawing/2014/main" id="{172033D6-CAE2-F3B7-42BE-5F1CF0359F5F}"/>
              </a:ext>
            </a:extLst>
          </p:cNvPr>
          <p:cNvSpPr txBox="1"/>
          <p:nvPr/>
        </p:nvSpPr>
        <p:spPr>
          <a:xfrm>
            <a:off x="4287809" y="1544516"/>
            <a:ext cx="607859" cy="222818"/>
          </a:xfrm>
          <a:prstGeom prst="rect">
            <a:avLst/>
          </a:prstGeom>
          <a:noFill/>
        </p:spPr>
        <p:txBody>
          <a:bodyPr wrap="none" rtlCol="0">
            <a:spAutoFit/>
          </a:bodyPr>
          <a:lstStyle/>
          <a:p>
            <a:pPr>
              <a:lnSpc>
                <a:spcPct val="135000"/>
              </a:lnSpc>
            </a:pP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7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ロール内</a:t>
            </a: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19" name="テキスト ボックス 18">
            <a:extLst>
              <a:ext uri="{FF2B5EF4-FFF2-40B4-BE49-F238E27FC236}">
                <a16:creationId xmlns:a16="http://schemas.microsoft.com/office/drawing/2014/main" id="{51779628-3974-A10B-7184-C61B6371DCC2}"/>
              </a:ext>
            </a:extLst>
          </p:cNvPr>
          <p:cNvSpPr txBox="1"/>
          <p:nvPr/>
        </p:nvSpPr>
        <p:spPr>
          <a:xfrm>
            <a:off x="10372272" y="1544516"/>
            <a:ext cx="518091" cy="222818"/>
          </a:xfrm>
          <a:prstGeom prst="rect">
            <a:avLst/>
          </a:prstGeom>
          <a:noFill/>
        </p:spPr>
        <p:txBody>
          <a:bodyPr wrap="none" rtlCol="0">
            <a:spAutoFit/>
          </a:bodyPr>
          <a:lstStyle/>
          <a:p>
            <a:pPr>
              <a:lnSpc>
                <a:spcPct val="135000"/>
              </a:lnSpc>
            </a:pP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7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グロス</a:t>
            </a: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20" name="テキスト ボックス 19">
            <a:extLst>
              <a:ext uri="{FF2B5EF4-FFF2-40B4-BE49-F238E27FC236}">
                <a16:creationId xmlns:a16="http://schemas.microsoft.com/office/drawing/2014/main" id="{96419B93-ACC7-E0E3-8DE1-9C19A1F93FBA}"/>
              </a:ext>
            </a:extLst>
          </p:cNvPr>
          <p:cNvSpPr txBox="1"/>
          <p:nvPr/>
        </p:nvSpPr>
        <p:spPr>
          <a:xfrm>
            <a:off x="4727827" y="1397876"/>
            <a:ext cx="248786" cy="185564"/>
          </a:xfrm>
          <a:prstGeom prst="rect">
            <a:avLst/>
          </a:prstGeom>
          <a:noFill/>
        </p:spPr>
        <p:txBody>
          <a:bodyPr wrap="none" rtlCol="0">
            <a:spAutoFit/>
          </a:bodyPr>
          <a:lstStyle/>
          <a:p>
            <a:pPr>
              <a:lnSpc>
                <a:spcPct val="135000"/>
              </a:lnSpc>
            </a:pPr>
            <a:r>
              <a:rPr kumimoji="1" lang="en-US" altLang="ja-JP" sz="5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21" name="テキスト ボックス 20">
            <a:extLst>
              <a:ext uri="{FF2B5EF4-FFF2-40B4-BE49-F238E27FC236}">
                <a16:creationId xmlns:a16="http://schemas.microsoft.com/office/drawing/2014/main" id="{D3076A26-6EC2-DD80-D006-29C87F71C50D}"/>
              </a:ext>
            </a:extLst>
          </p:cNvPr>
          <p:cNvSpPr txBox="1"/>
          <p:nvPr/>
        </p:nvSpPr>
        <p:spPr>
          <a:xfrm>
            <a:off x="3086720" y="1412314"/>
            <a:ext cx="248786" cy="185564"/>
          </a:xfrm>
          <a:prstGeom prst="rect">
            <a:avLst/>
          </a:prstGeom>
          <a:noFill/>
        </p:spPr>
        <p:txBody>
          <a:bodyPr wrap="none" rtlCol="0">
            <a:spAutoFit/>
          </a:bodyPr>
          <a:lstStyle/>
          <a:p>
            <a:pPr>
              <a:lnSpc>
                <a:spcPct val="135000"/>
              </a:lnSpc>
            </a:pPr>
            <a:r>
              <a:rPr kumimoji="1" lang="en-US" altLang="ja-JP" sz="5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22" name="テキスト ボックス 21">
            <a:extLst>
              <a:ext uri="{FF2B5EF4-FFF2-40B4-BE49-F238E27FC236}">
                <a16:creationId xmlns:a16="http://schemas.microsoft.com/office/drawing/2014/main" id="{B0CC764F-500E-C648-8ADA-F6FA4CAE4CC5}"/>
              </a:ext>
            </a:extLst>
          </p:cNvPr>
          <p:cNvSpPr txBox="1"/>
          <p:nvPr/>
        </p:nvSpPr>
        <p:spPr>
          <a:xfrm>
            <a:off x="1082903" y="4582416"/>
            <a:ext cx="968535"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32" name="グループ化 31">
            <a:extLst>
              <a:ext uri="{FF2B5EF4-FFF2-40B4-BE49-F238E27FC236}">
                <a16:creationId xmlns:a16="http://schemas.microsoft.com/office/drawing/2014/main" id="{C3BACB15-3AC8-E27E-ADA9-7E6B63636B15}"/>
              </a:ext>
            </a:extLst>
          </p:cNvPr>
          <p:cNvGrpSpPr/>
          <p:nvPr/>
        </p:nvGrpSpPr>
        <p:grpSpPr>
          <a:xfrm>
            <a:off x="3972028" y="3429000"/>
            <a:ext cx="1239420" cy="656663"/>
            <a:chOff x="3970894" y="2294257"/>
            <a:chExt cx="1239420" cy="656663"/>
          </a:xfrm>
        </p:grpSpPr>
        <p:sp>
          <p:nvSpPr>
            <p:cNvPr id="23" name="テキスト ボックス 22">
              <a:extLst>
                <a:ext uri="{FF2B5EF4-FFF2-40B4-BE49-F238E27FC236}">
                  <a16:creationId xmlns:a16="http://schemas.microsoft.com/office/drawing/2014/main" id="{420097B1-49C2-2A04-B1AF-942F258FE9AA}"/>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4" name="テキスト ボックス 23">
              <a:extLst>
                <a:ext uri="{FF2B5EF4-FFF2-40B4-BE49-F238E27FC236}">
                  <a16:creationId xmlns:a16="http://schemas.microsoft.com/office/drawing/2014/main" id="{E6614FE1-2857-4B44-F16D-59373944A648}"/>
                </a:ext>
              </a:extLst>
            </p:cNvPr>
            <p:cNvSpPr txBox="1"/>
            <p:nvPr/>
          </p:nvSpPr>
          <p:spPr>
            <a:xfrm>
              <a:off x="3970894" y="2302006"/>
              <a:ext cx="364202"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89F007CB-7A01-9361-CB06-ECEB8CF017A3}"/>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6" name="テキスト ボックス 25">
              <a:extLst>
                <a:ext uri="{FF2B5EF4-FFF2-40B4-BE49-F238E27FC236}">
                  <a16:creationId xmlns:a16="http://schemas.microsoft.com/office/drawing/2014/main" id="{FF03FDEF-24B9-3BAE-B7CF-C0EC3E42535B}"/>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7" name="テキスト ボックス 26">
              <a:extLst>
                <a:ext uri="{FF2B5EF4-FFF2-40B4-BE49-F238E27FC236}">
                  <a16:creationId xmlns:a16="http://schemas.microsoft.com/office/drawing/2014/main" id="{B28BC98B-F0BF-1CD7-A231-858568FE6E5F}"/>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sp>
        <p:nvSpPr>
          <p:cNvPr id="29" name="正方形/長方形 28">
            <a:extLst>
              <a:ext uri="{FF2B5EF4-FFF2-40B4-BE49-F238E27FC236}">
                <a16:creationId xmlns:a16="http://schemas.microsoft.com/office/drawing/2014/main" id="{F6035C0A-E5E8-F96E-048C-9A0FF6BCEC7F}"/>
              </a:ext>
            </a:extLst>
          </p:cNvPr>
          <p:cNvSpPr/>
          <p:nvPr/>
        </p:nvSpPr>
        <p:spPr>
          <a:xfrm>
            <a:off x="4068773" y="2092687"/>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644C9036-074F-1401-26AC-BA18CEA065D6}"/>
              </a:ext>
            </a:extLst>
          </p:cNvPr>
          <p:cNvSpPr txBox="1"/>
          <p:nvPr/>
        </p:nvSpPr>
        <p:spPr>
          <a:xfrm>
            <a:off x="4004634" y="2050052"/>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0" name="正方形/長方形 29">
            <a:extLst>
              <a:ext uri="{FF2B5EF4-FFF2-40B4-BE49-F238E27FC236}">
                <a16:creationId xmlns:a16="http://schemas.microsoft.com/office/drawing/2014/main" id="{7BB17197-6E64-EDFD-6610-197641546FAF}"/>
              </a:ext>
            </a:extLst>
          </p:cNvPr>
          <p:cNvSpPr/>
          <p:nvPr/>
        </p:nvSpPr>
        <p:spPr>
          <a:xfrm>
            <a:off x="4068772" y="3234153"/>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3744CB9C-5970-BF49-48EE-3A705E425528}"/>
              </a:ext>
            </a:extLst>
          </p:cNvPr>
          <p:cNvSpPr txBox="1"/>
          <p:nvPr/>
        </p:nvSpPr>
        <p:spPr>
          <a:xfrm>
            <a:off x="4004634" y="3191518"/>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33" name="グループ化 32">
            <a:extLst>
              <a:ext uri="{FF2B5EF4-FFF2-40B4-BE49-F238E27FC236}">
                <a16:creationId xmlns:a16="http://schemas.microsoft.com/office/drawing/2014/main" id="{41EB5FAE-F314-81CB-4288-D2317FC212C8}"/>
              </a:ext>
            </a:extLst>
          </p:cNvPr>
          <p:cNvGrpSpPr/>
          <p:nvPr/>
        </p:nvGrpSpPr>
        <p:grpSpPr>
          <a:xfrm>
            <a:off x="3972028" y="4429317"/>
            <a:ext cx="1239420" cy="656663"/>
            <a:chOff x="3970894" y="2294257"/>
            <a:chExt cx="1239420" cy="656663"/>
          </a:xfrm>
        </p:grpSpPr>
        <p:sp>
          <p:nvSpPr>
            <p:cNvPr id="34" name="テキスト ボックス 33">
              <a:extLst>
                <a:ext uri="{FF2B5EF4-FFF2-40B4-BE49-F238E27FC236}">
                  <a16:creationId xmlns:a16="http://schemas.microsoft.com/office/drawing/2014/main" id="{EB0B1CB0-D113-6F96-B690-79D610E93AD0}"/>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5" name="テキスト ボックス 34">
              <a:extLst>
                <a:ext uri="{FF2B5EF4-FFF2-40B4-BE49-F238E27FC236}">
                  <a16:creationId xmlns:a16="http://schemas.microsoft.com/office/drawing/2014/main" id="{A80DE619-BE97-3D31-12A3-3FEEB3AF64B6}"/>
                </a:ext>
              </a:extLst>
            </p:cNvPr>
            <p:cNvSpPr txBox="1"/>
            <p:nvPr/>
          </p:nvSpPr>
          <p:spPr>
            <a:xfrm>
              <a:off x="3970894" y="2302006"/>
              <a:ext cx="377026" cy="517449"/>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6" name="テキスト ボックス 35">
              <a:extLst>
                <a:ext uri="{FF2B5EF4-FFF2-40B4-BE49-F238E27FC236}">
                  <a16:creationId xmlns:a16="http://schemas.microsoft.com/office/drawing/2014/main" id="{8BAEC348-FAB7-5C5D-7FE9-1E55F0A3D39E}"/>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7" name="テキスト ボックス 36">
              <a:extLst>
                <a:ext uri="{FF2B5EF4-FFF2-40B4-BE49-F238E27FC236}">
                  <a16:creationId xmlns:a16="http://schemas.microsoft.com/office/drawing/2014/main" id="{C95A9021-EAA4-557B-6811-68543CC0031C}"/>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8" name="テキスト ボックス 37">
              <a:extLst>
                <a:ext uri="{FF2B5EF4-FFF2-40B4-BE49-F238E27FC236}">
                  <a16:creationId xmlns:a16="http://schemas.microsoft.com/office/drawing/2014/main" id="{6801C9D9-3F08-610F-EDAC-0E54CA47D5FA}"/>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grpSp>
        <p:nvGrpSpPr>
          <p:cNvPr id="39" name="グループ化 38">
            <a:extLst>
              <a:ext uri="{FF2B5EF4-FFF2-40B4-BE49-F238E27FC236}">
                <a16:creationId xmlns:a16="http://schemas.microsoft.com/office/drawing/2014/main" id="{EE88DC22-D7BB-A333-9994-C4D5734889C4}"/>
              </a:ext>
            </a:extLst>
          </p:cNvPr>
          <p:cNvGrpSpPr/>
          <p:nvPr/>
        </p:nvGrpSpPr>
        <p:grpSpPr>
          <a:xfrm>
            <a:off x="3981455" y="2297784"/>
            <a:ext cx="1220566" cy="656663"/>
            <a:chOff x="3989748" y="2294257"/>
            <a:chExt cx="1220566" cy="656663"/>
          </a:xfrm>
        </p:grpSpPr>
        <p:sp>
          <p:nvSpPr>
            <p:cNvPr id="40" name="テキスト ボックス 39">
              <a:extLst>
                <a:ext uri="{FF2B5EF4-FFF2-40B4-BE49-F238E27FC236}">
                  <a16:creationId xmlns:a16="http://schemas.microsoft.com/office/drawing/2014/main" id="{3648FF8E-E92C-DB58-AE90-AF881E53E265}"/>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1" name="テキスト ボックス 40">
              <a:extLst>
                <a:ext uri="{FF2B5EF4-FFF2-40B4-BE49-F238E27FC236}">
                  <a16:creationId xmlns:a16="http://schemas.microsoft.com/office/drawing/2014/main" id="{836828EC-53E9-1357-CF7A-F2CE6740BEE0}"/>
                </a:ext>
              </a:extLst>
            </p:cNvPr>
            <p:cNvSpPr txBox="1"/>
            <p:nvPr/>
          </p:nvSpPr>
          <p:spPr>
            <a:xfrm>
              <a:off x="3989748" y="2302006"/>
              <a:ext cx="327334"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2" name="テキスト ボックス 41">
              <a:extLst>
                <a:ext uri="{FF2B5EF4-FFF2-40B4-BE49-F238E27FC236}">
                  <a16:creationId xmlns:a16="http://schemas.microsoft.com/office/drawing/2014/main" id="{40E66FD3-7F22-3947-D5DB-C6260B3712F2}"/>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458D82CA-D7E9-5087-AEDE-74869ED4A036}"/>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4" name="テキスト ボックス 43">
              <a:extLst>
                <a:ext uri="{FF2B5EF4-FFF2-40B4-BE49-F238E27FC236}">
                  <a16:creationId xmlns:a16="http://schemas.microsoft.com/office/drawing/2014/main" id="{27CD4F8A-9F68-4697-A15B-77504C19035A}"/>
                </a:ext>
              </a:extLst>
            </p:cNvPr>
            <p:cNvSpPr txBox="1"/>
            <p:nvPr/>
          </p:nvSpPr>
          <p:spPr>
            <a:xfrm>
              <a:off x="4174407" y="2683731"/>
              <a:ext cx="793807"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sp>
        <p:nvSpPr>
          <p:cNvPr id="45" name="テキスト ボックス 44">
            <a:extLst>
              <a:ext uri="{FF2B5EF4-FFF2-40B4-BE49-F238E27FC236}">
                <a16:creationId xmlns:a16="http://schemas.microsoft.com/office/drawing/2014/main" id="{F9688AE9-493C-5A18-9F7F-560730B7A6FF}"/>
              </a:ext>
            </a:extLst>
          </p:cNvPr>
          <p:cNvSpPr txBox="1"/>
          <p:nvPr/>
        </p:nvSpPr>
        <p:spPr>
          <a:xfrm>
            <a:off x="2644632" y="2800498"/>
            <a:ext cx="67037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7" name="テキスト ボックス 46">
            <a:extLst>
              <a:ext uri="{FF2B5EF4-FFF2-40B4-BE49-F238E27FC236}">
                <a16:creationId xmlns:a16="http://schemas.microsoft.com/office/drawing/2014/main" id="{F80DDBB7-10A0-C7DF-50E9-76B48DE8A027}"/>
              </a:ext>
            </a:extLst>
          </p:cNvPr>
          <p:cNvSpPr txBox="1"/>
          <p:nvPr/>
        </p:nvSpPr>
        <p:spPr>
          <a:xfrm>
            <a:off x="2690692" y="3295476"/>
            <a:ext cx="838691" cy="247760"/>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動画</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音声あり</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8" name="テキスト ボックス 47">
            <a:extLst>
              <a:ext uri="{FF2B5EF4-FFF2-40B4-BE49-F238E27FC236}">
                <a16:creationId xmlns:a16="http://schemas.microsoft.com/office/drawing/2014/main" id="{5BF36B8E-ADC6-D75E-95AF-AA4FF321A315}"/>
              </a:ext>
            </a:extLst>
          </p:cNvPr>
          <p:cNvSpPr txBox="1"/>
          <p:nvPr/>
        </p:nvSpPr>
        <p:spPr>
          <a:xfrm>
            <a:off x="3127591" y="4555733"/>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9" name="テキスト ボックス 48">
            <a:extLst>
              <a:ext uri="{FF2B5EF4-FFF2-40B4-BE49-F238E27FC236}">
                <a16:creationId xmlns:a16="http://schemas.microsoft.com/office/drawing/2014/main" id="{0A54F519-117F-87D8-2DD4-7983184A39C0}"/>
              </a:ext>
            </a:extLst>
          </p:cNvPr>
          <p:cNvSpPr txBox="1"/>
          <p:nvPr/>
        </p:nvSpPr>
        <p:spPr>
          <a:xfrm>
            <a:off x="2644631" y="4401318"/>
            <a:ext cx="61908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1B56C81F-31E6-9A7D-194D-8E14C5FCB264}"/>
              </a:ext>
            </a:extLst>
          </p:cNvPr>
          <p:cNvSpPr txBox="1"/>
          <p:nvPr/>
        </p:nvSpPr>
        <p:spPr>
          <a:xfrm>
            <a:off x="2676177" y="4889039"/>
            <a:ext cx="838691" cy="247760"/>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動画</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音声あり</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3" name="テキスト ボックス 52">
            <a:extLst>
              <a:ext uri="{FF2B5EF4-FFF2-40B4-BE49-F238E27FC236}">
                <a16:creationId xmlns:a16="http://schemas.microsoft.com/office/drawing/2014/main" id="{DC54F54A-5133-5AAF-6E12-8092F9CB0702}"/>
              </a:ext>
            </a:extLst>
          </p:cNvPr>
          <p:cNvSpPr txBox="1"/>
          <p:nvPr/>
        </p:nvSpPr>
        <p:spPr>
          <a:xfrm>
            <a:off x="6264308" y="3351241"/>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面</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4918FDF1-62BA-52BE-05F5-3565A76E9445}"/>
              </a:ext>
            </a:extLst>
          </p:cNvPr>
          <p:cNvSpPr txBox="1"/>
          <p:nvPr/>
        </p:nvSpPr>
        <p:spPr>
          <a:xfrm>
            <a:off x="5498545" y="3195044"/>
            <a:ext cx="912429"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530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5" name="テキスト ボックス 54">
            <a:extLst>
              <a:ext uri="{FF2B5EF4-FFF2-40B4-BE49-F238E27FC236}">
                <a16:creationId xmlns:a16="http://schemas.microsoft.com/office/drawing/2014/main" id="{88B75612-9473-83BB-9A8D-4266FF551C8F}"/>
              </a:ext>
            </a:extLst>
          </p:cNvPr>
          <p:cNvSpPr txBox="1"/>
          <p:nvPr/>
        </p:nvSpPr>
        <p:spPr>
          <a:xfrm>
            <a:off x="5812894" y="3690022"/>
            <a:ext cx="577402"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428</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施設</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6" name="テキスト ボックス 55">
            <a:extLst>
              <a:ext uri="{FF2B5EF4-FFF2-40B4-BE49-F238E27FC236}">
                <a16:creationId xmlns:a16="http://schemas.microsoft.com/office/drawing/2014/main" id="{F5CD3159-511D-CB7C-21BE-34D871337B15}"/>
              </a:ext>
            </a:extLst>
          </p:cNvPr>
          <p:cNvSpPr txBox="1"/>
          <p:nvPr/>
        </p:nvSpPr>
        <p:spPr>
          <a:xfrm>
            <a:off x="7414171" y="3345580"/>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7" name="テキスト ボックス 56">
            <a:extLst>
              <a:ext uri="{FF2B5EF4-FFF2-40B4-BE49-F238E27FC236}">
                <a16:creationId xmlns:a16="http://schemas.microsoft.com/office/drawing/2014/main" id="{09F7B05D-5F2D-BD76-77D2-07B123E12896}"/>
              </a:ext>
            </a:extLst>
          </p:cNvPr>
          <p:cNvSpPr txBox="1"/>
          <p:nvPr/>
        </p:nvSpPr>
        <p:spPr>
          <a:xfrm>
            <a:off x="7192307" y="3198750"/>
            <a:ext cx="37702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8" name="テキスト ボックス 57">
            <a:extLst>
              <a:ext uri="{FF2B5EF4-FFF2-40B4-BE49-F238E27FC236}">
                <a16:creationId xmlns:a16="http://schemas.microsoft.com/office/drawing/2014/main" id="{35F44A3A-1B53-78C8-4336-995BE4B9BD51}"/>
              </a:ext>
            </a:extLst>
          </p:cNvPr>
          <p:cNvSpPr txBox="1"/>
          <p:nvPr/>
        </p:nvSpPr>
        <p:spPr>
          <a:xfrm>
            <a:off x="7207373" y="3690831"/>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期間掲載保証</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9" name="テキスト ボックス 58">
            <a:extLst>
              <a:ext uri="{FF2B5EF4-FFF2-40B4-BE49-F238E27FC236}">
                <a16:creationId xmlns:a16="http://schemas.microsoft.com/office/drawing/2014/main" id="{284FEADD-5DAB-18DE-6F92-F8BCC5AB68E3}"/>
              </a:ext>
            </a:extLst>
          </p:cNvPr>
          <p:cNvSpPr txBox="1"/>
          <p:nvPr/>
        </p:nvSpPr>
        <p:spPr>
          <a:xfrm>
            <a:off x="9534756" y="221306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0" name="テキスト ボックス 59">
            <a:extLst>
              <a:ext uri="{FF2B5EF4-FFF2-40B4-BE49-F238E27FC236}">
                <a16:creationId xmlns:a16="http://schemas.microsoft.com/office/drawing/2014/main" id="{6895F40D-BFFE-103E-5145-A60F1A35A9FA}"/>
              </a:ext>
            </a:extLst>
          </p:cNvPr>
          <p:cNvSpPr txBox="1"/>
          <p:nvPr/>
        </p:nvSpPr>
        <p:spPr>
          <a:xfrm>
            <a:off x="8348055" y="2119305"/>
            <a:ext cx="1383712"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1,500,000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1" name="テキスト ボックス 60">
            <a:extLst>
              <a:ext uri="{FF2B5EF4-FFF2-40B4-BE49-F238E27FC236}">
                <a16:creationId xmlns:a16="http://schemas.microsoft.com/office/drawing/2014/main" id="{BA462409-2F8B-E7D6-D694-314CA520DB3F}"/>
              </a:ext>
            </a:extLst>
          </p:cNvPr>
          <p:cNvSpPr txBox="1"/>
          <p:nvPr/>
        </p:nvSpPr>
        <p:spPr>
          <a:xfrm>
            <a:off x="8723022" y="2457017"/>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2" name="テキスト ボックス 61">
            <a:extLst>
              <a:ext uri="{FF2B5EF4-FFF2-40B4-BE49-F238E27FC236}">
                <a16:creationId xmlns:a16="http://schemas.microsoft.com/office/drawing/2014/main" id="{83A6D61E-92CC-CF49-7512-3C8E84B4D03A}"/>
              </a:ext>
            </a:extLst>
          </p:cNvPr>
          <p:cNvSpPr txBox="1"/>
          <p:nvPr/>
        </p:nvSpPr>
        <p:spPr>
          <a:xfrm>
            <a:off x="8455214" y="2593644"/>
            <a:ext cx="1340432"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350,000〜500,000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3" name="テキスト ボックス 62">
            <a:extLst>
              <a:ext uri="{FF2B5EF4-FFF2-40B4-BE49-F238E27FC236}">
                <a16:creationId xmlns:a16="http://schemas.microsoft.com/office/drawing/2014/main" id="{F3882A26-F3AD-3612-8B2D-1A297FF56480}"/>
              </a:ext>
            </a:extLst>
          </p:cNvPr>
          <p:cNvSpPr txBox="1"/>
          <p:nvPr/>
        </p:nvSpPr>
        <p:spPr>
          <a:xfrm>
            <a:off x="10685995" y="2317844"/>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64" name="テキスト ボックス 63">
            <a:extLst>
              <a:ext uri="{FF2B5EF4-FFF2-40B4-BE49-F238E27FC236}">
                <a16:creationId xmlns:a16="http://schemas.microsoft.com/office/drawing/2014/main" id="{3D1CC878-F256-86E1-4DC7-D5CA61995E3A}"/>
              </a:ext>
            </a:extLst>
          </p:cNvPr>
          <p:cNvSpPr txBox="1"/>
          <p:nvPr/>
        </p:nvSpPr>
        <p:spPr>
          <a:xfrm>
            <a:off x="9939021" y="2161647"/>
            <a:ext cx="914033"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5" name="テキスト ボックス 64">
            <a:extLst>
              <a:ext uri="{FF2B5EF4-FFF2-40B4-BE49-F238E27FC236}">
                <a16:creationId xmlns:a16="http://schemas.microsoft.com/office/drawing/2014/main" id="{3A1BAA07-F5F0-A807-4874-C06F7254AA63}"/>
              </a:ext>
            </a:extLst>
          </p:cNvPr>
          <p:cNvSpPr txBox="1"/>
          <p:nvPr/>
        </p:nvSpPr>
        <p:spPr>
          <a:xfrm>
            <a:off x="9441352" y="3348951"/>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6" name="テキスト ボックス 65">
            <a:extLst>
              <a:ext uri="{FF2B5EF4-FFF2-40B4-BE49-F238E27FC236}">
                <a16:creationId xmlns:a16="http://schemas.microsoft.com/office/drawing/2014/main" id="{A4485EE5-7048-9BFB-CB3E-7A41BDEFA044}"/>
              </a:ext>
            </a:extLst>
          </p:cNvPr>
          <p:cNvSpPr txBox="1"/>
          <p:nvPr/>
        </p:nvSpPr>
        <p:spPr>
          <a:xfrm>
            <a:off x="8446375" y="3255190"/>
            <a:ext cx="1165384"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750,000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7" name="テキスト ボックス 66">
            <a:extLst>
              <a:ext uri="{FF2B5EF4-FFF2-40B4-BE49-F238E27FC236}">
                <a16:creationId xmlns:a16="http://schemas.microsoft.com/office/drawing/2014/main" id="{82926891-9746-6D81-DD54-7B27F9769085}"/>
              </a:ext>
            </a:extLst>
          </p:cNvPr>
          <p:cNvSpPr txBox="1"/>
          <p:nvPr/>
        </p:nvSpPr>
        <p:spPr>
          <a:xfrm>
            <a:off x="8723022" y="3592902"/>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8" name="テキスト ボックス 67">
            <a:extLst>
              <a:ext uri="{FF2B5EF4-FFF2-40B4-BE49-F238E27FC236}">
                <a16:creationId xmlns:a16="http://schemas.microsoft.com/office/drawing/2014/main" id="{93C452DE-E568-4421-4D2E-A775C38F2ED1}"/>
              </a:ext>
            </a:extLst>
          </p:cNvPr>
          <p:cNvSpPr txBox="1"/>
          <p:nvPr/>
        </p:nvSpPr>
        <p:spPr>
          <a:xfrm>
            <a:off x="8455214" y="3729529"/>
            <a:ext cx="1322798"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175,000〜250,000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9" name="テキスト ボックス 68">
            <a:extLst>
              <a:ext uri="{FF2B5EF4-FFF2-40B4-BE49-F238E27FC236}">
                <a16:creationId xmlns:a16="http://schemas.microsoft.com/office/drawing/2014/main" id="{CB9B1A7E-B8D9-AFA4-47A1-3EF63257F886}"/>
              </a:ext>
            </a:extLst>
          </p:cNvPr>
          <p:cNvSpPr txBox="1"/>
          <p:nvPr/>
        </p:nvSpPr>
        <p:spPr>
          <a:xfrm>
            <a:off x="10685995" y="3448813"/>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0" name="テキスト ボックス 69">
            <a:extLst>
              <a:ext uri="{FF2B5EF4-FFF2-40B4-BE49-F238E27FC236}">
                <a16:creationId xmlns:a16="http://schemas.microsoft.com/office/drawing/2014/main" id="{03B09B17-0E88-62BD-E444-142C70096925}"/>
              </a:ext>
            </a:extLst>
          </p:cNvPr>
          <p:cNvSpPr txBox="1"/>
          <p:nvPr/>
        </p:nvSpPr>
        <p:spPr>
          <a:xfrm>
            <a:off x="9939021" y="3292616"/>
            <a:ext cx="914033"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200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1" name="テキスト ボックス 70">
            <a:extLst>
              <a:ext uri="{FF2B5EF4-FFF2-40B4-BE49-F238E27FC236}">
                <a16:creationId xmlns:a16="http://schemas.microsoft.com/office/drawing/2014/main" id="{8C1AFC9D-5DA7-6396-6552-ABE1CB5730EC}"/>
              </a:ext>
            </a:extLst>
          </p:cNvPr>
          <p:cNvSpPr txBox="1"/>
          <p:nvPr/>
        </p:nvSpPr>
        <p:spPr>
          <a:xfrm>
            <a:off x="9436437" y="4475004"/>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72" name="テキスト ボックス 71">
            <a:extLst>
              <a:ext uri="{FF2B5EF4-FFF2-40B4-BE49-F238E27FC236}">
                <a16:creationId xmlns:a16="http://schemas.microsoft.com/office/drawing/2014/main" id="{EAE8554E-DAD3-86D1-CE42-095AED9F15A4}"/>
              </a:ext>
            </a:extLst>
          </p:cNvPr>
          <p:cNvSpPr txBox="1"/>
          <p:nvPr/>
        </p:nvSpPr>
        <p:spPr>
          <a:xfrm>
            <a:off x="8437845" y="4391075"/>
            <a:ext cx="1165384"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750,000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3" name="テキスト ボックス 72">
            <a:extLst>
              <a:ext uri="{FF2B5EF4-FFF2-40B4-BE49-F238E27FC236}">
                <a16:creationId xmlns:a16="http://schemas.microsoft.com/office/drawing/2014/main" id="{982CBC1A-F087-DBA1-7FA5-F4FFB75B88AF}"/>
              </a:ext>
            </a:extLst>
          </p:cNvPr>
          <p:cNvSpPr txBox="1"/>
          <p:nvPr/>
        </p:nvSpPr>
        <p:spPr>
          <a:xfrm>
            <a:off x="8718107" y="4733703"/>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4" name="テキスト ボックス 73">
            <a:extLst>
              <a:ext uri="{FF2B5EF4-FFF2-40B4-BE49-F238E27FC236}">
                <a16:creationId xmlns:a16="http://schemas.microsoft.com/office/drawing/2014/main" id="{0921B457-A90A-D855-59A7-953C4BD65A58}"/>
              </a:ext>
            </a:extLst>
          </p:cNvPr>
          <p:cNvSpPr txBox="1"/>
          <p:nvPr/>
        </p:nvSpPr>
        <p:spPr>
          <a:xfrm>
            <a:off x="8450299" y="4870330"/>
            <a:ext cx="1322798"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175,000〜250,000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5" name="テキスト ボックス 74">
            <a:extLst>
              <a:ext uri="{FF2B5EF4-FFF2-40B4-BE49-F238E27FC236}">
                <a16:creationId xmlns:a16="http://schemas.microsoft.com/office/drawing/2014/main" id="{CA154E3C-51B1-704C-5005-1A9DB6F5632A}"/>
              </a:ext>
            </a:extLst>
          </p:cNvPr>
          <p:cNvSpPr txBox="1"/>
          <p:nvPr/>
        </p:nvSpPr>
        <p:spPr>
          <a:xfrm>
            <a:off x="10685996" y="4579782"/>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6" name="テキスト ボックス 75">
            <a:extLst>
              <a:ext uri="{FF2B5EF4-FFF2-40B4-BE49-F238E27FC236}">
                <a16:creationId xmlns:a16="http://schemas.microsoft.com/office/drawing/2014/main" id="{B6A1C8C7-8933-3300-08AE-DD8FBC89DE57}"/>
              </a:ext>
            </a:extLst>
          </p:cNvPr>
          <p:cNvSpPr txBox="1"/>
          <p:nvPr/>
        </p:nvSpPr>
        <p:spPr>
          <a:xfrm>
            <a:off x="9955970" y="4435617"/>
            <a:ext cx="86273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7" name="テキスト ボックス 76">
            <a:extLst>
              <a:ext uri="{FF2B5EF4-FFF2-40B4-BE49-F238E27FC236}">
                <a16:creationId xmlns:a16="http://schemas.microsoft.com/office/drawing/2014/main" id="{E2D89CC0-E972-05F2-5C89-93E7FE4616F9}"/>
              </a:ext>
            </a:extLst>
          </p:cNvPr>
          <p:cNvSpPr txBox="1"/>
          <p:nvPr/>
        </p:nvSpPr>
        <p:spPr>
          <a:xfrm>
            <a:off x="731017" y="5367745"/>
            <a:ext cx="9671237" cy="727763"/>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AD</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枠として動画素材の入稿、もしくは、「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BREAK TIMES</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」によるタイアップ動画制作付きを選択可能です（申し込み時にはどちらかを決定いただく必要あり）。</a:t>
            </a:r>
            <a:endPar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サービスが基本となります。同一商材であれば、掲載尺内で異なるクリエイティブの組み合わせも可能です。クリエイティブの途中差し替えにつきまして、原則１回までとなります。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滞在は平均</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分となります。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設置面数は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2026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月末時点（見込みも含む）での数字となっております。設置状況に変更が出る可能性もあります。申込後にビル審査があり、審査状況に応じて放映台数が変動いたします。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放映開始日は月曜日午前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時となります。放映日及び放映時間は各施設に準じます。施設によって営業日・営業時間が異なります。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0:00〜5:59</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は掲載を停止しております。祝祭日により、想定リーチ数に影響が出る可能性があります。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想定リーチ数は全施設で放映をおこなった場合の見込み数値です。審査による放映可能面数の状況によって想定数を下回るケースがあります。</a:t>
            </a:r>
          </a:p>
        </p:txBody>
      </p:sp>
      <p:sp>
        <p:nvSpPr>
          <p:cNvPr id="80" name="正方形/長方形 79">
            <a:extLst>
              <a:ext uri="{FF2B5EF4-FFF2-40B4-BE49-F238E27FC236}">
                <a16:creationId xmlns:a16="http://schemas.microsoft.com/office/drawing/2014/main" id="{ED86C4D5-5E63-CDC5-8A80-F173298F43F8}"/>
              </a:ext>
            </a:extLst>
          </p:cNvPr>
          <p:cNvSpPr/>
          <p:nvPr/>
        </p:nvSpPr>
        <p:spPr>
          <a:xfrm>
            <a:off x="825252" y="1300611"/>
            <a:ext cx="10542659" cy="502306"/>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82" name="直線コネクタ 81">
            <a:extLst>
              <a:ext uri="{FF2B5EF4-FFF2-40B4-BE49-F238E27FC236}">
                <a16:creationId xmlns:a16="http://schemas.microsoft.com/office/drawing/2014/main" id="{CBE0AFFD-D78E-F966-3F10-51FFA89E0CDE}"/>
              </a:ext>
            </a:extLst>
          </p:cNvPr>
          <p:cNvCxnSpPr/>
          <p:nvPr/>
        </p:nvCxnSpPr>
        <p:spPr>
          <a:xfrm>
            <a:off x="2322747" y="1403705"/>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8DCB1C69-55DB-A2E1-1343-49114AA26A02}"/>
              </a:ext>
            </a:extLst>
          </p:cNvPr>
          <p:cNvCxnSpPr/>
          <p:nvPr/>
        </p:nvCxnSpPr>
        <p:spPr>
          <a:xfrm>
            <a:off x="3830705" y="1398357"/>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E2EBB6B1-823B-81C9-ECB5-587AEBFBDE2E}"/>
              </a:ext>
            </a:extLst>
          </p:cNvPr>
          <p:cNvCxnSpPr/>
          <p:nvPr/>
        </p:nvCxnSpPr>
        <p:spPr>
          <a:xfrm>
            <a:off x="5338663" y="1403705"/>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直線コネクタ 86">
            <a:extLst>
              <a:ext uri="{FF2B5EF4-FFF2-40B4-BE49-F238E27FC236}">
                <a16:creationId xmlns:a16="http://schemas.microsoft.com/office/drawing/2014/main" id="{A89F78CE-CA80-4F01-2A97-18F663EB0290}"/>
              </a:ext>
            </a:extLst>
          </p:cNvPr>
          <p:cNvCxnSpPr/>
          <p:nvPr/>
        </p:nvCxnSpPr>
        <p:spPr>
          <a:xfrm>
            <a:off x="6851968" y="1398358"/>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直線コネクタ 87">
            <a:extLst>
              <a:ext uri="{FF2B5EF4-FFF2-40B4-BE49-F238E27FC236}">
                <a16:creationId xmlns:a16="http://schemas.microsoft.com/office/drawing/2014/main" id="{0EA5914C-3913-7A16-1128-64C052137E20}"/>
              </a:ext>
            </a:extLst>
          </p:cNvPr>
          <p:cNvCxnSpPr/>
          <p:nvPr/>
        </p:nvCxnSpPr>
        <p:spPr>
          <a:xfrm>
            <a:off x="8359925" y="1403706"/>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8159825D-D172-8059-4161-9ECD12AE7E08}"/>
              </a:ext>
            </a:extLst>
          </p:cNvPr>
          <p:cNvCxnSpPr/>
          <p:nvPr/>
        </p:nvCxnSpPr>
        <p:spPr>
          <a:xfrm>
            <a:off x="9867883" y="1403706"/>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0" name="正方形/長方形 89">
            <a:extLst>
              <a:ext uri="{FF2B5EF4-FFF2-40B4-BE49-F238E27FC236}">
                <a16:creationId xmlns:a16="http://schemas.microsoft.com/office/drawing/2014/main" id="{E789D3A6-9C9D-5205-46BD-34A7239CEDDF}"/>
              </a:ext>
            </a:extLst>
          </p:cNvPr>
          <p:cNvSpPr/>
          <p:nvPr/>
        </p:nvSpPr>
        <p:spPr>
          <a:xfrm>
            <a:off x="825252" y="1914220"/>
            <a:ext cx="10542659" cy="339926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3" name="直線コネクタ 2">
            <a:extLst>
              <a:ext uri="{FF2B5EF4-FFF2-40B4-BE49-F238E27FC236}">
                <a16:creationId xmlns:a16="http://schemas.microsoft.com/office/drawing/2014/main" id="{F9405DF3-D973-2260-341B-6FF5B8D61583}"/>
              </a:ext>
            </a:extLst>
          </p:cNvPr>
          <p:cNvCxnSpPr>
            <a:cxnSpLocks/>
          </p:cNvCxnSpPr>
          <p:nvPr/>
        </p:nvCxnSpPr>
        <p:spPr>
          <a:xfrm>
            <a:off x="840498" y="4204310"/>
            <a:ext cx="450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3D44E1DA-4F5B-3644-A5E4-07A3F2D42CCB}"/>
              </a:ext>
            </a:extLst>
          </p:cNvPr>
          <p:cNvCxnSpPr>
            <a:cxnSpLocks/>
          </p:cNvCxnSpPr>
          <p:nvPr/>
        </p:nvCxnSpPr>
        <p:spPr>
          <a:xfrm>
            <a:off x="8374773" y="3051785"/>
            <a:ext cx="298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94ACFE93-F971-4C9E-9C9E-8C7CC879B607}"/>
              </a:ext>
            </a:extLst>
          </p:cNvPr>
          <p:cNvCxnSpPr>
            <a:cxnSpLocks/>
          </p:cNvCxnSpPr>
          <p:nvPr/>
        </p:nvCxnSpPr>
        <p:spPr>
          <a:xfrm>
            <a:off x="8365248" y="4194785"/>
            <a:ext cx="298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7E1B7B68-1C86-AB4F-C8B9-1B4B1A25AAE4}"/>
              </a:ext>
            </a:extLst>
          </p:cNvPr>
          <p:cNvCxnSpPr>
            <a:cxnSpLocks/>
          </p:cNvCxnSpPr>
          <p:nvPr/>
        </p:nvCxnSpPr>
        <p:spPr>
          <a:xfrm flipV="1">
            <a:off x="2313222" y="2004668"/>
            <a:ext cx="0" cy="2124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C0A8DC2D-473B-42EB-A849-0238221C9234}"/>
              </a:ext>
            </a:extLst>
          </p:cNvPr>
          <p:cNvCxnSpPr>
            <a:cxnSpLocks/>
          </p:cNvCxnSpPr>
          <p:nvPr/>
        </p:nvCxnSpPr>
        <p:spPr>
          <a:xfrm flipV="1">
            <a:off x="3827697" y="1985618"/>
            <a:ext cx="0" cy="2124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C1BAFEE4-FA42-9688-3597-3E9FA73D9C80}"/>
              </a:ext>
            </a:extLst>
          </p:cNvPr>
          <p:cNvCxnSpPr>
            <a:cxnSpLocks/>
          </p:cNvCxnSpPr>
          <p:nvPr/>
        </p:nvCxnSpPr>
        <p:spPr>
          <a:xfrm flipV="1">
            <a:off x="5337131" y="2004668"/>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8" name="直線コネクタ 107">
            <a:extLst>
              <a:ext uri="{FF2B5EF4-FFF2-40B4-BE49-F238E27FC236}">
                <a16:creationId xmlns:a16="http://schemas.microsoft.com/office/drawing/2014/main" id="{425C0204-0667-7B35-6FD6-B82C5F549C97}"/>
              </a:ext>
            </a:extLst>
          </p:cNvPr>
          <p:cNvCxnSpPr>
            <a:cxnSpLocks/>
          </p:cNvCxnSpPr>
          <p:nvPr/>
        </p:nvCxnSpPr>
        <p:spPr>
          <a:xfrm flipV="1">
            <a:off x="6851606" y="2014193"/>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9" name="直線コネクタ 108">
            <a:extLst>
              <a:ext uri="{FF2B5EF4-FFF2-40B4-BE49-F238E27FC236}">
                <a16:creationId xmlns:a16="http://schemas.microsoft.com/office/drawing/2014/main" id="{57220CDA-E661-5EFF-4BB9-DABD6E3D8364}"/>
              </a:ext>
            </a:extLst>
          </p:cNvPr>
          <p:cNvCxnSpPr>
            <a:cxnSpLocks/>
          </p:cNvCxnSpPr>
          <p:nvPr/>
        </p:nvCxnSpPr>
        <p:spPr>
          <a:xfrm flipV="1">
            <a:off x="8356556" y="2033243"/>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0" name="直線コネクタ 109">
            <a:extLst>
              <a:ext uri="{FF2B5EF4-FFF2-40B4-BE49-F238E27FC236}">
                <a16:creationId xmlns:a16="http://schemas.microsoft.com/office/drawing/2014/main" id="{3BCAE192-A7D7-F2F0-9B53-CD1D594C3A11}"/>
              </a:ext>
            </a:extLst>
          </p:cNvPr>
          <p:cNvCxnSpPr>
            <a:cxnSpLocks/>
          </p:cNvCxnSpPr>
          <p:nvPr/>
        </p:nvCxnSpPr>
        <p:spPr>
          <a:xfrm flipV="1">
            <a:off x="9871031" y="2023718"/>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1" name="直線コネクタ 110">
            <a:extLst>
              <a:ext uri="{FF2B5EF4-FFF2-40B4-BE49-F238E27FC236}">
                <a16:creationId xmlns:a16="http://schemas.microsoft.com/office/drawing/2014/main" id="{6746A7D4-78D6-B918-0443-0B116D04EFF1}"/>
              </a:ext>
            </a:extLst>
          </p:cNvPr>
          <p:cNvCxnSpPr>
            <a:cxnSpLocks/>
          </p:cNvCxnSpPr>
          <p:nvPr/>
        </p:nvCxnSpPr>
        <p:spPr>
          <a:xfrm>
            <a:off x="3850398" y="3051785"/>
            <a:ext cx="147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4BC5B369-5A1E-67D1-B46D-8C9C6DB59904}"/>
              </a:ext>
            </a:extLst>
          </p:cNvPr>
          <p:cNvCxnSpPr>
            <a:cxnSpLocks/>
          </p:cNvCxnSpPr>
          <p:nvPr/>
        </p:nvCxnSpPr>
        <p:spPr>
          <a:xfrm flipV="1">
            <a:off x="2313222" y="4281143"/>
            <a:ext cx="0" cy="972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585E21BA-1FF8-716A-9389-AD7A49258F5F}"/>
              </a:ext>
            </a:extLst>
          </p:cNvPr>
          <p:cNvCxnSpPr>
            <a:cxnSpLocks/>
          </p:cNvCxnSpPr>
          <p:nvPr/>
        </p:nvCxnSpPr>
        <p:spPr>
          <a:xfrm flipV="1">
            <a:off x="3827697" y="4262093"/>
            <a:ext cx="0" cy="972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CE665312-EEE5-1B38-9FA5-60D19DB67DCB}"/>
              </a:ext>
            </a:extLst>
          </p:cNvPr>
          <p:cNvCxnSpPr>
            <a:cxnSpLocks/>
          </p:cNvCxnSpPr>
          <p:nvPr/>
        </p:nvCxnSpPr>
        <p:spPr>
          <a:xfrm flipV="1">
            <a:off x="9880556" y="3138143"/>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7D38CEF6-9354-8B0C-E880-217DD66F76CF}"/>
              </a:ext>
            </a:extLst>
          </p:cNvPr>
          <p:cNvCxnSpPr>
            <a:cxnSpLocks/>
          </p:cNvCxnSpPr>
          <p:nvPr/>
        </p:nvCxnSpPr>
        <p:spPr>
          <a:xfrm flipV="1">
            <a:off x="9880556" y="4298093"/>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D46EE5E2-9B4B-2E90-6674-DC8B162A48CC}"/>
              </a:ext>
            </a:extLst>
          </p:cNvPr>
          <p:cNvSpPr txBox="1"/>
          <p:nvPr/>
        </p:nvSpPr>
        <p:spPr>
          <a:xfrm>
            <a:off x="1732946" y="190404"/>
            <a:ext cx="372218" cy="338554"/>
          </a:xfrm>
          <a:prstGeom prst="rect">
            <a:avLst/>
          </a:prstGeom>
          <a:noFill/>
        </p:spPr>
        <p:txBody>
          <a:bodyPr wrap="none" rtlCol="0" anchor="ctr">
            <a:spAutoFit/>
          </a:bodyPr>
          <a:lstStyle/>
          <a:p>
            <a:r>
              <a:rPr kumimoji="1" lang="ja-JP" altLang="en-US" sz="1600" b="1" spc="-150">
                <a:solidFill>
                  <a:srgbClr val="FE5519"/>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2" name="テキスト ボックス 51">
            <a:extLst>
              <a:ext uri="{FF2B5EF4-FFF2-40B4-BE49-F238E27FC236}">
                <a16:creationId xmlns:a16="http://schemas.microsoft.com/office/drawing/2014/main" id="{8B2BBEAC-34B2-1CC1-524D-2DB96C142E81}"/>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79" name="テキスト ボックス 78">
            <a:extLst>
              <a:ext uri="{FF2B5EF4-FFF2-40B4-BE49-F238E27FC236}">
                <a16:creationId xmlns:a16="http://schemas.microsoft.com/office/drawing/2014/main" id="{559498EC-01A9-38A8-E6F6-2B113388A59A}"/>
              </a:ext>
            </a:extLst>
          </p:cNvPr>
          <p:cNvSpPr txBox="1"/>
          <p:nvPr/>
        </p:nvSpPr>
        <p:spPr>
          <a:xfrm>
            <a:off x="1994900" y="221921"/>
            <a:ext cx="1519968" cy="276999"/>
          </a:xfrm>
          <a:prstGeom prst="rect">
            <a:avLst/>
          </a:prstGeom>
          <a:noFill/>
        </p:spPr>
        <p:txBody>
          <a:bodyPr wrap="none" rtlCol="0" anchor="ctr">
            <a:spAutoFit/>
          </a:bodyPr>
          <a:lstStyle/>
          <a:p>
            <a:r>
              <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April to June 2026</a:t>
            </a:r>
          </a:p>
        </p:txBody>
      </p:sp>
      <p:sp>
        <p:nvSpPr>
          <p:cNvPr id="4" name="テキスト ボックス 3">
            <a:extLst>
              <a:ext uri="{FF2B5EF4-FFF2-40B4-BE49-F238E27FC236}">
                <a16:creationId xmlns:a16="http://schemas.microsoft.com/office/drawing/2014/main" id="{6F75CCEF-0AB7-D18C-2406-2A4A5AF5687F}"/>
              </a:ext>
            </a:extLst>
          </p:cNvPr>
          <p:cNvSpPr txBox="1"/>
          <p:nvPr/>
        </p:nvSpPr>
        <p:spPr>
          <a:xfrm>
            <a:off x="2663697" y="2676589"/>
            <a:ext cx="758541"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AD / MEDIA</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81" name="テキスト ボックス 80">
            <a:extLst>
              <a:ext uri="{FF2B5EF4-FFF2-40B4-BE49-F238E27FC236}">
                <a16:creationId xmlns:a16="http://schemas.microsoft.com/office/drawing/2014/main" id="{61BA96E6-94F3-76D7-1855-2C0D1157CB28}"/>
              </a:ext>
            </a:extLst>
          </p:cNvPr>
          <p:cNvSpPr txBox="1"/>
          <p:nvPr/>
        </p:nvSpPr>
        <p:spPr>
          <a:xfrm>
            <a:off x="2629407" y="4303897"/>
            <a:ext cx="332142"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AD</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83" name="図 82">
            <a:extLst>
              <a:ext uri="{FF2B5EF4-FFF2-40B4-BE49-F238E27FC236}">
                <a16:creationId xmlns:a16="http://schemas.microsoft.com/office/drawing/2014/main" id="{ED055E92-30E8-8374-CF80-2EB1179F1A10}"/>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84" name="図 83">
            <a:extLst>
              <a:ext uri="{FF2B5EF4-FFF2-40B4-BE49-F238E27FC236}">
                <a16:creationId xmlns:a16="http://schemas.microsoft.com/office/drawing/2014/main" id="{4BC4DA8C-DC4E-C54B-BA79-C51258CBD2D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91" name="スライド番号プレースホルダー 22">
            <a:extLst>
              <a:ext uri="{FF2B5EF4-FFF2-40B4-BE49-F238E27FC236}">
                <a16:creationId xmlns:a16="http://schemas.microsoft.com/office/drawing/2014/main" id="{C6E26C69-A56D-5822-AF40-5C1E2CD4E026}"/>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15</a:t>
            </a:fld>
            <a:endParaRPr kumimoji="1" lang="ja-JP" altLang="en-US" sz="900">
              <a:latin typeface="Inter UI" panose="020B0502030000000004" pitchFamily="34" charset="0"/>
              <a:cs typeface="Inter UI" panose="020B0502030000000004" pitchFamily="34" charset="0"/>
            </a:endParaRPr>
          </a:p>
        </p:txBody>
      </p:sp>
      <p:sp>
        <p:nvSpPr>
          <p:cNvPr id="92" name="テキスト ボックス 91">
            <a:extLst>
              <a:ext uri="{FF2B5EF4-FFF2-40B4-BE49-F238E27FC236}">
                <a16:creationId xmlns:a16="http://schemas.microsoft.com/office/drawing/2014/main" id="{E6BFD050-A2FB-736C-8A40-906F2726A56B}"/>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0" name="正方形/長方形 9">
            <a:extLst>
              <a:ext uri="{FF2B5EF4-FFF2-40B4-BE49-F238E27FC236}">
                <a16:creationId xmlns:a16="http://schemas.microsoft.com/office/drawing/2014/main" id="{4E53810B-4080-0103-37A9-31BFD2F3E082}"/>
              </a:ext>
            </a:extLst>
          </p:cNvPr>
          <p:cNvSpPr/>
          <p:nvPr/>
        </p:nvSpPr>
        <p:spPr>
          <a:xfrm>
            <a:off x="840498" y="4220735"/>
            <a:ext cx="10522275" cy="1092748"/>
          </a:xfrm>
          <a:prstGeom prst="rect">
            <a:avLst/>
          </a:prstGeom>
          <a:solidFill>
            <a:schemeClr val="tx1">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a:t>
            </a:r>
            <a:r>
              <a:rPr kumimoji="1" lang="ja-JP" altLang="en-US" sz="2000" b="1">
                <a:solidFill>
                  <a:schemeClr val="bg1"/>
                </a:solidFill>
                <a:latin typeface="Inter UI" panose="020B0502030000000004" pitchFamily="34" charset="0"/>
                <a:ea typeface="Inter UI" panose="020B0502030000000004" pitchFamily="34" charset="0"/>
                <a:cs typeface="Inter UI" panose="020B0502030000000004" pitchFamily="34" charset="0"/>
              </a:rPr>
              <a:t>タイアップ</a:t>
            </a:r>
            <a:r>
              <a:rPr kumimoji="1" lang="ja-JP" altLang="en-US" sz="200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不可</a:t>
            </a:r>
          </a:p>
        </p:txBody>
      </p:sp>
    </p:spTree>
    <p:extLst>
      <p:ext uri="{BB962C8B-B14F-4D97-AF65-F5344CB8AC3E}">
        <p14:creationId xmlns:p14="http://schemas.microsoft.com/office/powerpoint/2010/main" val="1492900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B02F1-F70F-2836-D842-0207F62D1D3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D7E3A85-8DB4-1371-ED1D-548ABCD6038A}"/>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8C941B96-4A19-BC55-1C4A-6C23A6AB0373}"/>
              </a:ext>
            </a:extLst>
          </p:cNvPr>
          <p:cNvSpPr txBox="1"/>
          <p:nvPr/>
        </p:nvSpPr>
        <p:spPr>
          <a:xfrm>
            <a:off x="474201" y="427365"/>
            <a:ext cx="830997"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長期掲載プラン</a:t>
            </a:r>
          </a:p>
        </p:txBody>
      </p:sp>
      <p:sp>
        <p:nvSpPr>
          <p:cNvPr id="6" name="テキスト ボックス 5">
            <a:extLst>
              <a:ext uri="{FF2B5EF4-FFF2-40B4-BE49-F238E27FC236}">
                <a16:creationId xmlns:a16="http://schemas.microsoft.com/office/drawing/2014/main" id="{683A9974-0F75-FFB9-240E-16097CD492EF}"/>
              </a:ext>
            </a:extLst>
          </p:cNvPr>
          <p:cNvSpPr txBox="1"/>
          <p:nvPr/>
        </p:nvSpPr>
        <p:spPr>
          <a:xfrm>
            <a:off x="33839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 name="テキスト ボックス 6">
            <a:extLst>
              <a:ext uri="{FF2B5EF4-FFF2-40B4-BE49-F238E27FC236}">
                <a16:creationId xmlns:a16="http://schemas.microsoft.com/office/drawing/2014/main" id="{362141DD-2B2B-ECEE-3BAC-ECF0470F720D}"/>
              </a:ext>
            </a:extLst>
          </p:cNvPr>
          <p:cNvSpPr txBox="1"/>
          <p:nvPr/>
        </p:nvSpPr>
        <p:spPr>
          <a:xfrm>
            <a:off x="836780" y="2279622"/>
            <a:ext cx="1494320"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 name="テキスト ボックス 7">
            <a:extLst>
              <a:ext uri="{FF2B5EF4-FFF2-40B4-BE49-F238E27FC236}">
                <a16:creationId xmlns:a16="http://schemas.microsoft.com/office/drawing/2014/main" id="{FB1E880A-6E79-8843-4942-6E5E5D5FB27F}"/>
              </a:ext>
            </a:extLst>
          </p:cNvPr>
          <p:cNvSpPr txBox="1"/>
          <p:nvPr/>
        </p:nvSpPr>
        <p:spPr>
          <a:xfrm>
            <a:off x="1225926" y="1440682"/>
            <a:ext cx="697627" cy="400110"/>
          </a:xfrm>
          <a:prstGeom prst="rect">
            <a:avLst/>
          </a:prstGeom>
          <a:noFill/>
        </p:spPr>
        <p:txBody>
          <a:bodyPr wrap="none" rtlCol="0">
            <a:spAutoFit/>
          </a:bodyPr>
          <a:lstStyle/>
          <a:p>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長期出稿</a:t>
            </a:r>
            <a:b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b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特別料金</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 name="テキスト ボックス 14">
            <a:extLst>
              <a:ext uri="{FF2B5EF4-FFF2-40B4-BE49-F238E27FC236}">
                <a16:creationId xmlns:a16="http://schemas.microsoft.com/office/drawing/2014/main" id="{8B739245-1D7B-2702-8C18-D20556B80FBE}"/>
              </a:ext>
            </a:extLst>
          </p:cNvPr>
          <p:cNvSpPr txBox="1"/>
          <p:nvPr/>
        </p:nvSpPr>
        <p:spPr>
          <a:xfrm>
            <a:off x="3554298" y="1676701"/>
            <a:ext cx="558166" cy="247760"/>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8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9" name="テキスト ボックス 18">
            <a:extLst>
              <a:ext uri="{FF2B5EF4-FFF2-40B4-BE49-F238E27FC236}">
                <a16:creationId xmlns:a16="http://schemas.microsoft.com/office/drawing/2014/main" id="{C05252BE-DAC1-D261-03F9-B38B342B8067}"/>
              </a:ext>
            </a:extLst>
          </p:cNvPr>
          <p:cNvSpPr txBox="1"/>
          <p:nvPr/>
        </p:nvSpPr>
        <p:spPr>
          <a:xfrm>
            <a:off x="835090" y="4470220"/>
            <a:ext cx="968535"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6" name="正方形/長方形 25">
            <a:extLst>
              <a:ext uri="{FF2B5EF4-FFF2-40B4-BE49-F238E27FC236}">
                <a16:creationId xmlns:a16="http://schemas.microsoft.com/office/drawing/2014/main" id="{3580ADFC-6C37-4CE8-27F9-44ED1F8D8410}"/>
              </a:ext>
            </a:extLst>
          </p:cNvPr>
          <p:cNvSpPr/>
          <p:nvPr/>
        </p:nvSpPr>
        <p:spPr>
          <a:xfrm>
            <a:off x="914296" y="2618132"/>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7" name="テキスト ボックス 26">
            <a:extLst>
              <a:ext uri="{FF2B5EF4-FFF2-40B4-BE49-F238E27FC236}">
                <a16:creationId xmlns:a16="http://schemas.microsoft.com/office/drawing/2014/main" id="{01E8A4C6-6ED6-B6B4-3F64-5AD026A45839}"/>
              </a:ext>
            </a:extLst>
          </p:cNvPr>
          <p:cNvSpPr txBox="1"/>
          <p:nvPr/>
        </p:nvSpPr>
        <p:spPr>
          <a:xfrm>
            <a:off x="850157" y="2575497"/>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8" name="正方形/長方形 27">
            <a:extLst>
              <a:ext uri="{FF2B5EF4-FFF2-40B4-BE49-F238E27FC236}">
                <a16:creationId xmlns:a16="http://schemas.microsoft.com/office/drawing/2014/main" id="{233ECA6A-4ADC-5D6E-45F4-C15FB867EA89}"/>
              </a:ext>
            </a:extLst>
          </p:cNvPr>
          <p:cNvSpPr/>
          <p:nvPr/>
        </p:nvSpPr>
        <p:spPr>
          <a:xfrm>
            <a:off x="914303" y="3642147"/>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9" name="テキスト ボックス 28">
            <a:extLst>
              <a:ext uri="{FF2B5EF4-FFF2-40B4-BE49-F238E27FC236}">
                <a16:creationId xmlns:a16="http://schemas.microsoft.com/office/drawing/2014/main" id="{9BDF5A24-D0CE-04B3-B2C3-18EA31D15903}"/>
              </a:ext>
            </a:extLst>
          </p:cNvPr>
          <p:cNvSpPr txBox="1"/>
          <p:nvPr/>
        </p:nvSpPr>
        <p:spPr>
          <a:xfrm>
            <a:off x="850165" y="3599512"/>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2" name="テキスト ボックス 41">
            <a:extLst>
              <a:ext uri="{FF2B5EF4-FFF2-40B4-BE49-F238E27FC236}">
                <a16:creationId xmlns:a16="http://schemas.microsoft.com/office/drawing/2014/main" id="{D95E6CD4-2BB1-EC9C-C9B2-6BF7CB095514}"/>
              </a:ext>
            </a:extLst>
          </p:cNvPr>
          <p:cNvSpPr txBox="1"/>
          <p:nvPr/>
        </p:nvSpPr>
        <p:spPr>
          <a:xfrm>
            <a:off x="2456002" y="2381292"/>
            <a:ext cx="105990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1140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359E05A5-C42B-1B56-A8EC-23E7713248FE}"/>
              </a:ext>
            </a:extLst>
          </p:cNvPr>
          <p:cNvSpPr txBox="1"/>
          <p:nvPr/>
        </p:nvSpPr>
        <p:spPr>
          <a:xfrm>
            <a:off x="24778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1" name="テキスト ボックス 70">
            <a:extLst>
              <a:ext uri="{FF2B5EF4-FFF2-40B4-BE49-F238E27FC236}">
                <a16:creationId xmlns:a16="http://schemas.microsoft.com/office/drawing/2014/main" id="{4BE4E791-00E2-855B-052E-AD7F03D131CC}"/>
              </a:ext>
            </a:extLst>
          </p:cNvPr>
          <p:cNvSpPr txBox="1"/>
          <p:nvPr/>
        </p:nvSpPr>
        <p:spPr>
          <a:xfrm>
            <a:off x="724800" y="5219151"/>
            <a:ext cx="9834744" cy="727763"/>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長期割引の適用期間は、原則、媒体資料の対象期間内になります。 </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掲載終了日の月締めにてご請求させていただきます。複数月での掲載の場合も掲載月毎のご請求とさせていただきます。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長期間のお申込みにつき、ディスカウント料金となりますが、期間途中でのキャンセルを行う場合、</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週間料金をもとに</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週間毎のキャンセル料が発生いたします。キャンセル規定については、媒体資料内の注意事項よりご確認ください。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サービスが基本となります。同一商材であれば、掲載尺内で異なるクリエイティブの組み合わせも可能です。クリエイティブの途中差し替えにつきまして、原則１回までとなります。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掲載枠の空き状況につきましては営業担当までお問い合わせください。</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お申し込みご希望週のご出稿予定クライアントにより、ご出稿を延期、もしくはお断りする場合がございます。（競合排除等の目的）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放映開始日は月曜日午前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時となります。放映日及び放映時間は各施設に準じます。施設によって営業日・営業時間が異なります。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0:00〜5:59</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は掲載を停止しております。祝祭日により、想定リーチ数に影響が出る可能性があります。</a:t>
            </a:r>
          </a:p>
        </p:txBody>
      </p:sp>
      <p:sp>
        <p:nvSpPr>
          <p:cNvPr id="72" name="正方形/長方形 71">
            <a:extLst>
              <a:ext uri="{FF2B5EF4-FFF2-40B4-BE49-F238E27FC236}">
                <a16:creationId xmlns:a16="http://schemas.microsoft.com/office/drawing/2014/main" id="{98449D5A-8D9C-1A8C-C580-7E408FF00620}"/>
              </a:ext>
            </a:extLst>
          </p:cNvPr>
          <p:cNvSpPr/>
          <p:nvPr/>
        </p:nvSpPr>
        <p:spPr>
          <a:xfrm>
            <a:off x="825252" y="1296076"/>
            <a:ext cx="10542659" cy="66024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79" name="正方形/長方形 78">
            <a:extLst>
              <a:ext uri="{FF2B5EF4-FFF2-40B4-BE49-F238E27FC236}">
                <a16:creationId xmlns:a16="http://schemas.microsoft.com/office/drawing/2014/main" id="{140EC516-503F-1649-EC81-F389977F3834}"/>
              </a:ext>
            </a:extLst>
          </p:cNvPr>
          <p:cNvSpPr/>
          <p:nvPr/>
        </p:nvSpPr>
        <p:spPr>
          <a:xfrm>
            <a:off x="825252" y="2072557"/>
            <a:ext cx="10542659" cy="310620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80" name="直線コネクタ 79">
            <a:extLst>
              <a:ext uri="{FF2B5EF4-FFF2-40B4-BE49-F238E27FC236}">
                <a16:creationId xmlns:a16="http://schemas.microsoft.com/office/drawing/2014/main" id="{CC25289E-4546-3F1C-97C1-2FBC9E720B0B}"/>
              </a:ext>
            </a:extLst>
          </p:cNvPr>
          <p:cNvCxnSpPr>
            <a:cxnSpLocks/>
          </p:cNvCxnSpPr>
          <p:nvPr/>
        </p:nvCxnSpPr>
        <p:spPr>
          <a:xfrm>
            <a:off x="2315820" y="2071234"/>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BA3C3DC6-9184-52C7-6195-0F2FE99626CD}"/>
              </a:ext>
            </a:extLst>
          </p:cNvPr>
          <p:cNvCxnSpPr>
            <a:cxnSpLocks/>
          </p:cNvCxnSpPr>
          <p:nvPr/>
        </p:nvCxnSpPr>
        <p:spPr>
          <a:xfrm>
            <a:off x="5337131" y="2071234"/>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974912C9-A8ED-1002-15D1-8FCDBE5FE5C9}"/>
              </a:ext>
            </a:extLst>
          </p:cNvPr>
          <p:cNvCxnSpPr>
            <a:cxnSpLocks/>
          </p:cNvCxnSpPr>
          <p:nvPr/>
        </p:nvCxnSpPr>
        <p:spPr>
          <a:xfrm flipH="1">
            <a:off x="865760" y="4132840"/>
            <a:ext cx="1404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EFFEC501-3A8D-46BD-444C-010155E156D1}"/>
              </a:ext>
            </a:extLst>
          </p:cNvPr>
          <p:cNvCxnSpPr>
            <a:cxnSpLocks/>
          </p:cNvCxnSpPr>
          <p:nvPr/>
        </p:nvCxnSpPr>
        <p:spPr>
          <a:xfrm flipH="1">
            <a:off x="860667" y="3097866"/>
            <a:ext cx="1404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94" name="テキスト ボックス 93">
            <a:extLst>
              <a:ext uri="{FF2B5EF4-FFF2-40B4-BE49-F238E27FC236}">
                <a16:creationId xmlns:a16="http://schemas.microsoft.com/office/drawing/2014/main" id="{61F12CB2-24FD-A66E-357B-E6DEC33B1C1C}"/>
              </a:ext>
            </a:extLst>
          </p:cNvPr>
          <p:cNvSpPr txBox="1"/>
          <p:nvPr/>
        </p:nvSpPr>
        <p:spPr>
          <a:xfrm>
            <a:off x="836780" y="3317312"/>
            <a:ext cx="1494320"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95" name="直線コネクタ 94">
            <a:extLst>
              <a:ext uri="{FF2B5EF4-FFF2-40B4-BE49-F238E27FC236}">
                <a16:creationId xmlns:a16="http://schemas.microsoft.com/office/drawing/2014/main" id="{11F950FA-A036-AE9F-12E1-45BDC79504F1}"/>
              </a:ext>
            </a:extLst>
          </p:cNvPr>
          <p:cNvCxnSpPr>
            <a:cxnSpLocks/>
          </p:cNvCxnSpPr>
          <p:nvPr/>
        </p:nvCxnSpPr>
        <p:spPr>
          <a:xfrm flipH="1">
            <a:off x="2358229" y="414335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7DD02361-C711-60CC-BE56-DE5EB11174F8}"/>
              </a:ext>
            </a:extLst>
          </p:cNvPr>
          <p:cNvCxnSpPr>
            <a:cxnSpLocks/>
          </p:cNvCxnSpPr>
          <p:nvPr/>
        </p:nvCxnSpPr>
        <p:spPr>
          <a:xfrm flipH="1">
            <a:off x="2353136" y="310837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5EB22E39-9FA8-6346-6A2B-B4496C6F7E20}"/>
              </a:ext>
            </a:extLst>
          </p:cNvPr>
          <p:cNvCxnSpPr>
            <a:cxnSpLocks/>
          </p:cNvCxnSpPr>
          <p:nvPr/>
        </p:nvCxnSpPr>
        <p:spPr>
          <a:xfrm flipH="1">
            <a:off x="5385209" y="413284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FCE186AE-9FBA-05F8-52E4-D0D99DB34B29}"/>
              </a:ext>
            </a:extLst>
          </p:cNvPr>
          <p:cNvCxnSpPr>
            <a:cxnSpLocks/>
          </p:cNvCxnSpPr>
          <p:nvPr/>
        </p:nvCxnSpPr>
        <p:spPr>
          <a:xfrm flipH="1">
            <a:off x="5380116" y="309786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6A591B12-0F60-5F5C-25A0-CF5A9D663692}"/>
              </a:ext>
            </a:extLst>
          </p:cNvPr>
          <p:cNvCxnSpPr>
            <a:cxnSpLocks/>
          </p:cNvCxnSpPr>
          <p:nvPr/>
        </p:nvCxnSpPr>
        <p:spPr>
          <a:xfrm flipH="1">
            <a:off x="8401677" y="413284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E47F1940-30F4-4987-B37C-1521CDDA492E}"/>
              </a:ext>
            </a:extLst>
          </p:cNvPr>
          <p:cNvCxnSpPr>
            <a:cxnSpLocks/>
          </p:cNvCxnSpPr>
          <p:nvPr/>
        </p:nvCxnSpPr>
        <p:spPr>
          <a:xfrm flipH="1">
            <a:off x="8396584" y="309786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01" name="テキスト ボックス 100">
            <a:extLst>
              <a:ext uri="{FF2B5EF4-FFF2-40B4-BE49-F238E27FC236}">
                <a16:creationId xmlns:a16="http://schemas.microsoft.com/office/drawing/2014/main" id="{3108A108-5E2F-05A8-AC1C-F8E4A89693A8}"/>
              </a:ext>
            </a:extLst>
          </p:cNvPr>
          <p:cNvSpPr txBox="1"/>
          <p:nvPr/>
        </p:nvSpPr>
        <p:spPr>
          <a:xfrm>
            <a:off x="4538616"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2" name="テキスト ボックス 101">
            <a:extLst>
              <a:ext uri="{FF2B5EF4-FFF2-40B4-BE49-F238E27FC236}">
                <a16:creationId xmlns:a16="http://schemas.microsoft.com/office/drawing/2014/main" id="{62C7B7A4-C517-4D60-77C4-C3649C872E9F}"/>
              </a:ext>
            </a:extLst>
          </p:cNvPr>
          <p:cNvSpPr txBox="1"/>
          <p:nvPr/>
        </p:nvSpPr>
        <p:spPr>
          <a:xfrm>
            <a:off x="4086393" y="2547492"/>
            <a:ext cx="606256"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285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3" name="テキスト ボックス 102">
            <a:extLst>
              <a:ext uri="{FF2B5EF4-FFF2-40B4-BE49-F238E27FC236}">
                <a16:creationId xmlns:a16="http://schemas.microsoft.com/office/drawing/2014/main" id="{178B1D2E-56D1-C80E-F562-2466A75B5D07}"/>
              </a:ext>
            </a:extLst>
          </p:cNvPr>
          <p:cNvSpPr txBox="1"/>
          <p:nvPr/>
        </p:nvSpPr>
        <p:spPr>
          <a:xfrm>
            <a:off x="40762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4" name="テキスト ボックス 103">
            <a:extLst>
              <a:ext uri="{FF2B5EF4-FFF2-40B4-BE49-F238E27FC236}">
                <a16:creationId xmlns:a16="http://schemas.microsoft.com/office/drawing/2014/main" id="{8A963989-4C37-BA43-D0A6-9162F6C80C19}"/>
              </a:ext>
            </a:extLst>
          </p:cNvPr>
          <p:cNvSpPr txBox="1"/>
          <p:nvPr/>
        </p:nvSpPr>
        <p:spPr>
          <a:xfrm>
            <a:off x="33839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5" name="テキスト ボックス 104">
            <a:extLst>
              <a:ext uri="{FF2B5EF4-FFF2-40B4-BE49-F238E27FC236}">
                <a16:creationId xmlns:a16="http://schemas.microsoft.com/office/drawing/2014/main" id="{22F5E4FF-FFB9-9E19-A023-C4DE0607AEAB}"/>
              </a:ext>
            </a:extLst>
          </p:cNvPr>
          <p:cNvSpPr txBox="1"/>
          <p:nvPr/>
        </p:nvSpPr>
        <p:spPr>
          <a:xfrm>
            <a:off x="2456002" y="3422692"/>
            <a:ext cx="904415"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760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6" name="テキスト ボックス 105">
            <a:extLst>
              <a:ext uri="{FF2B5EF4-FFF2-40B4-BE49-F238E27FC236}">
                <a16:creationId xmlns:a16="http://schemas.microsoft.com/office/drawing/2014/main" id="{8110FEAD-492A-6931-D225-6CD5A5268A88}"/>
              </a:ext>
            </a:extLst>
          </p:cNvPr>
          <p:cNvSpPr txBox="1"/>
          <p:nvPr/>
        </p:nvSpPr>
        <p:spPr>
          <a:xfrm>
            <a:off x="24778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7" name="テキスト ボックス 106">
            <a:extLst>
              <a:ext uri="{FF2B5EF4-FFF2-40B4-BE49-F238E27FC236}">
                <a16:creationId xmlns:a16="http://schemas.microsoft.com/office/drawing/2014/main" id="{12192E27-470E-3534-8BB8-22990536CCC7}"/>
              </a:ext>
            </a:extLst>
          </p:cNvPr>
          <p:cNvSpPr txBox="1"/>
          <p:nvPr/>
        </p:nvSpPr>
        <p:spPr>
          <a:xfrm>
            <a:off x="4538616"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8" name="テキスト ボックス 107">
            <a:extLst>
              <a:ext uri="{FF2B5EF4-FFF2-40B4-BE49-F238E27FC236}">
                <a16:creationId xmlns:a16="http://schemas.microsoft.com/office/drawing/2014/main" id="{6A83FAD6-4EA2-11F9-DB4D-816B45DFAA47}"/>
              </a:ext>
            </a:extLst>
          </p:cNvPr>
          <p:cNvSpPr txBox="1"/>
          <p:nvPr/>
        </p:nvSpPr>
        <p:spPr>
          <a:xfrm>
            <a:off x="4086393" y="3588892"/>
            <a:ext cx="579005"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190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9" name="テキスト ボックス 108">
            <a:extLst>
              <a:ext uri="{FF2B5EF4-FFF2-40B4-BE49-F238E27FC236}">
                <a16:creationId xmlns:a16="http://schemas.microsoft.com/office/drawing/2014/main" id="{9220B103-1D60-0571-F225-3E2B600D1AC7}"/>
              </a:ext>
            </a:extLst>
          </p:cNvPr>
          <p:cNvSpPr txBox="1"/>
          <p:nvPr/>
        </p:nvSpPr>
        <p:spPr>
          <a:xfrm>
            <a:off x="40762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0" name="テキスト ボックス 109">
            <a:extLst>
              <a:ext uri="{FF2B5EF4-FFF2-40B4-BE49-F238E27FC236}">
                <a16:creationId xmlns:a16="http://schemas.microsoft.com/office/drawing/2014/main" id="{8EB3C235-B8B0-4568-D168-5FC5A5E13B66}"/>
              </a:ext>
            </a:extLst>
          </p:cNvPr>
          <p:cNvSpPr txBox="1"/>
          <p:nvPr/>
        </p:nvSpPr>
        <p:spPr>
          <a:xfrm>
            <a:off x="33839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1" name="テキスト ボックス 110">
            <a:extLst>
              <a:ext uri="{FF2B5EF4-FFF2-40B4-BE49-F238E27FC236}">
                <a16:creationId xmlns:a16="http://schemas.microsoft.com/office/drawing/2014/main" id="{03F1569E-EF18-8BB4-D319-AE9E5B204E25}"/>
              </a:ext>
            </a:extLst>
          </p:cNvPr>
          <p:cNvSpPr txBox="1"/>
          <p:nvPr/>
        </p:nvSpPr>
        <p:spPr>
          <a:xfrm>
            <a:off x="2456002" y="4451392"/>
            <a:ext cx="90601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570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2" name="テキスト ボックス 111">
            <a:extLst>
              <a:ext uri="{FF2B5EF4-FFF2-40B4-BE49-F238E27FC236}">
                <a16:creationId xmlns:a16="http://schemas.microsoft.com/office/drawing/2014/main" id="{CD4AFA24-3936-F55C-3FE8-62EF37A74F95}"/>
              </a:ext>
            </a:extLst>
          </p:cNvPr>
          <p:cNvSpPr txBox="1"/>
          <p:nvPr/>
        </p:nvSpPr>
        <p:spPr>
          <a:xfrm>
            <a:off x="24778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3" name="テキスト ボックス 112">
            <a:extLst>
              <a:ext uri="{FF2B5EF4-FFF2-40B4-BE49-F238E27FC236}">
                <a16:creationId xmlns:a16="http://schemas.microsoft.com/office/drawing/2014/main" id="{E80AAC0D-F4FB-A63A-F5BF-B6DAA486F8AE}"/>
              </a:ext>
            </a:extLst>
          </p:cNvPr>
          <p:cNvSpPr txBox="1"/>
          <p:nvPr/>
        </p:nvSpPr>
        <p:spPr>
          <a:xfrm>
            <a:off x="4714289" y="4688912"/>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4" name="テキスト ボックス 113">
            <a:extLst>
              <a:ext uri="{FF2B5EF4-FFF2-40B4-BE49-F238E27FC236}">
                <a16:creationId xmlns:a16="http://schemas.microsoft.com/office/drawing/2014/main" id="{61E140E0-5C39-B0C5-2F08-09E0D3CE72D6}"/>
              </a:ext>
            </a:extLst>
          </p:cNvPr>
          <p:cNvSpPr txBox="1"/>
          <p:nvPr/>
        </p:nvSpPr>
        <p:spPr>
          <a:xfrm>
            <a:off x="4086393" y="4617592"/>
            <a:ext cx="780983"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142.5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5" name="テキスト ボックス 114">
            <a:extLst>
              <a:ext uri="{FF2B5EF4-FFF2-40B4-BE49-F238E27FC236}">
                <a16:creationId xmlns:a16="http://schemas.microsoft.com/office/drawing/2014/main" id="{3AD6612B-5D70-1B22-A4CE-00005E5779BE}"/>
              </a:ext>
            </a:extLst>
          </p:cNvPr>
          <p:cNvSpPr txBox="1"/>
          <p:nvPr/>
        </p:nvSpPr>
        <p:spPr>
          <a:xfrm>
            <a:off x="40762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C0CE4E7C-3F19-B615-4CEB-D36B5EC23350}"/>
              </a:ext>
            </a:extLst>
          </p:cNvPr>
          <p:cNvSpPr txBox="1"/>
          <p:nvPr/>
        </p:nvSpPr>
        <p:spPr>
          <a:xfrm>
            <a:off x="63938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3" name="テキスト ボックス 122">
            <a:extLst>
              <a:ext uri="{FF2B5EF4-FFF2-40B4-BE49-F238E27FC236}">
                <a16:creationId xmlns:a16="http://schemas.microsoft.com/office/drawing/2014/main" id="{75BACAE2-B3C0-D764-CA79-BF082C83A1EF}"/>
              </a:ext>
            </a:extLst>
          </p:cNvPr>
          <p:cNvSpPr txBox="1"/>
          <p:nvPr/>
        </p:nvSpPr>
        <p:spPr>
          <a:xfrm>
            <a:off x="5465902" y="23812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2160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4" name="テキスト ボックス 123">
            <a:extLst>
              <a:ext uri="{FF2B5EF4-FFF2-40B4-BE49-F238E27FC236}">
                <a16:creationId xmlns:a16="http://schemas.microsoft.com/office/drawing/2014/main" id="{D44BCBD2-FD5C-665C-B04A-B452DD054716}"/>
              </a:ext>
            </a:extLst>
          </p:cNvPr>
          <p:cNvSpPr txBox="1"/>
          <p:nvPr/>
        </p:nvSpPr>
        <p:spPr>
          <a:xfrm>
            <a:off x="54877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5" name="テキスト ボックス 124">
            <a:extLst>
              <a:ext uri="{FF2B5EF4-FFF2-40B4-BE49-F238E27FC236}">
                <a16:creationId xmlns:a16="http://schemas.microsoft.com/office/drawing/2014/main" id="{7FAC1883-F82A-43B9-476C-DD1B0064E8EC}"/>
              </a:ext>
            </a:extLst>
          </p:cNvPr>
          <p:cNvSpPr txBox="1"/>
          <p:nvPr/>
        </p:nvSpPr>
        <p:spPr>
          <a:xfrm>
            <a:off x="7556829"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B8977FEF-3565-2F0F-5FE0-4EA23352B354}"/>
              </a:ext>
            </a:extLst>
          </p:cNvPr>
          <p:cNvSpPr txBox="1"/>
          <p:nvPr/>
        </p:nvSpPr>
        <p:spPr>
          <a:xfrm>
            <a:off x="7096293" y="2547492"/>
            <a:ext cx="606256"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270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7" name="テキスト ボックス 126">
            <a:extLst>
              <a:ext uri="{FF2B5EF4-FFF2-40B4-BE49-F238E27FC236}">
                <a16:creationId xmlns:a16="http://schemas.microsoft.com/office/drawing/2014/main" id="{456808E6-28A4-110A-FA2D-C3F42E92C714}"/>
              </a:ext>
            </a:extLst>
          </p:cNvPr>
          <p:cNvSpPr txBox="1"/>
          <p:nvPr/>
        </p:nvSpPr>
        <p:spPr>
          <a:xfrm>
            <a:off x="70861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8" name="テキスト ボックス 127">
            <a:extLst>
              <a:ext uri="{FF2B5EF4-FFF2-40B4-BE49-F238E27FC236}">
                <a16:creationId xmlns:a16="http://schemas.microsoft.com/office/drawing/2014/main" id="{B4394096-6D24-EDEE-68E5-81140E8F3012}"/>
              </a:ext>
            </a:extLst>
          </p:cNvPr>
          <p:cNvSpPr txBox="1"/>
          <p:nvPr/>
        </p:nvSpPr>
        <p:spPr>
          <a:xfrm>
            <a:off x="63938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9" name="テキスト ボックス 128">
            <a:extLst>
              <a:ext uri="{FF2B5EF4-FFF2-40B4-BE49-F238E27FC236}">
                <a16:creationId xmlns:a16="http://schemas.microsoft.com/office/drawing/2014/main" id="{EA040737-8E55-EC86-099A-ADAECD55F8A8}"/>
              </a:ext>
            </a:extLst>
          </p:cNvPr>
          <p:cNvSpPr txBox="1"/>
          <p:nvPr/>
        </p:nvSpPr>
        <p:spPr>
          <a:xfrm>
            <a:off x="5465902" y="3422692"/>
            <a:ext cx="1114408"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1440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0" name="テキスト ボックス 129">
            <a:extLst>
              <a:ext uri="{FF2B5EF4-FFF2-40B4-BE49-F238E27FC236}">
                <a16:creationId xmlns:a16="http://schemas.microsoft.com/office/drawing/2014/main" id="{ADC37679-A968-F782-D008-9A9C6B762583}"/>
              </a:ext>
            </a:extLst>
          </p:cNvPr>
          <p:cNvSpPr txBox="1"/>
          <p:nvPr/>
        </p:nvSpPr>
        <p:spPr>
          <a:xfrm>
            <a:off x="54877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1" name="テキスト ボックス 130">
            <a:extLst>
              <a:ext uri="{FF2B5EF4-FFF2-40B4-BE49-F238E27FC236}">
                <a16:creationId xmlns:a16="http://schemas.microsoft.com/office/drawing/2014/main" id="{67F34406-0352-BF7C-095D-ADC49A1C41E4}"/>
              </a:ext>
            </a:extLst>
          </p:cNvPr>
          <p:cNvSpPr txBox="1"/>
          <p:nvPr/>
        </p:nvSpPr>
        <p:spPr>
          <a:xfrm>
            <a:off x="7531890"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2" name="テキスト ボックス 131">
            <a:extLst>
              <a:ext uri="{FF2B5EF4-FFF2-40B4-BE49-F238E27FC236}">
                <a16:creationId xmlns:a16="http://schemas.microsoft.com/office/drawing/2014/main" id="{E737E304-46DD-F087-BB92-7B6302E53544}"/>
              </a:ext>
            </a:extLst>
          </p:cNvPr>
          <p:cNvSpPr txBox="1"/>
          <p:nvPr/>
        </p:nvSpPr>
        <p:spPr>
          <a:xfrm>
            <a:off x="7096293" y="35888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180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3" name="テキスト ボックス 132">
            <a:extLst>
              <a:ext uri="{FF2B5EF4-FFF2-40B4-BE49-F238E27FC236}">
                <a16:creationId xmlns:a16="http://schemas.microsoft.com/office/drawing/2014/main" id="{09058A5C-4035-F645-419F-B896975EB634}"/>
              </a:ext>
            </a:extLst>
          </p:cNvPr>
          <p:cNvSpPr txBox="1"/>
          <p:nvPr/>
        </p:nvSpPr>
        <p:spPr>
          <a:xfrm>
            <a:off x="70861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4" name="テキスト ボックス 133">
            <a:extLst>
              <a:ext uri="{FF2B5EF4-FFF2-40B4-BE49-F238E27FC236}">
                <a16:creationId xmlns:a16="http://schemas.microsoft.com/office/drawing/2014/main" id="{5F3A70C4-319F-C618-99A5-8DA653D281A4}"/>
              </a:ext>
            </a:extLst>
          </p:cNvPr>
          <p:cNvSpPr txBox="1"/>
          <p:nvPr/>
        </p:nvSpPr>
        <p:spPr>
          <a:xfrm>
            <a:off x="63938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5" name="テキスト ボックス 134">
            <a:extLst>
              <a:ext uri="{FF2B5EF4-FFF2-40B4-BE49-F238E27FC236}">
                <a16:creationId xmlns:a16="http://schemas.microsoft.com/office/drawing/2014/main" id="{E11FC9F2-DE3B-B8CA-54EF-B6B537110E19}"/>
              </a:ext>
            </a:extLst>
          </p:cNvPr>
          <p:cNvSpPr txBox="1"/>
          <p:nvPr/>
        </p:nvSpPr>
        <p:spPr>
          <a:xfrm>
            <a:off x="5465902" y="44513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1080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6" name="テキスト ボックス 135">
            <a:extLst>
              <a:ext uri="{FF2B5EF4-FFF2-40B4-BE49-F238E27FC236}">
                <a16:creationId xmlns:a16="http://schemas.microsoft.com/office/drawing/2014/main" id="{D3CC460A-1FE9-51ED-D5D3-B56629765E88}"/>
              </a:ext>
            </a:extLst>
          </p:cNvPr>
          <p:cNvSpPr txBox="1"/>
          <p:nvPr/>
        </p:nvSpPr>
        <p:spPr>
          <a:xfrm>
            <a:off x="54877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7" name="テキスト ボックス 136">
            <a:extLst>
              <a:ext uri="{FF2B5EF4-FFF2-40B4-BE49-F238E27FC236}">
                <a16:creationId xmlns:a16="http://schemas.microsoft.com/office/drawing/2014/main" id="{2808029B-F682-EA6F-9C86-1373B1CF70E6}"/>
              </a:ext>
            </a:extLst>
          </p:cNvPr>
          <p:cNvSpPr txBox="1"/>
          <p:nvPr/>
        </p:nvSpPr>
        <p:spPr>
          <a:xfrm>
            <a:off x="7523577" y="47006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8" name="テキスト ボックス 137">
            <a:extLst>
              <a:ext uri="{FF2B5EF4-FFF2-40B4-BE49-F238E27FC236}">
                <a16:creationId xmlns:a16="http://schemas.microsoft.com/office/drawing/2014/main" id="{14825F05-2804-5999-BF08-9CAB95399D4F}"/>
              </a:ext>
            </a:extLst>
          </p:cNvPr>
          <p:cNvSpPr txBox="1"/>
          <p:nvPr/>
        </p:nvSpPr>
        <p:spPr>
          <a:xfrm>
            <a:off x="7096293" y="46175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135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9" name="テキスト ボックス 138">
            <a:extLst>
              <a:ext uri="{FF2B5EF4-FFF2-40B4-BE49-F238E27FC236}">
                <a16:creationId xmlns:a16="http://schemas.microsoft.com/office/drawing/2014/main" id="{CB490863-354E-4E69-9FDB-A263C5550585}"/>
              </a:ext>
            </a:extLst>
          </p:cNvPr>
          <p:cNvSpPr txBox="1"/>
          <p:nvPr/>
        </p:nvSpPr>
        <p:spPr>
          <a:xfrm>
            <a:off x="70861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0" name="テキスト ボックス 139">
            <a:extLst>
              <a:ext uri="{FF2B5EF4-FFF2-40B4-BE49-F238E27FC236}">
                <a16:creationId xmlns:a16="http://schemas.microsoft.com/office/drawing/2014/main" id="{12C5E7F8-6859-6CEF-438C-41AB8CB94461}"/>
              </a:ext>
            </a:extLst>
          </p:cNvPr>
          <p:cNvSpPr txBox="1"/>
          <p:nvPr/>
        </p:nvSpPr>
        <p:spPr>
          <a:xfrm>
            <a:off x="94164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1" name="テキスト ボックス 140">
            <a:extLst>
              <a:ext uri="{FF2B5EF4-FFF2-40B4-BE49-F238E27FC236}">
                <a16:creationId xmlns:a16="http://schemas.microsoft.com/office/drawing/2014/main" id="{0B2F78E4-67B7-8889-BB76-037931CB8887}"/>
              </a:ext>
            </a:extLst>
          </p:cNvPr>
          <p:cNvSpPr txBox="1"/>
          <p:nvPr/>
        </p:nvSpPr>
        <p:spPr>
          <a:xfrm>
            <a:off x="8488502" y="23812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3315</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2" name="テキスト ボックス 141">
            <a:extLst>
              <a:ext uri="{FF2B5EF4-FFF2-40B4-BE49-F238E27FC236}">
                <a16:creationId xmlns:a16="http://schemas.microsoft.com/office/drawing/2014/main" id="{76F46A48-49DF-739A-FD31-0842323B4943}"/>
              </a:ext>
            </a:extLst>
          </p:cNvPr>
          <p:cNvSpPr txBox="1"/>
          <p:nvPr/>
        </p:nvSpPr>
        <p:spPr>
          <a:xfrm>
            <a:off x="85103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3" name="テキスト ボックス 142">
            <a:extLst>
              <a:ext uri="{FF2B5EF4-FFF2-40B4-BE49-F238E27FC236}">
                <a16:creationId xmlns:a16="http://schemas.microsoft.com/office/drawing/2014/main" id="{9A55B081-F6FD-033B-BF9C-8EED7E0C09A2}"/>
              </a:ext>
            </a:extLst>
          </p:cNvPr>
          <p:cNvSpPr txBox="1"/>
          <p:nvPr/>
        </p:nvSpPr>
        <p:spPr>
          <a:xfrm>
            <a:off x="10571116"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4" name="テキスト ボックス 143">
            <a:extLst>
              <a:ext uri="{FF2B5EF4-FFF2-40B4-BE49-F238E27FC236}">
                <a16:creationId xmlns:a16="http://schemas.microsoft.com/office/drawing/2014/main" id="{059003D1-CF8C-A2C4-9395-8CFD00EBBFC3}"/>
              </a:ext>
            </a:extLst>
          </p:cNvPr>
          <p:cNvSpPr txBox="1"/>
          <p:nvPr/>
        </p:nvSpPr>
        <p:spPr>
          <a:xfrm>
            <a:off x="10118893" y="2547492"/>
            <a:ext cx="607859"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255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5" name="テキスト ボックス 144">
            <a:extLst>
              <a:ext uri="{FF2B5EF4-FFF2-40B4-BE49-F238E27FC236}">
                <a16:creationId xmlns:a16="http://schemas.microsoft.com/office/drawing/2014/main" id="{76C1ACB4-34E0-1680-E0D0-8F907D6E6C41}"/>
              </a:ext>
            </a:extLst>
          </p:cNvPr>
          <p:cNvSpPr txBox="1"/>
          <p:nvPr/>
        </p:nvSpPr>
        <p:spPr>
          <a:xfrm>
            <a:off x="101087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6" name="テキスト ボックス 145">
            <a:extLst>
              <a:ext uri="{FF2B5EF4-FFF2-40B4-BE49-F238E27FC236}">
                <a16:creationId xmlns:a16="http://schemas.microsoft.com/office/drawing/2014/main" id="{76BECDDF-2FD5-28FF-2C0F-C618DA004A2E}"/>
              </a:ext>
            </a:extLst>
          </p:cNvPr>
          <p:cNvSpPr txBox="1"/>
          <p:nvPr/>
        </p:nvSpPr>
        <p:spPr>
          <a:xfrm>
            <a:off x="94164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7" name="テキスト ボックス 146">
            <a:extLst>
              <a:ext uri="{FF2B5EF4-FFF2-40B4-BE49-F238E27FC236}">
                <a16:creationId xmlns:a16="http://schemas.microsoft.com/office/drawing/2014/main" id="{F17FE41C-CFC4-418D-05F6-1393D0461C60}"/>
              </a:ext>
            </a:extLst>
          </p:cNvPr>
          <p:cNvSpPr txBox="1"/>
          <p:nvPr/>
        </p:nvSpPr>
        <p:spPr>
          <a:xfrm>
            <a:off x="8488502" y="3422692"/>
            <a:ext cx="110479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2210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8" name="テキスト ボックス 147">
            <a:extLst>
              <a:ext uri="{FF2B5EF4-FFF2-40B4-BE49-F238E27FC236}">
                <a16:creationId xmlns:a16="http://schemas.microsoft.com/office/drawing/2014/main" id="{8A21C6DA-6D15-464F-1F61-35EA829CD65B}"/>
              </a:ext>
            </a:extLst>
          </p:cNvPr>
          <p:cNvSpPr txBox="1"/>
          <p:nvPr/>
        </p:nvSpPr>
        <p:spPr>
          <a:xfrm>
            <a:off x="85103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9" name="テキスト ボックス 148">
            <a:extLst>
              <a:ext uri="{FF2B5EF4-FFF2-40B4-BE49-F238E27FC236}">
                <a16:creationId xmlns:a16="http://schemas.microsoft.com/office/drawing/2014/main" id="{36FFAFAA-BC06-E10D-BA1C-B1B04CAEA211}"/>
              </a:ext>
            </a:extLst>
          </p:cNvPr>
          <p:cNvSpPr txBox="1"/>
          <p:nvPr/>
        </p:nvSpPr>
        <p:spPr>
          <a:xfrm>
            <a:off x="10571116"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0" name="テキスト ボックス 149">
            <a:extLst>
              <a:ext uri="{FF2B5EF4-FFF2-40B4-BE49-F238E27FC236}">
                <a16:creationId xmlns:a16="http://schemas.microsoft.com/office/drawing/2014/main" id="{D28D4910-D4AB-A18F-8A4A-6E23D44F4701}"/>
              </a:ext>
            </a:extLst>
          </p:cNvPr>
          <p:cNvSpPr txBox="1"/>
          <p:nvPr/>
        </p:nvSpPr>
        <p:spPr>
          <a:xfrm>
            <a:off x="10118893" y="3588892"/>
            <a:ext cx="575799"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170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1" name="テキスト ボックス 150">
            <a:extLst>
              <a:ext uri="{FF2B5EF4-FFF2-40B4-BE49-F238E27FC236}">
                <a16:creationId xmlns:a16="http://schemas.microsoft.com/office/drawing/2014/main" id="{CE294191-9131-E5E1-08A3-FE0532082A95}"/>
              </a:ext>
            </a:extLst>
          </p:cNvPr>
          <p:cNvSpPr txBox="1"/>
          <p:nvPr/>
        </p:nvSpPr>
        <p:spPr>
          <a:xfrm>
            <a:off x="101087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2" name="テキスト ボックス 151">
            <a:extLst>
              <a:ext uri="{FF2B5EF4-FFF2-40B4-BE49-F238E27FC236}">
                <a16:creationId xmlns:a16="http://schemas.microsoft.com/office/drawing/2014/main" id="{B6166709-53E9-BFB7-26B4-DB3F73B802C8}"/>
              </a:ext>
            </a:extLst>
          </p:cNvPr>
          <p:cNvSpPr txBox="1"/>
          <p:nvPr/>
        </p:nvSpPr>
        <p:spPr>
          <a:xfrm>
            <a:off x="94164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3" name="テキスト ボックス 152">
            <a:extLst>
              <a:ext uri="{FF2B5EF4-FFF2-40B4-BE49-F238E27FC236}">
                <a16:creationId xmlns:a16="http://schemas.microsoft.com/office/drawing/2014/main" id="{4B4C76BD-6507-28DB-8190-97F0B8D05710}"/>
              </a:ext>
            </a:extLst>
          </p:cNvPr>
          <p:cNvSpPr txBox="1"/>
          <p:nvPr/>
        </p:nvSpPr>
        <p:spPr>
          <a:xfrm>
            <a:off x="8480190" y="4451392"/>
            <a:ext cx="108876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1677</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4" name="テキスト ボックス 153">
            <a:extLst>
              <a:ext uri="{FF2B5EF4-FFF2-40B4-BE49-F238E27FC236}">
                <a16:creationId xmlns:a16="http://schemas.microsoft.com/office/drawing/2014/main" id="{A38F3619-9CE1-832B-04E9-F08D33128177}"/>
              </a:ext>
            </a:extLst>
          </p:cNvPr>
          <p:cNvSpPr txBox="1"/>
          <p:nvPr/>
        </p:nvSpPr>
        <p:spPr>
          <a:xfrm>
            <a:off x="85103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5" name="テキスト ボックス 154">
            <a:extLst>
              <a:ext uri="{FF2B5EF4-FFF2-40B4-BE49-F238E27FC236}">
                <a16:creationId xmlns:a16="http://schemas.microsoft.com/office/drawing/2014/main" id="{4126E57F-6B04-0723-B3AF-9CFA841FEEA1}"/>
              </a:ext>
            </a:extLst>
          </p:cNvPr>
          <p:cNvSpPr txBox="1"/>
          <p:nvPr/>
        </p:nvSpPr>
        <p:spPr>
          <a:xfrm>
            <a:off x="10571116" y="47006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6" name="テキスト ボックス 155">
            <a:extLst>
              <a:ext uri="{FF2B5EF4-FFF2-40B4-BE49-F238E27FC236}">
                <a16:creationId xmlns:a16="http://schemas.microsoft.com/office/drawing/2014/main" id="{CADD5630-B67F-427D-C2D2-4B69E29A08A2}"/>
              </a:ext>
            </a:extLst>
          </p:cNvPr>
          <p:cNvSpPr txBox="1"/>
          <p:nvPr/>
        </p:nvSpPr>
        <p:spPr>
          <a:xfrm>
            <a:off x="10118893" y="46175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129</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7" name="テキスト ボックス 156">
            <a:extLst>
              <a:ext uri="{FF2B5EF4-FFF2-40B4-BE49-F238E27FC236}">
                <a16:creationId xmlns:a16="http://schemas.microsoft.com/office/drawing/2014/main" id="{C1BDFEB5-466B-B38E-D2EA-1C3F13910D89}"/>
              </a:ext>
            </a:extLst>
          </p:cNvPr>
          <p:cNvSpPr txBox="1"/>
          <p:nvPr/>
        </p:nvSpPr>
        <p:spPr>
          <a:xfrm>
            <a:off x="101087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8" name="テキスト ボックス 157">
            <a:extLst>
              <a:ext uri="{FF2B5EF4-FFF2-40B4-BE49-F238E27FC236}">
                <a16:creationId xmlns:a16="http://schemas.microsoft.com/office/drawing/2014/main" id="{760B9B1C-6339-32D6-9E16-795F99F73F2C}"/>
              </a:ext>
            </a:extLst>
          </p:cNvPr>
          <p:cNvSpPr txBox="1"/>
          <p:nvPr/>
        </p:nvSpPr>
        <p:spPr>
          <a:xfrm>
            <a:off x="36760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9" name="テキスト ボックス 158">
            <a:extLst>
              <a:ext uri="{FF2B5EF4-FFF2-40B4-BE49-F238E27FC236}">
                <a16:creationId xmlns:a16="http://schemas.microsoft.com/office/drawing/2014/main" id="{C546BEAB-BA46-0D92-9089-3081999235EC}"/>
              </a:ext>
            </a:extLst>
          </p:cNvPr>
          <p:cNvSpPr txBox="1"/>
          <p:nvPr/>
        </p:nvSpPr>
        <p:spPr>
          <a:xfrm>
            <a:off x="3383969" y="1240161"/>
            <a:ext cx="431528"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0" name="テキスト ボックス 159">
            <a:extLst>
              <a:ext uri="{FF2B5EF4-FFF2-40B4-BE49-F238E27FC236}">
                <a16:creationId xmlns:a16="http://schemas.microsoft.com/office/drawing/2014/main" id="{9623B598-570D-5346-53EB-AC66379C3336}"/>
              </a:ext>
            </a:extLst>
          </p:cNvPr>
          <p:cNvSpPr txBox="1"/>
          <p:nvPr/>
        </p:nvSpPr>
        <p:spPr>
          <a:xfrm>
            <a:off x="6576898" y="1676701"/>
            <a:ext cx="566181" cy="241413"/>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( 2</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61" name="テキスト ボックス 160">
            <a:extLst>
              <a:ext uri="{FF2B5EF4-FFF2-40B4-BE49-F238E27FC236}">
                <a16:creationId xmlns:a16="http://schemas.microsoft.com/office/drawing/2014/main" id="{E59E2726-FBB3-139A-D56E-0DF31AB92788}"/>
              </a:ext>
            </a:extLst>
          </p:cNvPr>
          <p:cNvSpPr txBox="1"/>
          <p:nvPr/>
        </p:nvSpPr>
        <p:spPr>
          <a:xfrm>
            <a:off x="66859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2" name="テキスト ボックス 161">
            <a:extLst>
              <a:ext uri="{FF2B5EF4-FFF2-40B4-BE49-F238E27FC236}">
                <a16:creationId xmlns:a16="http://schemas.microsoft.com/office/drawing/2014/main" id="{E9AB4EEF-A1DD-21B7-5007-1CBA43F21400}"/>
              </a:ext>
            </a:extLst>
          </p:cNvPr>
          <p:cNvSpPr txBox="1"/>
          <p:nvPr/>
        </p:nvSpPr>
        <p:spPr>
          <a:xfrm>
            <a:off x="6406569" y="1240161"/>
            <a:ext cx="423514"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3" name="テキスト ボックス 162">
            <a:extLst>
              <a:ext uri="{FF2B5EF4-FFF2-40B4-BE49-F238E27FC236}">
                <a16:creationId xmlns:a16="http://schemas.microsoft.com/office/drawing/2014/main" id="{41964DB7-FD58-FB0D-E3F5-D5A6FB9E89D4}"/>
              </a:ext>
            </a:extLst>
          </p:cNvPr>
          <p:cNvSpPr txBox="1"/>
          <p:nvPr/>
        </p:nvSpPr>
        <p:spPr>
          <a:xfrm>
            <a:off x="9592658" y="1669667"/>
            <a:ext cx="569387" cy="247760"/>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800" b="1"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64" name="テキスト ボックス 163">
            <a:extLst>
              <a:ext uri="{FF2B5EF4-FFF2-40B4-BE49-F238E27FC236}">
                <a16:creationId xmlns:a16="http://schemas.microsoft.com/office/drawing/2014/main" id="{F0895F25-D08C-6DD5-22B4-397F4317465B}"/>
              </a:ext>
            </a:extLst>
          </p:cNvPr>
          <p:cNvSpPr txBox="1"/>
          <p:nvPr/>
        </p:nvSpPr>
        <p:spPr>
          <a:xfrm>
            <a:off x="97847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5" name="テキスト ボックス 164">
            <a:extLst>
              <a:ext uri="{FF2B5EF4-FFF2-40B4-BE49-F238E27FC236}">
                <a16:creationId xmlns:a16="http://schemas.microsoft.com/office/drawing/2014/main" id="{624C417C-1A3B-A223-1C6B-23B52C84E541}"/>
              </a:ext>
            </a:extLst>
          </p:cNvPr>
          <p:cNvSpPr txBox="1"/>
          <p:nvPr/>
        </p:nvSpPr>
        <p:spPr>
          <a:xfrm>
            <a:off x="9337921" y="1240161"/>
            <a:ext cx="61908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13</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166" name="直線コネクタ 165">
            <a:extLst>
              <a:ext uri="{FF2B5EF4-FFF2-40B4-BE49-F238E27FC236}">
                <a16:creationId xmlns:a16="http://schemas.microsoft.com/office/drawing/2014/main" id="{E9495E99-925C-46DE-04F4-99245717C89E}"/>
              </a:ext>
            </a:extLst>
          </p:cNvPr>
          <p:cNvCxnSpPr/>
          <p:nvPr/>
        </p:nvCxnSpPr>
        <p:spPr>
          <a:xfrm>
            <a:off x="8349838" y="2078906"/>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 name="直線コネクタ 166">
            <a:extLst>
              <a:ext uri="{FF2B5EF4-FFF2-40B4-BE49-F238E27FC236}">
                <a16:creationId xmlns:a16="http://schemas.microsoft.com/office/drawing/2014/main" id="{BE4A9C4C-9E19-CF57-0217-2F67C41EB741}"/>
              </a:ext>
            </a:extLst>
          </p:cNvPr>
          <p:cNvCxnSpPr>
            <a:cxnSpLocks/>
          </p:cNvCxnSpPr>
          <p:nvPr/>
        </p:nvCxnSpPr>
        <p:spPr>
          <a:xfrm>
            <a:off x="2322747"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8" name="直線コネクタ 167">
            <a:extLst>
              <a:ext uri="{FF2B5EF4-FFF2-40B4-BE49-F238E27FC236}">
                <a16:creationId xmlns:a16="http://schemas.microsoft.com/office/drawing/2014/main" id="{17214E4B-5A10-E8A6-CB2A-98EC4600D8AC}"/>
              </a:ext>
            </a:extLst>
          </p:cNvPr>
          <p:cNvCxnSpPr>
            <a:cxnSpLocks/>
          </p:cNvCxnSpPr>
          <p:nvPr/>
        </p:nvCxnSpPr>
        <p:spPr>
          <a:xfrm>
            <a:off x="5351292"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a:extLst>
              <a:ext uri="{FF2B5EF4-FFF2-40B4-BE49-F238E27FC236}">
                <a16:creationId xmlns:a16="http://schemas.microsoft.com/office/drawing/2014/main" id="{0263EBB6-0A54-C9A6-76D1-49925DFD6269}"/>
              </a:ext>
            </a:extLst>
          </p:cNvPr>
          <p:cNvCxnSpPr>
            <a:cxnSpLocks/>
          </p:cNvCxnSpPr>
          <p:nvPr/>
        </p:nvCxnSpPr>
        <p:spPr>
          <a:xfrm>
            <a:off x="8348492"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DD3C0FFA-58DF-1E8D-8FED-FEC71969C626}"/>
              </a:ext>
            </a:extLst>
          </p:cNvPr>
          <p:cNvSpPr txBox="1"/>
          <p:nvPr/>
        </p:nvSpPr>
        <p:spPr>
          <a:xfrm>
            <a:off x="1732946" y="190404"/>
            <a:ext cx="372218" cy="338554"/>
          </a:xfrm>
          <a:prstGeom prst="rect">
            <a:avLst/>
          </a:prstGeom>
          <a:noFill/>
        </p:spPr>
        <p:txBody>
          <a:bodyPr wrap="none" rtlCol="0" anchor="ctr">
            <a:spAutoFit/>
          </a:bodyPr>
          <a:lstStyle/>
          <a:p>
            <a:r>
              <a:rPr kumimoji="1" lang="ja-JP" altLang="en-US" sz="1600" b="1" spc="-150">
                <a:solidFill>
                  <a:srgbClr val="FE5519"/>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1" name="テキスト ボックス 10">
            <a:extLst>
              <a:ext uri="{FF2B5EF4-FFF2-40B4-BE49-F238E27FC236}">
                <a16:creationId xmlns:a16="http://schemas.microsoft.com/office/drawing/2014/main" id="{6C28B79F-9D80-E2A1-94B9-CAFFDC612315}"/>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B07D48F5-E454-9CE6-FE7A-4B51E8EED76D}"/>
              </a:ext>
            </a:extLst>
          </p:cNvPr>
          <p:cNvSpPr txBox="1"/>
          <p:nvPr/>
        </p:nvSpPr>
        <p:spPr>
          <a:xfrm>
            <a:off x="1994900" y="221921"/>
            <a:ext cx="1519968" cy="276999"/>
          </a:xfrm>
          <a:prstGeom prst="rect">
            <a:avLst/>
          </a:prstGeom>
          <a:noFill/>
        </p:spPr>
        <p:txBody>
          <a:bodyPr wrap="none" rtlCol="0" anchor="ctr">
            <a:spAutoFit/>
          </a:bodyPr>
          <a:lstStyle/>
          <a:p>
            <a:r>
              <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April to June 2026</a:t>
            </a:r>
          </a:p>
        </p:txBody>
      </p:sp>
      <p:pic>
        <p:nvPicPr>
          <p:cNvPr id="4" name="図 3">
            <a:extLst>
              <a:ext uri="{FF2B5EF4-FFF2-40B4-BE49-F238E27FC236}">
                <a16:creationId xmlns:a16="http://schemas.microsoft.com/office/drawing/2014/main" id="{C4C1F912-1518-A5E7-0796-956649BA6BDF}"/>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13" name="図 12">
            <a:extLst>
              <a:ext uri="{FF2B5EF4-FFF2-40B4-BE49-F238E27FC236}">
                <a16:creationId xmlns:a16="http://schemas.microsoft.com/office/drawing/2014/main" id="{3FCE3D7B-14E6-7AE4-9E6C-966D2C7AA9E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4" name="スライド番号プレースホルダー 22">
            <a:extLst>
              <a:ext uri="{FF2B5EF4-FFF2-40B4-BE49-F238E27FC236}">
                <a16:creationId xmlns:a16="http://schemas.microsoft.com/office/drawing/2014/main" id="{2907FE5B-2741-F4F4-6374-5A2A959CC69F}"/>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16</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80151B40-BC1F-6A61-49DA-EDBC24512BEF}"/>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3" name="正方形/長方形 2">
            <a:extLst>
              <a:ext uri="{FF2B5EF4-FFF2-40B4-BE49-F238E27FC236}">
                <a16:creationId xmlns:a16="http://schemas.microsoft.com/office/drawing/2014/main" id="{5883667A-D94F-4466-1F02-81EA24A702C2}"/>
              </a:ext>
            </a:extLst>
          </p:cNvPr>
          <p:cNvSpPr/>
          <p:nvPr/>
        </p:nvSpPr>
        <p:spPr>
          <a:xfrm>
            <a:off x="840392" y="4123901"/>
            <a:ext cx="10522275" cy="1054859"/>
          </a:xfrm>
          <a:prstGeom prst="rect">
            <a:avLst/>
          </a:prstGeom>
          <a:solidFill>
            <a:schemeClr val="tx1">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a:t>
            </a:r>
            <a:r>
              <a:rPr kumimoji="1" lang="ja-JP" altLang="en-US" sz="2000" b="1">
                <a:solidFill>
                  <a:schemeClr val="bg1"/>
                </a:solidFill>
                <a:latin typeface="Inter UI" panose="020B0502030000000004" pitchFamily="34" charset="0"/>
                <a:ea typeface="Inter UI" panose="020B0502030000000004" pitchFamily="34" charset="0"/>
                <a:cs typeface="Inter UI" panose="020B0502030000000004" pitchFamily="34" charset="0"/>
              </a:rPr>
              <a:t>タイアップ</a:t>
            </a:r>
            <a:r>
              <a:rPr kumimoji="1" lang="ja-JP" altLang="en-US" sz="200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不可</a:t>
            </a:r>
          </a:p>
        </p:txBody>
      </p:sp>
    </p:spTree>
    <p:extLst>
      <p:ext uri="{BB962C8B-B14F-4D97-AF65-F5344CB8AC3E}">
        <p14:creationId xmlns:p14="http://schemas.microsoft.com/office/powerpoint/2010/main" val="2163493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5665-9606-EB1C-EF6F-14CC36B69DD1}"/>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5D52DF5A-34C4-0039-EDFC-7DCFCA984FDB}"/>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8247D3C-458D-4D54-2702-4560D6E54031}"/>
              </a:ext>
            </a:extLst>
          </p:cNvPr>
          <p:cNvSpPr txBox="1"/>
          <p:nvPr/>
        </p:nvSpPr>
        <p:spPr>
          <a:xfrm>
            <a:off x="444240" y="3196002"/>
            <a:ext cx="3825086" cy="769441"/>
          </a:xfrm>
          <a:prstGeom prst="rect">
            <a:avLst/>
          </a:prstGeom>
          <a:noFill/>
        </p:spPr>
        <p:txBody>
          <a:bodyPr wrap="none" rtlCol="0">
            <a:spAutoFit/>
          </a:bodyPr>
          <a:lstStyle/>
          <a:p>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REGULATION</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A7D7BAEA-61A9-C72E-D6B8-1D80F25C7CEC}"/>
              </a:ext>
            </a:extLst>
          </p:cNvPr>
          <p:cNvSpPr txBox="1"/>
          <p:nvPr/>
        </p:nvSpPr>
        <p:spPr>
          <a:xfrm>
            <a:off x="452949" y="3848420"/>
            <a:ext cx="2089033"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入稿規定・掲載可否基準</a:t>
            </a:r>
          </a:p>
        </p:txBody>
      </p:sp>
      <p:pic>
        <p:nvPicPr>
          <p:cNvPr id="3" name="図 2">
            <a:extLst>
              <a:ext uri="{FF2B5EF4-FFF2-40B4-BE49-F238E27FC236}">
                <a16:creationId xmlns:a16="http://schemas.microsoft.com/office/drawing/2014/main" id="{3DCC5F44-DA0B-203B-D8C6-1C0EB1FC4184}"/>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7" name="図 6">
            <a:extLst>
              <a:ext uri="{FF2B5EF4-FFF2-40B4-BE49-F238E27FC236}">
                <a16:creationId xmlns:a16="http://schemas.microsoft.com/office/drawing/2014/main" id="{38E887AC-DCFC-6DDF-FB18-B1FAA3A910FE}"/>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0" name="スライド番号プレースホルダー 22">
            <a:extLst>
              <a:ext uri="{FF2B5EF4-FFF2-40B4-BE49-F238E27FC236}">
                <a16:creationId xmlns:a16="http://schemas.microsoft.com/office/drawing/2014/main" id="{F726A95A-368E-C480-0A7B-65129658A64E}"/>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17</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28F5EB40-F9BF-893E-A51D-408CBE241EBA}"/>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92682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21564-C33A-71A7-3572-DB6CD304E127}"/>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21CF540C-C55E-D078-188F-5C545F609DFB}"/>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D1CC66BB-A00D-5E26-9FA8-206B8C44F729}"/>
              </a:ext>
            </a:extLst>
          </p:cNvPr>
          <p:cNvSpPr txBox="1"/>
          <p:nvPr/>
        </p:nvSpPr>
        <p:spPr>
          <a:xfrm>
            <a:off x="480727" y="210759"/>
            <a:ext cx="2852063"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ACCEPTABILITY STANDARD</a:t>
            </a:r>
          </a:p>
        </p:txBody>
      </p:sp>
      <p:sp>
        <p:nvSpPr>
          <p:cNvPr id="6" name="テキスト ボックス 5">
            <a:extLst>
              <a:ext uri="{FF2B5EF4-FFF2-40B4-BE49-F238E27FC236}">
                <a16:creationId xmlns:a16="http://schemas.microsoft.com/office/drawing/2014/main" id="{7C532D14-1A22-EA62-777D-3675984B9168}"/>
              </a:ext>
            </a:extLst>
          </p:cNvPr>
          <p:cNvSpPr txBox="1"/>
          <p:nvPr/>
        </p:nvSpPr>
        <p:spPr>
          <a:xfrm>
            <a:off x="498359" y="437875"/>
            <a:ext cx="893193"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掲載可否基準</a:t>
            </a:r>
            <a:r>
              <a:rPr kumimoji="1" lang="en-US" altLang="ja-JP" sz="8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a:t>
            </a:r>
          </a:p>
        </p:txBody>
      </p:sp>
      <p:sp>
        <p:nvSpPr>
          <p:cNvPr id="4" name="テキスト ボックス 3">
            <a:extLst>
              <a:ext uri="{FF2B5EF4-FFF2-40B4-BE49-F238E27FC236}">
                <a16:creationId xmlns:a16="http://schemas.microsoft.com/office/drawing/2014/main" id="{CA32805D-39EC-89EA-EF40-DB899E0D9D1A}"/>
              </a:ext>
            </a:extLst>
          </p:cNvPr>
          <p:cNvSpPr txBox="1"/>
          <p:nvPr/>
        </p:nvSpPr>
        <p:spPr>
          <a:xfrm>
            <a:off x="711860" y="1181753"/>
            <a:ext cx="5808000" cy="777585"/>
          </a:xfrm>
          <a:prstGeom prst="rect">
            <a:avLst/>
          </a:prstGeom>
          <a:noFill/>
        </p:spPr>
        <p:txBody>
          <a:bodyPr wrap="none" rtlCol="0">
            <a:spAutoFit/>
          </a:bodyPr>
          <a:lstStyle/>
          <a:p>
            <a:pPr>
              <a:lnSpc>
                <a:spcPct val="130000"/>
              </a:lnSpc>
            </a:pPr>
            <a:r>
              <a:rPr kumimoji="1" lang="ja-JP" altLang="en-US" spc="9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下記業種･</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サービスは広告掲載を</a:t>
            </a:r>
            <a:r>
              <a:rPr kumimoji="1" lang="ja-JP" altLang="en-US" spc="-15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お断りしております。</a:t>
            </a:r>
          </a:p>
          <a:p>
            <a:pPr>
              <a:lnSpc>
                <a:spcPct val="130000"/>
              </a:lnSpc>
            </a:pP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詳細は</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別途お問い合わせの上</a:t>
            </a:r>
            <a:r>
              <a:rPr kumimoji="1" lang="en-US" altLang="ja-JP" spc="30"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ご確認願います。</a:t>
            </a:r>
          </a:p>
        </p:txBody>
      </p:sp>
      <p:sp>
        <p:nvSpPr>
          <p:cNvPr id="8" name="テキスト ボックス 7">
            <a:extLst>
              <a:ext uri="{FF2B5EF4-FFF2-40B4-BE49-F238E27FC236}">
                <a16:creationId xmlns:a16="http://schemas.microsoft.com/office/drawing/2014/main" id="{EAE3ECAB-02C1-9BAA-9627-471AE6693955}"/>
              </a:ext>
            </a:extLst>
          </p:cNvPr>
          <p:cNvSpPr txBox="1"/>
          <p:nvPr/>
        </p:nvSpPr>
        <p:spPr>
          <a:xfrm>
            <a:off x="1091501" y="2211144"/>
            <a:ext cx="4854702" cy="2937151"/>
          </a:xfrm>
          <a:prstGeom prst="rect">
            <a:avLst/>
          </a:prstGeom>
          <a:noFill/>
        </p:spPr>
        <p:txBody>
          <a:bodyPr wrap="square" rtlCol="0">
            <a:spAutoFit/>
          </a:bodyPr>
          <a:lstStyle/>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・情報商材</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・ギャンブル関連</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射幸心をそそる表現のもの</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・アダルト</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・占い</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・宗教関連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魔除け・霊感商法霊視商法、神社仏閣等</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・無限連鎖講</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・探偵業</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・家政婦紹介・斡旋</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・産経用品</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避妊具、女性用体温計</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・武器全般</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・毒物劇物</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・政党</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政治関連</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・公益法人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NPO/NGO</a:t>
            </a:r>
            <a:r>
              <a:rPr kumimoji="1" lang="ja-JP" altLang="en"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社団法人</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・生体販売</a:t>
            </a:r>
          </a:p>
        </p:txBody>
      </p:sp>
      <p:sp>
        <p:nvSpPr>
          <p:cNvPr id="9" name="テキスト ボックス 8">
            <a:extLst>
              <a:ext uri="{FF2B5EF4-FFF2-40B4-BE49-F238E27FC236}">
                <a16:creationId xmlns:a16="http://schemas.microsoft.com/office/drawing/2014/main" id="{D180CFC2-31D6-CBB3-4F89-1BBF1D9DB401}"/>
              </a:ext>
            </a:extLst>
          </p:cNvPr>
          <p:cNvSpPr txBox="1"/>
          <p:nvPr/>
        </p:nvSpPr>
        <p:spPr>
          <a:xfrm>
            <a:off x="5976790" y="2197891"/>
            <a:ext cx="4854702" cy="2118465"/>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・入札権購入型オークション、オークション</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・ファクタリング</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・過払い金請求</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ICO</a:t>
            </a:r>
          </a:p>
          <a:p>
            <a:pPr>
              <a:lnSpc>
                <a:spcPct val="133000"/>
              </a:lnSpc>
            </a:pPr>
            <a:r>
              <a:rPr kumimoji="1" lang="ja-JP" altLang="en"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転職、退職、またそれに類する行動を促すサービス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・競合サービス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・たばこ、電子たばこ</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（たばこ関連サービスも含む）</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・不動産</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・設置オフィス入居企業の競合サービス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・その他、当社が不適切と判断したもの</a:t>
            </a:r>
          </a:p>
        </p:txBody>
      </p:sp>
      <p:pic>
        <p:nvPicPr>
          <p:cNvPr id="7" name="図 6">
            <a:extLst>
              <a:ext uri="{FF2B5EF4-FFF2-40B4-BE49-F238E27FC236}">
                <a16:creationId xmlns:a16="http://schemas.microsoft.com/office/drawing/2014/main" id="{45E4BD9F-A31F-CD28-87B7-D4667091B032}"/>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10" name="図 9">
            <a:extLst>
              <a:ext uri="{FF2B5EF4-FFF2-40B4-BE49-F238E27FC236}">
                <a16:creationId xmlns:a16="http://schemas.microsoft.com/office/drawing/2014/main" id="{B01433A8-BAE5-93ED-3AD5-760E12E4F0C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3" name="スライド番号プレースホルダー 22">
            <a:extLst>
              <a:ext uri="{FF2B5EF4-FFF2-40B4-BE49-F238E27FC236}">
                <a16:creationId xmlns:a16="http://schemas.microsoft.com/office/drawing/2014/main" id="{9F7328E6-2A21-A707-270E-5747F92093E5}"/>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18</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2A84A304-F2C2-FD0F-EECF-4722FA36550E}"/>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67038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E32B6-93CC-0D79-1824-BB2ACC9BAD1B}"/>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10F6C892-4306-723C-2753-E7D9EC9049A8}"/>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9F7590D7-2DAF-18E7-E0A9-A69FA3D34FDE}"/>
              </a:ext>
            </a:extLst>
          </p:cNvPr>
          <p:cNvSpPr txBox="1"/>
          <p:nvPr/>
        </p:nvSpPr>
        <p:spPr>
          <a:xfrm>
            <a:off x="444240" y="3196002"/>
            <a:ext cx="4005905" cy="769441"/>
          </a:xfrm>
          <a:prstGeom prst="rect">
            <a:avLst/>
          </a:prstGeom>
          <a:noFill/>
        </p:spPr>
        <p:txBody>
          <a:bodyPr wrap="none" rtlCol="0">
            <a:spAutoFit/>
          </a:bodyPr>
          <a:lstStyle/>
          <a:p>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1C66EF4E-AE8E-75B9-A273-8EB3691FC911}"/>
              </a:ext>
            </a:extLst>
          </p:cNvPr>
          <p:cNvSpPr txBox="1"/>
          <p:nvPr/>
        </p:nvSpPr>
        <p:spPr>
          <a:xfrm>
            <a:off x="452949" y="3848420"/>
            <a:ext cx="2608406"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メディアタイアップコンテンツ</a:t>
            </a:r>
          </a:p>
        </p:txBody>
      </p:sp>
      <p:pic>
        <p:nvPicPr>
          <p:cNvPr id="6" name="図 5">
            <a:extLst>
              <a:ext uri="{FF2B5EF4-FFF2-40B4-BE49-F238E27FC236}">
                <a16:creationId xmlns:a16="http://schemas.microsoft.com/office/drawing/2014/main" id="{F0D1AFB0-A480-10C8-7042-8308255EEF2B}"/>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12" name="図 11">
            <a:extLst>
              <a:ext uri="{FF2B5EF4-FFF2-40B4-BE49-F238E27FC236}">
                <a16:creationId xmlns:a16="http://schemas.microsoft.com/office/drawing/2014/main" id="{F124A61E-9114-5774-99F1-2DE3750AA55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3" name="スライド番号プレースホルダー 22">
            <a:extLst>
              <a:ext uri="{FF2B5EF4-FFF2-40B4-BE49-F238E27FC236}">
                <a16:creationId xmlns:a16="http://schemas.microsoft.com/office/drawing/2014/main" id="{BC84AF13-7F94-7A17-4EDA-0016D0239A9B}"/>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39A82338-F0EE-56DA-AD05-40C84BF15DDF}"/>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234426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5929C-53D5-4164-ED44-EC5C0B99E2A6}"/>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F237877D-AEEF-F56D-18CE-E4B648D220C2}"/>
              </a:ext>
            </a:extLst>
          </p:cNvPr>
          <p:cNvPicPr>
            <a:picLocks noChangeAspect="1"/>
          </p:cNvPicPr>
          <p:nvPr/>
        </p:nvPicPr>
        <p:blipFill>
          <a:blip r:embed="rId2"/>
          <a:stretch>
            <a:fillRect/>
          </a:stretch>
        </p:blipFill>
        <p:spPr>
          <a:xfrm>
            <a:off x="0" y="0"/>
            <a:ext cx="12192000" cy="914400"/>
          </a:xfrm>
          <a:prstGeom prst="rect">
            <a:avLst/>
          </a:prstGeom>
        </p:spPr>
      </p:pic>
      <p:sp>
        <p:nvSpPr>
          <p:cNvPr id="2" name="テキスト ボックス 1">
            <a:extLst>
              <a:ext uri="{FF2B5EF4-FFF2-40B4-BE49-F238E27FC236}">
                <a16:creationId xmlns:a16="http://schemas.microsoft.com/office/drawing/2014/main" id="{7EFA5C19-86FF-313D-C581-F8E38040AF7E}"/>
              </a:ext>
            </a:extLst>
          </p:cNvPr>
          <p:cNvSpPr txBox="1"/>
          <p:nvPr/>
        </p:nvSpPr>
        <p:spPr>
          <a:xfrm>
            <a:off x="711860" y="1181753"/>
            <a:ext cx="9145132" cy="791499"/>
          </a:xfrm>
          <a:prstGeom prst="rect">
            <a:avLst/>
          </a:prstGeom>
          <a:noFill/>
        </p:spPr>
        <p:txBody>
          <a:bodyPr wrap="none" rtlCol="0">
            <a:spAutoFit/>
          </a:bodyPr>
          <a:lstStyle/>
          <a:p>
            <a:pPr>
              <a:lnSpc>
                <a:spcPct val="130000"/>
              </a:lnSpc>
            </a:pP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広告表現の注意点は下記ご確認ください</a:t>
            </a: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a:p>
            <a:pPr>
              <a:lnSpc>
                <a:spcPct val="13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以下の</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基準で</a:t>
            </a:r>
            <a:r>
              <a:rPr kumimoji="1" lang="en" altLang="ja-JP"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NG</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で無い場合にも</a:t>
            </a:r>
            <a:r>
              <a:rPr kumimoji="1" lang="en-US" altLang="ja-JP" spc="70"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5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表現によっては考査が通らないケースがございます</a:t>
            </a: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3" name="テキスト ボックス 2">
            <a:extLst>
              <a:ext uri="{FF2B5EF4-FFF2-40B4-BE49-F238E27FC236}">
                <a16:creationId xmlns:a16="http://schemas.microsoft.com/office/drawing/2014/main" id="{D7310C1D-8E70-8AFC-DE5F-D67416E2C17A}"/>
              </a:ext>
            </a:extLst>
          </p:cNvPr>
          <p:cNvSpPr txBox="1"/>
          <p:nvPr/>
        </p:nvSpPr>
        <p:spPr>
          <a:xfrm>
            <a:off x="1091501" y="2197892"/>
            <a:ext cx="4854702" cy="3576941"/>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枠で複数クライアント、複数ブランド、複数アイテムの広告を流すこと</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・事実と異なる虚偽の情報を掲載したもの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・優良誤認表示や有利誤認表示などの不当表示となるもの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最大</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最高</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最小</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最速</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 </a:t>
            </a:r>
            <a:r>
              <a:rPr kumimoji="1" lang="en"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No.1</a:t>
            </a:r>
            <a:r>
              <a:rPr kumimoji="1"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世界初</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などの言葉を</a:t>
            </a:r>
          </a:p>
          <a:p>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表示する際に客観的な出典がないもの</a:t>
            </a:r>
          </a:p>
          <a:p>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（放映開始日を起点とし、直近</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年以内のデータのみ有効）</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・順位、割合、件数など調査結果等の定量的な言葉を表示する際に調査年月の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記載がないもの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・公正取引協議会が定める公正競争規約で定められた表示を</a:t>
            </a:r>
            <a:endPar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遵守していないもの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・比較広告</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・税込価格と誤認される恐れのある税抜価格の表示</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・誹謗中傷するもの、名誉を毀損するもの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・著作権や商標権等の知的財産権を侵害するもの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・プライバシーを侵害するもの、個人情報の取得、管理、利用等に</a:t>
            </a:r>
            <a:endPar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十分な配慮がされていないもの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・他人を差別するもの、人権を侵害するもの</a:t>
            </a:r>
          </a:p>
        </p:txBody>
      </p:sp>
      <p:sp>
        <p:nvSpPr>
          <p:cNvPr id="5" name="テキスト ボックス 4">
            <a:extLst>
              <a:ext uri="{FF2B5EF4-FFF2-40B4-BE49-F238E27FC236}">
                <a16:creationId xmlns:a16="http://schemas.microsoft.com/office/drawing/2014/main" id="{5497BADC-5CB8-C360-3993-CD7AA26500AA}"/>
              </a:ext>
            </a:extLst>
          </p:cNvPr>
          <p:cNvSpPr txBox="1"/>
          <p:nvPr/>
        </p:nvSpPr>
        <p:spPr>
          <a:xfrm>
            <a:off x="480727" y="210759"/>
            <a:ext cx="2852063"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ACCEPTABILITY STANDARD</a:t>
            </a:r>
          </a:p>
        </p:txBody>
      </p:sp>
      <p:sp>
        <p:nvSpPr>
          <p:cNvPr id="6" name="テキスト ボックス 5">
            <a:extLst>
              <a:ext uri="{FF2B5EF4-FFF2-40B4-BE49-F238E27FC236}">
                <a16:creationId xmlns:a16="http://schemas.microsoft.com/office/drawing/2014/main" id="{F7A77120-D162-3928-857C-8105091EB507}"/>
              </a:ext>
            </a:extLst>
          </p:cNvPr>
          <p:cNvSpPr txBox="1"/>
          <p:nvPr/>
        </p:nvSpPr>
        <p:spPr>
          <a:xfrm>
            <a:off x="498359" y="437875"/>
            <a:ext cx="906017"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掲載可否基準</a:t>
            </a:r>
            <a:r>
              <a:rPr kumimoji="1" lang="en-US" altLang="ja-JP" sz="8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2</a:t>
            </a:r>
          </a:p>
        </p:txBody>
      </p:sp>
      <p:sp>
        <p:nvSpPr>
          <p:cNvPr id="7" name="テキスト ボックス 6">
            <a:extLst>
              <a:ext uri="{FF2B5EF4-FFF2-40B4-BE49-F238E27FC236}">
                <a16:creationId xmlns:a16="http://schemas.microsoft.com/office/drawing/2014/main" id="{105EC927-C983-615F-2043-E9FE15961908}"/>
              </a:ext>
            </a:extLst>
          </p:cNvPr>
          <p:cNvSpPr txBox="1"/>
          <p:nvPr/>
        </p:nvSpPr>
        <p:spPr>
          <a:xfrm>
            <a:off x="5963538" y="2197891"/>
            <a:ext cx="4854702" cy="3346494"/>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・セクシュアルハラスメントとなるもの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・バイオレンス、暴力的な描写、表現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・投機心、射幸心を著しくあおる表現のもの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・非科学的または迷信に類するもので、利用者を惑わせたり、</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不安を与えるもの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・犯罪を肯定、美化、助長するもの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・反社会的勢力によるもの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・醜悪、残虐、猟奇的等で不快感を与えるもの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・サービス、商品の内容が不明確なもの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・業界で定めるガイドラインなどに違反し、</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または、違反するおそれのあるもの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・タバコ</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（紙</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電子いずれも含む）</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を使用した表現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・喫煙そのものを否定、ポイ捨て、吸い殻を想起する表現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・タバコを起因とした症状を想起する表現</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（例：慢性閉塞性肺疾患（</a:t>
            </a:r>
            <a:r>
              <a:rPr kumimoji="1" lang="en"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COPD</a:t>
            </a:r>
            <a:r>
              <a:rPr kumimoji="1" lang="ja-JP" altLang="en"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など</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・禁煙を促す表現</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商材</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（例：ニコチン置換療法用製品など）</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・その他、当社が不適切と判断したもの</a:t>
            </a:r>
          </a:p>
        </p:txBody>
      </p:sp>
      <p:pic>
        <p:nvPicPr>
          <p:cNvPr id="9" name="図 8">
            <a:extLst>
              <a:ext uri="{FF2B5EF4-FFF2-40B4-BE49-F238E27FC236}">
                <a16:creationId xmlns:a16="http://schemas.microsoft.com/office/drawing/2014/main" id="{721DAA3F-036E-11AB-AFDA-E249B41B0ABC}"/>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10" name="図 9">
            <a:extLst>
              <a:ext uri="{FF2B5EF4-FFF2-40B4-BE49-F238E27FC236}">
                <a16:creationId xmlns:a16="http://schemas.microsoft.com/office/drawing/2014/main" id="{582C894F-59A1-6E06-601D-A040E007A94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3" name="スライド番号プレースホルダー 22">
            <a:extLst>
              <a:ext uri="{FF2B5EF4-FFF2-40B4-BE49-F238E27FC236}">
                <a16:creationId xmlns:a16="http://schemas.microsoft.com/office/drawing/2014/main" id="{29CF77C8-AAB9-8548-2AAD-0F9A601D7673}"/>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19</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F59D306F-C208-BB0D-FA56-D2903F7A1020}"/>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235440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D9088-44AE-8196-25D8-FE35A200AA0B}"/>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228A6ED2-8886-B0ED-2AD4-FB1F8405A62F}"/>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8C1A771E-7507-44F1-0B39-EFA08D1CCA9D}"/>
              </a:ext>
            </a:extLst>
          </p:cNvPr>
          <p:cNvSpPr txBox="1"/>
          <p:nvPr/>
        </p:nvSpPr>
        <p:spPr>
          <a:xfrm>
            <a:off x="698212" y="1236345"/>
            <a:ext cx="8719054" cy="375937"/>
          </a:xfrm>
          <a:prstGeom prst="rect">
            <a:avLst/>
          </a:prstGeom>
          <a:noFill/>
        </p:spPr>
        <p:txBody>
          <a:bodyPr wrap="none" rtlCol="0">
            <a:spAutoFit/>
          </a:bodyPr>
          <a:lstStyle/>
          <a:p>
            <a:pPr>
              <a:lnSpc>
                <a:spcPct val="11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仮押さえ･申し込み及び</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入稿時には</a:t>
            </a:r>
            <a:r>
              <a:rPr kumimoji="1" lang="en-US" altLang="ja-JP"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下記項目ご確認の上対応を</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お願い致します</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9" name="テキスト ボックス 8">
            <a:extLst>
              <a:ext uri="{FF2B5EF4-FFF2-40B4-BE49-F238E27FC236}">
                <a16:creationId xmlns:a16="http://schemas.microsoft.com/office/drawing/2014/main" id="{DA7CFC14-BC14-972B-BA52-951790F5125E}"/>
              </a:ext>
            </a:extLst>
          </p:cNvPr>
          <p:cNvSpPr txBox="1"/>
          <p:nvPr/>
        </p:nvSpPr>
        <p:spPr>
          <a:xfrm>
            <a:off x="480727" y="210759"/>
            <a:ext cx="1430200"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PRECAUTION</a:t>
            </a:r>
          </a:p>
        </p:txBody>
      </p:sp>
      <p:sp>
        <p:nvSpPr>
          <p:cNvPr id="10" name="テキスト ボックス 9">
            <a:extLst>
              <a:ext uri="{FF2B5EF4-FFF2-40B4-BE49-F238E27FC236}">
                <a16:creationId xmlns:a16="http://schemas.microsoft.com/office/drawing/2014/main" id="{5CF27ACB-8E37-8F23-5AF9-145ABAE90D3D}"/>
              </a:ext>
            </a:extLst>
          </p:cNvPr>
          <p:cNvSpPr txBox="1"/>
          <p:nvPr/>
        </p:nvSpPr>
        <p:spPr>
          <a:xfrm>
            <a:off x="484711" y="437875"/>
            <a:ext cx="68800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注意事項</a:t>
            </a:r>
            <a:r>
              <a:rPr kumimoji="1" lang="en-US" altLang="ja-JP" sz="80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1</a:t>
            </a:r>
            <a:endParaRPr kumimoji="1" lang="ja-JP" altLang="en-US" sz="80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3B84E874-029F-8761-94EE-586AA087DAD1}"/>
              </a:ext>
            </a:extLst>
          </p:cNvPr>
          <p:cNvSpPr txBox="1"/>
          <p:nvPr/>
        </p:nvSpPr>
        <p:spPr>
          <a:xfrm>
            <a:off x="1130049" y="1849512"/>
            <a:ext cx="2844048"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 </a:t>
            </a:r>
            <a:r>
              <a:rPr kumimoji="1" lang="ja-JP" altLang="en-US" sz="12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入稿素材に関する権利処理について</a:t>
            </a:r>
            <a:endParaRPr kumimoji="1" lang="ja-JP" altLang="en-US" sz="12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9" name="テキスト ボックス 18">
            <a:extLst>
              <a:ext uri="{FF2B5EF4-FFF2-40B4-BE49-F238E27FC236}">
                <a16:creationId xmlns:a16="http://schemas.microsoft.com/office/drawing/2014/main" id="{F23A5919-2D31-3E69-71F6-D309DEBDDD0A}"/>
              </a:ext>
            </a:extLst>
          </p:cNvPr>
          <p:cNvSpPr txBox="1"/>
          <p:nvPr/>
        </p:nvSpPr>
        <p:spPr>
          <a:xfrm>
            <a:off x="1300439" y="2105322"/>
            <a:ext cx="10175636" cy="673069"/>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入稿素材および当該入稿素材からの誘導先（ドメイン名、</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URL</a:t>
            </a:r>
            <a:r>
              <a:rPr kumimoji="1" lang="ja-JP" altLang="en"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同一ドメイン内のウェブサイト、アプリなどを含み、以下「誘導先」）における権利処理（</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JASRAC</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等著作権管理団体への支払いを含みます。）は原則広告主様にて対応していただきます。広告主様は当社に対して、本媒体資料において予定されている入稿素材の利用を可能とするために必要な権利を付与するものとします。権利処理について質問等ある場合には、担当営業にお問い合わせください。</a:t>
            </a:r>
          </a:p>
        </p:txBody>
      </p:sp>
      <p:sp>
        <p:nvSpPr>
          <p:cNvPr id="20" name="テキスト ボックス 19">
            <a:extLst>
              <a:ext uri="{FF2B5EF4-FFF2-40B4-BE49-F238E27FC236}">
                <a16:creationId xmlns:a16="http://schemas.microsoft.com/office/drawing/2014/main" id="{FE93BA54-9F07-9E04-0213-04CA230CDEEE}"/>
              </a:ext>
            </a:extLst>
          </p:cNvPr>
          <p:cNvSpPr txBox="1"/>
          <p:nvPr/>
        </p:nvSpPr>
        <p:spPr>
          <a:xfrm>
            <a:off x="1130049" y="2920930"/>
            <a:ext cx="3082575"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入稿素材および誘導先の審査について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1" name="テキスト ボックス 20">
            <a:extLst>
              <a:ext uri="{FF2B5EF4-FFF2-40B4-BE49-F238E27FC236}">
                <a16:creationId xmlns:a16="http://schemas.microsoft.com/office/drawing/2014/main" id="{33D69E0D-0068-D8AD-0E25-BB4B3A0D6164}"/>
              </a:ext>
            </a:extLst>
          </p:cNvPr>
          <p:cNvSpPr txBox="1"/>
          <p:nvPr/>
        </p:nvSpPr>
        <p:spPr>
          <a:xfrm>
            <a:off x="1300439" y="3176740"/>
            <a:ext cx="10175636" cy="673069"/>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の内容および形式ならびに誘導先については掲載ガイドライン等に従って当社所定の審査がありますが、当該審査は、入稿素材または入稿素材からの誘導先の内容の適法性、安全性、信頼性、正確性、完全性、有効性、特定の目的への適合性、セキュリティなどに関する欠陥、エラーやバグ、権利侵害など、事実上または法律上の瑕疵がないことをなんら担保するものではありません。</a:t>
            </a:r>
          </a:p>
        </p:txBody>
      </p:sp>
      <p:sp>
        <p:nvSpPr>
          <p:cNvPr id="22" name="テキスト ボックス 21">
            <a:extLst>
              <a:ext uri="{FF2B5EF4-FFF2-40B4-BE49-F238E27FC236}">
                <a16:creationId xmlns:a16="http://schemas.microsoft.com/office/drawing/2014/main" id="{5A2EC419-6045-1729-BCCB-DE7540D99873}"/>
              </a:ext>
            </a:extLst>
          </p:cNvPr>
          <p:cNvSpPr txBox="1"/>
          <p:nvPr/>
        </p:nvSpPr>
        <p:spPr>
          <a:xfrm>
            <a:off x="1130049" y="3983111"/>
            <a:ext cx="2368277"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申し込みキャンセルについて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CDC95A9F-C3BF-ECD8-F1F2-467CB6EE033F}"/>
              </a:ext>
            </a:extLst>
          </p:cNvPr>
          <p:cNvSpPr txBox="1"/>
          <p:nvPr/>
        </p:nvSpPr>
        <p:spPr>
          <a:xfrm>
            <a:off x="1300439" y="4238921"/>
            <a:ext cx="10175636" cy="473015"/>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申し込みメール送付後、広告主様都合による出稿停止の場合、違約金が発生します。</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配信開始予定日の</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営業日より前：</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営業日以内：</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80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営業日以内：</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100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キャンセル対象週毎に違約金発生となります。</a:t>
            </a:r>
          </a:p>
        </p:txBody>
      </p:sp>
      <p:sp>
        <p:nvSpPr>
          <p:cNvPr id="24" name="テキスト ボックス 23">
            <a:extLst>
              <a:ext uri="{FF2B5EF4-FFF2-40B4-BE49-F238E27FC236}">
                <a16:creationId xmlns:a16="http://schemas.microsoft.com/office/drawing/2014/main" id="{F0CD671E-7B67-F9C8-C536-55F30B814A45}"/>
              </a:ext>
            </a:extLst>
          </p:cNvPr>
          <p:cNvSpPr txBox="1"/>
          <p:nvPr/>
        </p:nvSpPr>
        <p:spPr>
          <a:xfrm>
            <a:off x="1130049" y="4851329"/>
            <a:ext cx="1613262"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仮押さえについて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5" name="テキスト ボックス 24">
            <a:extLst>
              <a:ext uri="{FF2B5EF4-FFF2-40B4-BE49-F238E27FC236}">
                <a16:creationId xmlns:a16="http://schemas.microsoft.com/office/drawing/2014/main" id="{9D96FD1A-57C3-05ED-A9BD-4E703DD0FF45}"/>
              </a:ext>
            </a:extLst>
          </p:cNvPr>
          <p:cNvSpPr txBox="1"/>
          <p:nvPr/>
        </p:nvSpPr>
        <p:spPr>
          <a:xfrm>
            <a:off x="1300439" y="5107139"/>
            <a:ext cx="10175636" cy="473015"/>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仮押さえ期間終了タイミング（</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17</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時）に連絡ない場合は原則仮押さえ枠の自動開放となります。</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同一商材・サービスでの再度の仮押さえに関しては、仮押さえ枠リリース後の</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営業日後から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回まで可能となります。</a:t>
            </a:r>
          </a:p>
        </p:txBody>
      </p:sp>
      <p:pic>
        <p:nvPicPr>
          <p:cNvPr id="5" name="図 4">
            <a:extLst>
              <a:ext uri="{FF2B5EF4-FFF2-40B4-BE49-F238E27FC236}">
                <a16:creationId xmlns:a16="http://schemas.microsoft.com/office/drawing/2014/main" id="{C7E3F080-C6B5-7FC9-B5C7-69E2656D3650}"/>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6" name="図 5">
            <a:extLst>
              <a:ext uri="{FF2B5EF4-FFF2-40B4-BE49-F238E27FC236}">
                <a16:creationId xmlns:a16="http://schemas.microsoft.com/office/drawing/2014/main" id="{E8C3E3FE-0CC0-7F1D-940F-6F4679F02B2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7" name="スライド番号プレースホルダー 22">
            <a:extLst>
              <a:ext uri="{FF2B5EF4-FFF2-40B4-BE49-F238E27FC236}">
                <a16:creationId xmlns:a16="http://schemas.microsoft.com/office/drawing/2014/main" id="{E3268708-9A2E-F0BE-A5CE-D074E05E5066}"/>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20</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DC789CC2-B61A-C06C-C6CF-A3AFF7F9A609}"/>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383566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DF86E-56FB-7A8A-1013-453ED4F4C726}"/>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555C6A58-47EB-C6B7-7E93-3971132E006B}"/>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A6BA8A1C-E64B-2283-E2AA-52316FE0F026}"/>
              </a:ext>
            </a:extLst>
          </p:cNvPr>
          <p:cNvSpPr txBox="1"/>
          <p:nvPr/>
        </p:nvSpPr>
        <p:spPr>
          <a:xfrm>
            <a:off x="698212" y="1236345"/>
            <a:ext cx="8719054" cy="375937"/>
          </a:xfrm>
          <a:prstGeom prst="rect">
            <a:avLst/>
          </a:prstGeom>
          <a:noFill/>
        </p:spPr>
        <p:txBody>
          <a:bodyPr wrap="none" rtlCol="0">
            <a:spAutoFit/>
          </a:bodyPr>
          <a:lstStyle/>
          <a:p>
            <a:pPr>
              <a:lnSpc>
                <a:spcPct val="11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仮押さえ･申し込み及び</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入稿時には</a:t>
            </a:r>
            <a:r>
              <a:rPr kumimoji="1" lang="en-US" altLang="ja-JP"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下記項目ご確認の上対応を</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お願い致します</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5" name="テキスト ボックス 4">
            <a:extLst>
              <a:ext uri="{FF2B5EF4-FFF2-40B4-BE49-F238E27FC236}">
                <a16:creationId xmlns:a16="http://schemas.microsoft.com/office/drawing/2014/main" id="{A6459B4B-2F9B-E505-FB48-CFFD53D6A55E}"/>
              </a:ext>
            </a:extLst>
          </p:cNvPr>
          <p:cNvSpPr txBox="1"/>
          <p:nvPr/>
        </p:nvSpPr>
        <p:spPr>
          <a:xfrm>
            <a:off x="1130049" y="1849512"/>
            <a:ext cx="2151871" cy="318357"/>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広告主様の責任について</a:t>
            </a:r>
          </a:p>
        </p:txBody>
      </p:sp>
      <p:sp>
        <p:nvSpPr>
          <p:cNvPr id="7" name="テキスト ボックス 6">
            <a:extLst>
              <a:ext uri="{FF2B5EF4-FFF2-40B4-BE49-F238E27FC236}">
                <a16:creationId xmlns:a16="http://schemas.microsoft.com/office/drawing/2014/main" id="{78C48EA0-DE00-30F0-54F6-D64E73C828AD}"/>
              </a:ext>
            </a:extLst>
          </p:cNvPr>
          <p:cNvSpPr txBox="1"/>
          <p:nvPr/>
        </p:nvSpPr>
        <p:spPr>
          <a:xfrm>
            <a:off x="1130049" y="3568940"/>
            <a:ext cx="1652697" cy="318357"/>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 </a:t>
            </a:r>
            <a:r>
              <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掲載停止について</a:t>
            </a:r>
          </a:p>
        </p:txBody>
      </p:sp>
      <p:sp>
        <p:nvSpPr>
          <p:cNvPr id="9" name="テキスト ボックス 8">
            <a:extLst>
              <a:ext uri="{FF2B5EF4-FFF2-40B4-BE49-F238E27FC236}">
                <a16:creationId xmlns:a16="http://schemas.microsoft.com/office/drawing/2014/main" id="{BD5537AF-1647-AFAF-648C-C7987AF75714}"/>
              </a:ext>
            </a:extLst>
          </p:cNvPr>
          <p:cNvSpPr txBox="1"/>
          <p:nvPr/>
        </p:nvSpPr>
        <p:spPr>
          <a:xfrm>
            <a:off x="480727" y="210759"/>
            <a:ext cx="1430200"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PRECAUTION</a:t>
            </a:r>
          </a:p>
        </p:txBody>
      </p:sp>
      <p:sp>
        <p:nvSpPr>
          <p:cNvPr id="10" name="テキスト ボックス 9">
            <a:extLst>
              <a:ext uri="{FF2B5EF4-FFF2-40B4-BE49-F238E27FC236}">
                <a16:creationId xmlns:a16="http://schemas.microsoft.com/office/drawing/2014/main" id="{311699FB-6AE9-6BB1-FF60-DD03A27E207A}"/>
              </a:ext>
            </a:extLst>
          </p:cNvPr>
          <p:cNvSpPr txBox="1"/>
          <p:nvPr/>
        </p:nvSpPr>
        <p:spPr>
          <a:xfrm>
            <a:off x="484711" y="437875"/>
            <a:ext cx="72006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注意事項</a:t>
            </a:r>
            <a:r>
              <a:rPr kumimoji="1" lang="en-US" altLang="ja-JP" sz="80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2</a:t>
            </a:r>
            <a:endParaRPr kumimoji="1" lang="ja-JP" altLang="en-US" sz="80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5" name="テキスト ボックス 14">
            <a:extLst>
              <a:ext uri="{FF2B5EF4-FFF2-40B4-BE49-F238E27FC236}">
                <a16:creationId xmlns:a16="http://schemas.microsoft.com/office/drawing/2014/main" id="{D63932C7-7B3D-EF6A-8307-95459B238D75}"/>
              </a:ext>
            </a:extLst>
          </p:cNvPr>
          <p:cNvSpPr txBox="1"/>
          <p:nvPr/>
        </p:nvSpPr>
        <p:spPr>
          <a:xfrm>
            <a:off x="1300439" y="2105322"/>
            <a:ext cx="10175636" cy="1273234"/>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広告主様は、入稿素材および誘導先が、</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第三者の著作権、産業財産権、パブリシティ権、プライバシー権その他一切の権利を侵害していないこと、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薬事法、不当景品類</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および不当表示防止法その他一切の関連法令に抵触していないこと、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 </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正確かつ最新の記載であり、かつ利用者に混乱を生じさせたり、コンピューターウイルスや虚偽の内容を含んだり、相互に無関係な内容となっていたりしないこと、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(4)</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デッドリンクとなっていないこと、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公序良俗に反し、または第三者を誹謗中傷したり、名誉を毀損する内容を含まないこと、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ガイドライン等に抵触していないことを当社に対し保証します。入稿素材または誘導先に関して当社が第三者よりクレーム、請求等を受けた場合、広告主様の責任および費用において、当該クレーム、請求等に対応するものとします。また、入稿素材または誘導先に関連して当社が損害を被った場合は、広告主様は当該損害（逸失利益、特別損害、合理的な範囲での弁護士費用などを含みますがこれらに限られません。）を当社に対して速やかに賠償するものとします。</a:t>
            </a:r>
          </a:p>
        </p:txBody>
      </p:sp>
      <p:sp>
        <p:nvSpPr>
          <p:cNvPr id="17" name="テキスト ボックス 16">
            <a:extLst>
              <a:ext uri="{FF2B5EF4-FFF2-40B4-BE49-F238E27FC236}">
                <a16:creationId xmlns:a16="http://schemas.microsoft.com/office/drawing/2014/main" id="{03AAC00A-C60E-1F1C-DA53-2810E9E537D8}"/>
              </a:ext>
            </a:extLst>
          </p:cNvPr>
          <p:cNvSpPr txBox="1"/>
          <p:nvPr/>
        </p:nvSpPr>
        <p:spPr>
          <a:xfrm>
            <a:off x="1313139" y="3972222"/>
            <a:ext cx="10175636" cy="1473288"/>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当社は、入稿素材の内容および形式ならびに誘導先について掲載ガイドライン等に従って当社所定の審査をした後においても、</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入稿素材および当該入稿素材からの誘導先について当社所定の審査をした後において入稿素材もしくは当該入稿素材からの誘導先が変更になった場合、</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本媒体資料に規定する広告主様の保証義務または遵守事項の違反がある場合、または当該違反のおそれがあると当社の裁量により判断された場合、または</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社会的要因により入稿素材もしくは当該入稿素材からの誘導先を広告として掲載することが当社の裁量において不適切とみなされる事情が発生した場合、当該入稿素材にかかる広告掲載契約が成立した後または当該入稿素材にかかる広告の掲載が開始された後においても、当社の裁量において、広告主様に対する債務不履行責任、損害賠償責任等の一切の法的責任を負うことなく、広告主様より受注しております広告商品の全部または一部の掲載を直ちに停止、中断、または中止できるものとします。なお、この場合、広告主様は、当該入稿素材にかかる広告掲載契約に基づき既に発生した広告料金の支払いを免れるものではありません。</a:t>
            </a:r>
          </a:p>
        </p:txBody>
      </p:sp>
      <p:pic>
        <p:nvPicPr>
          <p:cNvPr id="6" name="図 5">
            <a:extLst>
              <a:ext uri="{FF2B5EF4-FFF2-40B4-BE49-F238E27FC236}">
                <a16:creationId xmlns:a16="http://schemas.microsoft.com/office/drawing/2014/main" id="{9E6B16C3-AEE8-EB96-C69D-24DFA69040BE}"/>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8" name="図 7">
            <a:extLst>
              <a:ext uri="{FF2B5EF4-FFF2-40B4-BE49-F238E27FC236}">
                <a16:creationId xmlns:a16="http://schemas.microsoft.com/office/drawing/2014/main" id="{E7F8FF21-67F4-AC6D-3B46-B6DABAC04F6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3" name="スライド番号プレースホルダー 22">
            <a:extLst>
              <a:ext uri="{FF2B5EF4-FFF2-40B4-BE49-F238E27FC236}">
                <a16:creationId xmlns:a16="http://schemas.microsoft.com/office/drawing/2014/main" id="{73C5DACD-B9D0-C39C-7FE5-A290BFF2C388}"/>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21</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2F2A6E06-D2FF-D4A8-038B-6012183A70AC}"/>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83547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78C8D-F386-6C40-D836-F5CB4AD8F305}"/>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407D918-1945-8934-F29D-FD655E6FF5AF}"/>
              </a:ext>
            </a:extLst>
          </p:cNvPr>
          <p:cNvPicPr>
            <a:picLocks noChangeAspect="1"/>
          </p:cNvPicPr>
          <p:nvPr/>
        </p:nvPicPr>
        <p:blipFill>
          <a:blip r:embed="rId2"/>
          <a:stretch>
            <a:fillRect/>
          </a:stretch>
        </p:blipFill>
        <p:spPr>
          <a:xfrm>
            <a:off x="0" y="0"/>
            <a:ext cx="12192000" cy="914400"/>
          </a:xfrm>
          <a:prstGeom prst="rect">
            <a:avLst/>
          </a:prstGeom>
        </p:spPr>
      </p:pic>
      <p:pic>
        <p:nvPicPr>
          <p:cNvPr id="10" name="図 9">
            <a:extLst>
              <a:ext uri="{FF2B5EF4-FFF2-40B4-BE49-F238E27FC236}">
                <a16:creationId xmlns:a16="http://schemas.microsoft.com/office/drawing/2014/main" id="{AD7CE757-0B7C-AD6F-93EC-6E19CE0B304E}"/>
              </a:ext>
            </a:extLst>
          </p:cNvPr>
          <p:cNvPicPr>
            <a:picLocks noChangeAspect="1"/>
          </p:cNvPicPr>
          <p:nvPr/>
        </p:nvPicPr>
        <p:blipFill>
          <a:blip r:embed="rId3"/>
          <a:stretch>
            <a:fillRect/>
          </a:stretch>
        </p:blipFill>
        <p:spPr>
          <a:xfrm>
            <a:off x="4318000" y="2768884"/>
            <a:ext cx="3556000" cy="1193800"/>
          </a:xfrm>
          <a:prstGeom prst="rect">
            <a:avLst/>
          </a:prstGeom>
        </p:spPr>
      </p:pic>
      <p:pic>
        <p:nvPicPr>
          <p:cNvPr id="14" name="図 13">
            <a:extLst>
              <a:ext uri="{FF2B5EF4-FFF2-40B4-BE49-F238E27FC236}">
                <a16:creationId xmlns:a16="http://schemas.microsoft.com/office/drawing/2014/main" id="{1CB74424-4FB3-DD79-32BA-38FEF3CD961B}"/>
              </a:ext>
            </a:extLst>
          </p:cNvPr>
          <p:cNvPicPr>
            <a:picLocks noChangeAspect="1"/>
          </p:cNvPicPr>
          <p:nvPr/>
        </p:nvPicPr>
        <p:blipFill>
          <a:blip r:embed="rId4"/>
          <a:stretch>
            <a:fillRect/>
          </a:stretch>
        </p:blipFill>
        <p:spPr>
          <a:xfrm>
            <a:off x="5717749" y="4412340"/>
            <a:ext cx="12700" cy="127000"/>
          </a:xfrm>
          <a:prstGeom prst="rect">
            <a:avLst/>
          </a:prstGeom>
        </p:spPr>
      </p:pic>
      <p:sp>
        <p:nvSpPr>
          <p:cNvPr id="22" name="テキスト ボックス 21">
            <a:extLst>
              <a:ext uri="{FF2B5EF4-FFF2-40B4-BE49-F238E27FC236}">
                <a16:creationId xmlns:a16="http://schemas.microsoft.com/office/drawing/2014/main" id="{8B69FC35-BCC3-9BC3-7F36-6A6811CF7583}"/>
              </a:ext>
            </a:extLst>
          </p:cNvPr>
          <p:cNvSpPr txBox="1"/>
          <p:nvPr/>
        </p:nvSpPr>
        <p:spPr>
          <a:xfrm>
            <a:off x="4431892" y="4340707"/>
            <a:ext cx="1345789" cy="276999"/>
          </a:xfrm>
          <a:prstGeom prst="rect">
            <a:avLst/>
          </a:prstGeom>
          <a:noFill/>
          <a:effectLst/>
        </p:spPr>
        <p:txBody>
          <a:bodyPr wrap="square" rtlCol="0">
            <a:spAutoFit/>
          </a:bodyPr>
          <a:lstStyle/>
          <a:p>
            <a:r>
              <a:rPr lang="en-US" altLang="ja-JP" sz="1200" spc="70" dirty="0">
                <a:latin typeface="Inter UI" panose="020B0502030000000004" pitchFamily="34" charset="0"/>
                <a:ea typeface="Inter UI" panose="020B0502030000000004" pitchFamily="34" charset="0"/>
                <a:cs typeface="Inter UI" panose="020B0502030000000004" pitchFamily="34" charset="0"/>
              </a:rPr>
              <a:t>03-5544-8775</a:t>
            </a:r>
            <a:endParaRPr lang="en-US" altLang="ja-JP" sz="1200" spc="70" dirty="0">
              <a:latin typeface="Noto Sans JP" panose="020B0500000000000000" pitchFamily="34" charset="-128"/>
              <a:ea typeface="Noto Sans JP" panose="020B0500000000000000" pitchFamily="34" charset="-128"/>
            </a:endParaRPr>
          </a:p>
        </p:txBody>
      </p:sp>
      <p:sp>
        <p:nvSpPr>
          <p:cNvPr id="23" name="テキスト ボックス 22">
            <a:extLst>
              <a:ext uri="{FF2B5EF4-FFF2-40B4-BE49-F238E27FC236}">
                <a16:creationId xmlns:a16="http://schemas.microsoft.com/office/drawing/2014/main" id="{5CBD3F4F-1E94-D5CC-408E-59C0031D66D3}"/>
              </a:ext>
            </a:extLst>
          </p:cNvPr>
          <p:cNvSpPr txBox="1"/>
          <p:nvPr/>
        </p:nvSpPr>
        <p:spPr>
          <a:xfrm>
            <a:off x="5709361" y="4336080"/>
            <a:ext cx="2451174" cy="276999"/>
          </a:xfrm>
          <a:prstGeom prst="rect">
            <a:avLst/>
          </a:prstGeom>
          <a:noFill/>
          <a:effectLst/>
        </p:spPr>
        <p:txBody>
          <a:bodyPr wrap="square" rtlCol="0">
            <a:spAutoFit/>
          </a:bodyPr>
          <a:lstStyle/>
          <a:p>
            <a:r>
              <a:rPr lang="en-US" altLang="ja-JP" sz="1200" dirty="0" err="1">
                <a:latin typeface="Inter UI" panose="020B0502030000000004" pitchFamily="34" charset="0"/>
                <a:ea typeface="Inter UI" panose="020B0502030000000004" pitchFamily="34" charset="0"/>
                <a:cs typeface="Inter UI" panose="020B0502030000000004" pitchFamily="34" charset="0"/>
              </a:rPr>
              <a:t>smokead@newstech.co.jp</a:t>
            </a:r>
            <a:endParaRPr lang="en-US" altLang="ja-JP" sz="1200" dirty="0">
              <a:latin typeface="Noto Sans JP" panose="020B0500000000000000" pitchFamily="34" charset="-128"/>
              <a:ea typeface="Noto Sans JP" panose="020B0500000000000000" pitchFamily="34" charset="-128"/>
            </a:endParaRPr>
          </a:p>
        </p:txBody>
      </p:sp>
      <p:sp>
        <p:nvSpPr>
          <p:cNvPr id="24" name="スライド番号プレースホルダー 22">
            <a:extLst>
              <a:ext uri="{FF2B5EF4-FFF2-40B4-BE49-F238E27FC236}">
                <a16:creationId xmlns:a16="http://schemas.microsoft.com/office/drawing/2014/main" id="{2C48BF29-62A2-917C-44E4-CB0A29939F43}"/>
              </a:ext>
            </a:extLst>
          </p:cNvPr>
          <p:cNvSpPr>
            <a:spLocks noGrp="1"/>
          </p:cNvSpPr>
          <p:nvPr>
            <p:ph type="sldNum" sz="quarter" idx="12"/>
          </p:nvPr>
        </p:nvSpPr>
        <p:spPr>
          <a:xfrm>
            <a:off x="256955" y="6351040"/>
            <a:ext cx="1528308" cy="365125"/>
          </a:xfrm>
        </p:spPr>
        <p:txBody>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r>
              <a:rPr kumimoji="1" lang="en-US" altLang="ja-JP" sz="1050" dirty="0">
                <a:solidFill>
                  <a:schemeClr val="tx1"/>
                </a:solidFill>
                <a:latin typeface="Inter UI" panose="020B0502030000000004" pitchFamily="34" charset="0"/>
                <a:ea typeface="Inter UI" panose="020B0502030000000004" pitchFamily="34" charset="0"/>
                <a:cs typeface="Inter UI" panose="020B0502030000000004" pitchFamily="34" charset="0"/>
              </a:rPr>
              <a:t>  </a:t>
            </a:r>
            <a:endParaRPr kumimoji="1" lang="ja-JP" altLang="en-US" sz="900">
              <a:solidFill>
                <a:schemeClr val="tx1"/>
              </a:solidFill>
              <a:latin typeface="Inter UI" panose="020B0502030000000004" pitchFamily="34" charset="0"/>
              <a:cs typeface="Inter UI" panose="020B0502030000000004" pitchFamily="34" charset="0"/>
            </a:endParaRPr>
          </a:p>
        </p:txBody>
      </p:sp>
      <p:pic>
        <p:nvPicPr>
          <p:cNvPr id="25" name="図 24" descr="黒い背景に白い文字がある&#10;&#10;AI 生成コンテンツは誤りを含む可能性があります。">
            <a:extLst>
              <a:ext uri="{FF2B5EF4-FFF2-40B4-BE49-F238E27FC236}">
                <a16:creationId xmlns:a16="http://schemas.microsoft.com/office/drawing/2014/main" id="{5B743438-E848-D84B-0979-4FD800F65EC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8777097" y="6144407"/>
            <a:ext cx="1358900" cy="444500"/>
          </a:xfrm>
          <a:prstGeom prst="rect">
            <a:avLst/>
          </a:prstGeom>
        </p:spPr>
      </p:pic>
      <p:pic>
        <p:nvPicPr>
          <p:cNvPr id="32" name="図 31">
            <a:extLst>
              <a:ext uri="{FF2B5EF4-FFF2-40B4-BE49-F238E27FC236}">
                <a16:creationId xmlns:a16="http://schemas.microsoft.com/office/drawing/2014/main" id="{D3EF3C97-0F4E-7203-4F2C-4A07EE87174B}"/>
              </a:ext>
            </a:extLst>
          </p:cNvPr>
          <p:cNvPicPr>
            <a:picLocks noChangeAspect="1"/>
          </p:cNvPicPr>
          <p:nvPr/>
        </p:nvPicPr>
        <p:blipFill>
          <a:blip r:embed="rId7"/>
          <a:stretch>
            <a:fillRect/>
          </a:stretch>
        </p:blipFill>
        <p:spPr>
          <a:xfrm>
            <a:off x="10550813" y="6091703"/>
            <a:ext cx="1380934" cy="441899"/>
          </a:xfrm>
          <a:prstGeom prst="rect">
            <a:avLst/>
          </a:prstGeom>
        </p:spPr>
      </p:pic>
    </p:spTree>
    <p:extLst>
      <p:ext uri="{BB962C8B-B14F-4D97-AF65-F5344CB8AC3E}">
        <p14:creationId xmlns:p14="http://schemas.microsoft.com/office/powerpoint/2010/main" val="3364995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C77E2-D57D-C098-3AA8-A826893628BF}"/>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3DCAB60F-B07B-E6E7-613B-FFE57D18BB3F}"/>
              </a:ext>
            </a:extLst>
          </p:cNvPr>
          <p:cNvPicPr>
            <a:picLocks noChangeAspect="1"/>
          </p:cNvPicPr>
          <p:nvPr/>
        </p:nvPicPr>
        <p:blipFill>
          <a:blip r:embed="rId2"/>
          <a:stretch>
            <a:fillRect/>
          </a:stretch>
        </p:blipFill>
        <p:spPr>
          <a:xfrm>
            <a:off x="0" y="13503"/>
            <a:ext cx="12192000" cy="6858000"/>
          </a:xfrm>
          <a:prstGeom prst="rect">
            <a:avLst/>
          </a:prstGeom>
        </p:spPr>
      </p:pic>
      <p:pic>
        <p:nvPicPr>
          <p:cNvPr id="3" name="図 2">
            <a:extLst>
              <a:ext uri="{FF2B5EF4-FFF2-40B4-BE49-F238E27FC236}">
                <a16:creationId xmlns:a16="http://schemas.microsoft.com/office/drawing/2014/main" id="{744343D8-0AC8-0026-49AD-748D54DF83E3}"/>
              </a:ext>
            </a:extLst>
          </p:cNvPr>
          <p:cNvPicPr>
            <a:picLocks noChangeAspect="1"/>
          </p:cNvPicPr>
          <p:nvPr/>
        </p:nvPicPr>
        <p:blipFill>
          <a:blip r:embed="rId3"/>
          <a:srcRect l="28674" t="-1" r="25598" b="23728"/>
          <a:stretch>
            <a:fillRect/>
          </a:stretch>
        </p:blipFill>
        <p:spPr>
          <a:xfrm>
            <a:off x="0" y="441434"/>
            <a:ext cx="5770207" cy="6430069"/>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3BDBD6E0-B63A-1AD0-BAE1-52AA3EC495A4}"/>
              </a:ext>
            </a:extLst>
          </p:cNvPr>
          <p:cNvPicPr>
            <a:picLocks noChangeAspect="1"/>
          </p:cNvPicPr>
          <p:nvPr/>
        </p:nvPicPr>
        <p:blipFill>
          <a:blip r:embed="rId4"/>
          <a:stretch>
            <a:fillRect/>
          </a:stretch>
        </p:blipFill>
        <p:spPr>
          <a:xfrm>
            <a:off x="0" y="-13503"/>
            <a:ext cx="12192000" cy="914400"/>
          </a:xfrm>
          <a:prstGeom prst="rect">
            <a:avLst/>
          </a:prstGeom>
        </p:spPr>
      </p:pic>
      <p:sp>
        <p:nvSpPr>
          <p:cNvPr id="5" name="テキスト ボックス 4">
            <a:extLst>
              <a:ext uri="{FF2B5EF4-FFF2-40B4-BE49-F238E27FC236}">
                <a16:creationId xmlns:a16="http://schemas.microsoft.com/office/drawing/2014/main" id="{80AA2AC7-A639-9D61-016F-3BA3F172D2FA}"/>
              </a:ext>
            </a:extLst>
          </p:cNvPr>
          <p:cNvSpPr txBox="1"/>
          <p:nvPr/>
        </p:nvSpPr>
        <p:spPr>
          <a:xfrm>
            <a:off x="480727" y="210759"/>
            <a:ext cx="147348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C737B45A-230D-F1B5-A250-6EEBAA71FE23}"/>
              </a:ext>
            </a:extLst>
          </p:cNvPr>
          <p:cNvSpPr txBox="1"/>
          <p:nvPr/>
        </p:nvSpPr>
        <p:spPr>
          <a:xfrm>
            <a:off x="474201" y="427365"/>
            <a:ext cx="1518364"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メディアタイアップメニュー</a:t>
            </a:r>
          </a:p>
        </p:txBody>
      </p:sp>
      <p:sp>
        <p:nvSpPr>
          <p:cNvPr id="13" name="テキスト ボックス 12">
            <a:extLst>
              <a:ext uri="{FF2B5EF4-FFF2-40B4-BE49-F238E27FC236}">
                <a16:creationId xmlns:a16="http://schemas.microsoft.com/office/drawing/2014/main" id="{E5C862DE-5A30-961E-CA47-3722F5C4054A}"/>
              </a:ext>
            </a:extLst>
          </p:cNvPr>
          <p:cNvSpPr txBox="1"/>
          <p:nvPr/>
        </p:nvSpPr>
        <p:spPr>
          <a:xfrm>
            <a:off x="6096000" y="2956758"/>
            <a:ext cx="4314001" cy="1260858"/>
          </a:xfrm>
          <a:prstGeom prst="rect">
            <a:avLst/>
          </a:prstGeom>
          <a:noFill/>
        </p:spPr>
        <p:txBody>
          <a:bodyPr wrap="none" rtlCol="0">
            <a:spAutoFit/>
          </a:bodyPr>
          <a:lstStyle/>
          <a:p>
            <a:pPr>
              <a:lnSpc>
                <a:spcPct val="110000"/>
              </a:lnSpc>
            </a:pPr>
            <a:r>
              <a:rPr kumimoji="1" lang="ja-JP" altLang="en" sz="14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en" altLang="ja-JP" sz="14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BREAK TIMES</a:t>
            </a:r>
            <a:r>
              <a:rPr kumimoji="1" lang="ja-JP" altLang="en" sz="14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z="14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は、オフィスビル内の</a:t>
            </a:r>
            <a:endParaRPr kumimoji="1" lang="en-US" altLang="ja-JP" sz="14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endParaRPr>
          </a:p>
          <a:p>
            <a:pPr>
              <a:lnSpc>
                <a:spcPct val="110000"/>
              </a:lnSpc>
            </a:pPr>
            <a:r>
              <a:rPr kumimoji="1" lang="ja-JP" altLang="en-US" sz="14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喫煙所で放映する、休憩時間に特化した情報番組。</a:t>
            </a:r>
          </a:p>
          <a:p>
            <a:pPr>
              <a:lnSpc>
                <a:spcPct val="110000"/>
              </a:lnSpc>
            </a:pPr>
            <a:r>
              <a:rPr kumimoji="1" lang="ja-JP" altLang="en-US" sz="14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オフィスでのひと休みの数分間に、</a:t>
            </a:r>
            <a:endParaRPr kumimoji="1" lang="en-US" altLang="ja-JP" sz="14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endParaRPr>
          </a:p>
          <a:p>
            <a:pPr>
              <a:lnSpc>
                <a:spcPct val="110000"/>
              </a:lnSpc>
            </a:pPr>
            <a:r>
              <a:rPr kumimoji="1" lang="ja-JP" altLang="en-US" sz="14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アイデアや会話のきっかけを生み出し、</a:t>
            </a:r>
            <a:endParaRPr kumimoji="1" lang="en-US" altLang="ja-JP" sz="14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endParaRPr>
          </a:p>
          <a:p>
            <a:pPr>
              <a:lnSpc>
                <a:spcPct val="110000"/>
              </a:lnSpc>
            </a:pPr>
            <a:r>
              <a:rPr kumimoji="1" lang="ja-JP" altLang="en-US" sz="14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次のアクションにつながる視点を届けます。</a:t>
            </a:r>
            <a:endParaRPr kumimoji="1" lang="ja-JP" altLang="en-US" sz="1400" spc="-8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endParaRPr>
          </a:p>
        </p:txBody>
      </p:sp>
      <p:sp>
        <p:nvSpPr>
          <p:cNvPr id="35" name="テキスト ボックス 34">
            <a:extLst>
              <a:ext uri="{FF2B5EF4-FFF2-40B4-BE49-F238E27FC236}">
                <a16:creationId xmlns:a16="http://schemas.microsoft.com/office/drawing/2014/main" id="{0A1C61F4-2E9C-303D-24F3-02E07FA8501B}"/>
              </a:ext>
            </a:extLst>
          </p:cNvPr>
          <p:cNvSpPr txBox="1"/>
          <p:nvPr/>
        </p:nvSpPr>
        <p:spPr>
          <a:xfrm>
            <a:off x="6096000" y="2026885"/>
            <a:ext cx="3151184" cy="958724"/>
          </a:xfrm>
          <a:prstGeom prst="rect">
            <a:avLst/>
          </a:prstGeom>
          <a:noFill/>
        </p:spPr>
        <p:txBody>
          <a:bodyPr wrap="none" rtlCol="0">
            <a:spAutoFit/>
          </a:bodyPr>
          <a:lstStyle/>
          <a:p>
            <a:pPr>
              <a:lnSpc>
                <a:spcPct val="110000"/>
              </a:lnSpc>
            </a:pPr>
            <a:r>
              <a:rPr kumimoji="1" lang="ja-JP" altLang="en-US" sz="1600">
                <a:latin typeface="Noto Sans JP Medium" panose="020B0500000000000000" pitchFamily="34" charset="-128"/>
                <a:ea typeface="Noto Sans JP Medium" panose="020B0500000000000000" pitchFamily="34" charset="-128"/>
                <a:cs typeface="Inter UI" panose="020B0502030000000004" pitchFamily="34" charset="0"/>
              </a:rPr>
              <a:t>休憩時間の情報番組</a:t>
            </a:r>
            <a:endParaRPr kumimoji="1" lang="en-US" altLang="ja-JP" sz="1600" dirty="0">
              <a:latin typeface="Noto Sans JP Medium" panose="020B0500000000000000" pitchFamily="34" charset="-128"/>
              <a:ea typeface="Noto Sans JP Medium" panose="020B0500000000000000" pitchFamily="34" charset="-128"/>
              <a:cs typeface="Inter UI" panose="020B0502030000000004" pitchFamily="34" charset="0"/>
            </a:endParaRPr>
          </a:p>
          <a:p>
            <a:pPr>
              <a:lnSpc>
                <a:spcPct val="110000"/>
              </a:lnSpc>
            </a:pPr>
            <a:r>
              <a:rPr kumimoji="1" lang="en-US" altLang="ja-JP" sz="3600" b="1" spc="-80" dirty="0">
                <a:latin typeface="Inter UI Black" panose="020B0502030000000004" pitchFamily="34" charset="0"/>
                <a:ea typeface="Inter UI Black" panose="020B0502030000000004" pitchFamily="34" charset="0"/>
                <a:cs typeface="Inter UI Black" panose="020B0502030000000004" pitchFamily="34" charset="0"/>
              </a:rPr>
              <a:t>BREAK TIMES</a:t>
            </a:r>
            <a:endParaRPr kumimoji="1" lang="ja-JP" altLang="en-US" sz="3600" b="1" spc="-80">
              <a:latin typeface="Inter UI Black" panose="020B0502030000000004" pitchFamily="34" charset="0"/>
              <a:ea typeface="Noto Sans JP Black" panose="020B0500000000000000" pitchFamily="34" charset="-128"/>
              <a:cs typeface="Inter UI Black" panose="020B0502030000000004" pitchFamily="34" charset="0"/>
            </a:endParaRPr>
          </a:p>
        </p:txBody>
      </p:sp>
      <p:pic>
        <p:nvPicPr>
          <p:cNvPr id="8" name="図 7">
            <a:extLst>
              <a:ext uri="{FF2B5EF4-FFF2-40B4-BE49-F238E27FC236}">
                <a16:creationId xmlns:a16="http://schemas.microsoft.com/office/drawing/2014/main" id="{05345A25-DAFA-6E5C-A45B-17327931C252}"/>
              </a:ext>
            </a:extLst>
          </p:cNvPr>
          <p:cNvPicPr>
            <a:picLocks noChangeAspect="1"/>
          </p:cNvPicPr>
          <p:nvPr/>
        </p:nvPicPr>
        <p:blipFill>
          <a:blip r:embed="rId5"/>
          <a:stretch>
            <a:fillRect/>
          </a:stretch>
        </p:blipFill>
        <p:spPr>
          <a:xfrm>
            <a:off x="604276" y="6376528"/>
            <a:ext cx="896207" cy="224052"/>
          </a:xfrm>
          <a:prstGeom prst="rect">
            <a:avLst/>
          </a:prstGeom>
        </p:spPr>
      </p:pic>
      <p:pic>
        <p:nvPicPr>
          <p:cNvPr id="14" name="図 13">
            <a:extLst>
              <a:ext uri="{FF2B5EF4-FFF2-40B4-BE49-F238E27FC236}">
                <a16:creationId xmlns:a16="http://schemas.microsoft.com/office/drawing/2014/main" id="{924DA689-0933-BC3C-D4E2-D36D616C6FAE}"/>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50747" y="6451832"/>
            <a:ext cx="4500" cy="162000"/>
          </a:xfrm>
          <a:prstGeom prst="rect">
            <a:avLst/>
          </a:prstGeom>
        </p:spPr>
      </p:pic>
      <p:sp>
        <p:nvSpPr>
          <p:cNvPr id="15" name="スライド番号プレースホルダー 22">
            <a:extLst>
              <a:ext uri="{FF2B5EF4-FFF2-40B4-BE49-F238E27FC236}">
                <a16:creationId xmlns:a16="http://schemas.microsoft.com/office/drawing/2014/main" id="{881B5C99-88B3-6E58-0055-F2B4758BD48C}"/>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808596E3-BC46-0A55-D35A-04450412AD63}"/>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cxnSp>
        <p:nvCxnSpPr>
          <p:cNvPr id="39" name="直線コネクタ 38">
            <a:extLst>
              <a:ext uri="{FF2B5EF4-FFF2-40B4-BE49-F238E27FC236}">
                <a16:creationId xmlns:a16="http://schemas.microsoft.com/office/drawing/2014/main" id="{BE052515-D93F-C659-0632-3208E94270EE}"/>
              </a:ext>
            </a:extLst>
          </p:cNvPr>
          <p:cNvCxnSpPr>
            <a:cxnSpLocks/>
          </p:cNvCxnSpPr>
          <p:nvPr/>
        </p:nvCxnSpPr>
        <p:spPr>
          <a:xfrm flipV="1">
            <a:off x="6096000" y="4363416"/>
            <a:ext cx="4212000" cy="7434"/>
          </a:xfrm>
          <a:prstGeom prst="line">
            <a:avLst/>
          </a:prstGeom>
          <a:ln w="15875">
            <a:solidFill>
              <a:srgbClr val="FF8B62"/>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8DE6EFF6-A269-797D-50A6-0B3CF78FDDFE}"/>
              </a:ext>
            </a:extLst>
          </p:cNvPr>
          <p:cNvSpPr txBox="1"/>
          <p:nvPr/>
        </p:nvSpPr>
        <p:spPr>
          <a:xfrm>
            <a:off x="6096000" y="4544200"/>
            <a:ext cx="2509020" cy="824265"/>
          </a:xfrm>
          <a:prstGeom prst="rect">
            <a:avLst/>
          </a:prstGeom>
          <a:noFill/>
        </p:spPr>
        <p:txBody>
          <a:bodyPr wrap="none" rtlCol="0">
            <a:spAutoFit/>
          </a:bodyPr>
          <a:lstStyle/>
          <a:p>
            <a:pPr>
              <a:lnSpc>
                <a:spcPct val="110000"/>
              </a:lnSpc>
            </a:pP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都内にてスタジオ収録（月</a:t>
            </a:r>
            <a:r>
              <a:rPr kumimoji="1" lang="en-US" altLang="ja-JP" sz="1100" dirty="0">
                <a:latin typeface="Noto Sans JP Medium" panose="020B0500000000000000" pitchFamily="34" charset="-128"/>
                <a:ea typeface="Noto Sans JP Medium" panose="020B0500000000000000" pitchFamily="34" charset="-128"/>
                <a:cs typeface="Inter UI" panose="020B0502030000000004" pitchFamily="34" charset="0"/>
              </a:rPr>
              <a:t>1</a:t>
            </a: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回）</a:t>
            </a:r>
          </a:p>
          <a:p>
            <a:pPr>
              <a:lnSpc>
                <a:spcPct val="110000"/>
              </a:lnSpc>
            </a:pP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メイン</a:t>
            </a:r>
            <a:r>
              <a:rPr kumimoji="1" lang="en" altLang="ja-JP" sz="1100" dirty="0">
                <a:latin typeface="Noto Sans JP Medium" panose="020B0500000000000000" pitchFamily="34" charset="-128"/>
                <a:ea typeface="Noto Sans JP Medium" panose="020B0500000000000000" pitchFamily="34" charset="-128"/>
                <a:cs typeface="Inter UI" panose="020B0502030000000004" pitchFamily="34" charset="0"/>
              </a:rPr>
              <a:t>MC</a:t>
            </a: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として宇垣美里さんが出演</a:t>
            </a:r>
          </a:p>
          <a:p>
            <a:pPr>
              <a:lnSpc>
                <a:spcPct val="110000"/>
              </a:lnSpc>
            </a:pP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撮影</a:t>
            </a:r>
            <a:r>
              <a:rPr kumimoji="1" lang="en-US" altLang="ja-JP" sz="1100" dirty="0">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配信まで最短</a:t>
            </a:r>
            <a:r>
              <a:rPr kumimoji="1" lang="en-US" altLang="ja-JP" sz="1100" dirty="0">
                <a:latin typeface="Noto Sans JP Medium" panose="020B0500000000000000" pitchFamily="34" charset="-128"/>
                <a:ea typeface="Noto Sans JP Medium" panose="020B0500000000000000" pitchFamily="34" charset="-128"/>
                <a:cs typeface="Inter UI" panose="020B0502030000000004" pitchFamily="34" charset="0"/>
              </a:rPr>
              <a:t>4</a:t>
            </a: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週間</a:t>
            </a:r>
          </a:p>
          <a:p>
            <a:pPr>
              <a:lnSpc>
                <a:spcPct val="110000"/>
              </a:lnSpc>
            </a:pPr>
            <a:r>
              <a:rPr kumimoji="1" lang="ja-JP" altLang="en-US" sz="1100">
                <a:latin typeface="Noto Sans JP Medium" panose="020B0500000000000000" pitchFamily="34" charset="-128"/>
                <a:ea typeface="Noto Sans JP Medium" panose="020B0500000000000000" pitchFamily="34" charset="-128"/>
                <a:cs typeface="Inter UI" panose="020B0502030000000004" pitchFamily="34" charset="0"/>
              </a:rPr>
              <a:t>編集・入稿は媒体社にて対応</a:t>
            </a:r>
          </a:p>
        </p:txBody>
      </p:sp>
      <p:pic>
        <p:nvPicPr>
          <p:cNvPr id="9" name="図 8">
            <a:extLst>
              <a:ext uri="{FF2B5EF4-FFF2-40B4-BE49-F238E27FC236}">
                <a16:creationId xmlns:a16="http://schemas.microsoft.com/office/drawing/2014/main" id="{6ACD5B16-AF99-1CD2-128F-FCD7062C3889}"/>
              </a:ext>
            </a:extLst>
          </p:cNvPr>
          <p:cNvPicPr>
            <a:picLocks noChangeAspect="1"/>
          </p:cNvPicPr>
          <p:nvPr/>
        </p:nvPicPr>
        <p:blipFill>
          <a:blip r:embed="rId8"/>
          <a:stretch>
            <a:fillRect/>
          </a:stretch>
        </p:blipFill>
        <p:spPr>
          <a:xfrm>
            <a:off x="892606" y="2130140"/>
            <a:ext cx="4096000" cy="2304000"/>
          </a:xfrm>
          <a:prstGeom prst="rect">
            <a:avLst/>
          </a:prstGeom>
        </p:spPr>
      </p:pic>
    </p:spTree>
    <p:extLst>
      <p:ext uri="{BB962C8B-B14F-4D97-AF65-F5344CB8AC3E}">
        <p14:creationId xmlns:p14="http://schemas.microsoft.com/office/powerpoint/2010/main" val="1178815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78EE5325-C221-078A-3FE6-24077B7E0EFF}"/>
              </a:ext>
            </a:extLst>
          </p:cNvPr>
          <p:cNvPicPr>
            <a:picLocks noChangeAspect="1"/>
          </p:cNvPicPr>
          <p:nvPr/>
        </p:nvPicPr>
        <p:blipFill>
          <a:blip r:embed="rId2"/>
          <a:stretch>
            <a:fillRect/>
          </a:stretch>
        </p:blipFill>
        <p:spPr>
          <a:xfrm>
            <a:off x="0" y="0"/>
            <a:ext cx="12192000" cy="6858000"/>
          </a:xfrm>
          <a:prstGeom prst="rect">
            <a:avLst/>
          </a:prstGeom>
        </p:spPr>
      </p:pic>
      <p:pic>
        <p:nvPicPr>
          <p:cNvPr id="28" name="図 27" descr="図形, 四角形&#10;&#10;AI 生成コンテンツは誤りを含む可能性があります。">
            <a:extLst>
              <a:ext uri="{FF2B5EF4-FFF2-40B4-BE49-F238E27FC236}">
                <a16:creationId xmlns:a16="http://schemas.microsoft.com/office/drawing/2014/main" id="{E102E757-9D4B-7AD4-E816-01D9EAF7F59D}"/>
              </a:ext>
            </a:extLst>
          </p:cNvPr>
          <p:cNvPicPr>
            <a:picLocks noChangeAspect="1"/>
          </p:cNvPicPr>
          <p:nvPr/>
        </p:nvPicPr>
        <p:blipFill>
          <a:blip r:embed="rId3"/>
          <a:stretch>
            <a:fillRect/>
          </a:stretch>
        </p:blipFill>
        <p:spPr>
          <a:xfrm>
            <a:off x="0" y="0"/>
            <a:ext cx="12192000" cy="914400"/>
          </a:xfrm>
          <a:prstGeom prst="rect">
            <a:avLst/>
          </a:prstGeom>
        </p:spPr>
      </p:pic>
      <p:sp>
        <p:nvSpPr>
          <p:cNvPr id="30" name="テキスト ボックス 29">
            <a:extLst>
              <a:ext uri="{FF2B5EF4-FFF2-40B4-BE49-F238E27FC236}">
                <a16:creationId xmlns:a16="http://schemas.microsoft.com/office/drawing/2014/main" id="{B453FA5B-4C84-C6D7-BF48-18969009BC08}"/>
              </a:ext>
            </a:extLst>
          </p:cNvPr>
          <p:cNvSpPr txBox="1"/>
          <p:nvPr/>
        </p:nvSpPr>
        <p:spPr>
          <a:xfrm>
            <a:off x="480727" y="210759"/>
            <a:ext cx="147348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31" name="テキスト ボックス 30">
            <a:extLst>
              <a:ext uri="{FF2B5EF4-FFF2-40B4-BE49-F238E27FC236}">
                <a16:creationId xmlns:a16="http://schemas.microsoft.com/office/drawing/2014/main" id="{639F5D95-C581-3F1A-D2A9-924DA4D619C2}"/>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画面仕様</a:t>
            </a:r>
          </a:p>
        </p:txBody>
      </p:sp>
      <p:pic>
        <p:nvPicPr>
          <p:cNvPr id="39" name="図 38">
            <a:extLst>
              <a:ext uri="{FF2B5EF4-FFF2-40B4-BE49-F238E27FC236}">
                <a16:creationId xmlns:a16="http://schemas.microsoft.com/office/drawing/2014/main" id="{6AB1F465-BE6A-9244-3E50-04ABE07F98F3}"/>
              </a:ext>
            </a:extLst>
          </p:cNvPr>
          <p:cNvPicPr>
            <a:picLocks noChangeAspect="1"/>
          </p:cNvPicPr>
          <p:nvPr/>
        </p:nvPicPr>
        <p:blipFill>
          <a:blip r:embed="rId4"/>
          <a:stretch>
            <a:fillRect/>
          </a:stretch>
        </p:blipFill>
        <p:spPr>
          <a:xfrm>
            <a:off x="863100" y="2462297"/>
            <a:ext cx="5610852" cy="3136065"/>
          </a:xfrm>
          <a:prstGeom prst="rect">
            <a:avLst/>
          </a:prstGeom>
        </p:spPr>
      </p:pic>
      <p:sp>
        <p:nvSpPr>
          <p:cNvPr id="4" name="テキスト ボックス 3">
            <a:extLst>
              <a:ext uri="{FF2B5EF4-FFF2-40B4-BE49-F238E27FC236}">
                <a16:creationId xmlns:a16="http://schemas.microsoft.com/office/drawing/2014/main" id="{911156CA-5087-C5A5-76C3-788526D2626B}"/>
              </a:ext>
            </a:extLst>
          </p:cNvPr>
          <p:cNvSpPr txBox="1"/>
          <p:nvPr/>
        </p:nvSpPr>
        <p:spPr>
          <a:xfrm>
            <a:off x="740233" y="1196199"/>
            <a:ext cx="8494633" cy="481542"/>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情報番組として視聴者への伝わりやすさを考慮した画面構成</a:t>
            </a:r>
          </a:p>
        </p:txBody>
      </p:sp>
      <p:pic>
        <p:nvPicPr>
          <p:cNvPr id="2" name="図 1">
            <a:extLst>
              <a:ext uri="{FF2B5EF4-FFF2-40B4-BE49-F238E27FC236}">
                <a16:creationId xmlns:a16="http://schemas.microsoft.com/office/drawing/2014/main" id="{551223A5-E030-E846-6D9B-A667B394CE85}"/>
              </a:ext>
            </a:extLst>
          </p:cNvPr>
          <p:cNvPicPr>
            <a:picLocks noChangeAspect="1"/>
          </p:cNvPicPr>
          <p:nvPr/>
        </p:nvPicPr>
        <p:blipFill>
          <a:blip r:embed="rId5"/>
          <a:stretch>
            <a:fillRect/>
          </a:stretch>
        </p:blipFill>
        <p:spPr>
          <a:xfrm>
            <a:off x="604276" y="6376528"/>
            <a:ext cx="896207" cy="224052"/>
          </a:xfrm>
          <a:prstGeom prst="rect">
            <a:avLst/>
          </a:prstGeom>
        </p:spPr>
      </p:pic>
      <p:pic>
        <p:nvPicPr>
          <p:cNvPr id="3" name="図 2">
            <a:extLst>
              <a:ext uri="{FF2B5EF4-FFF2-40B4-BE49-F238E27FC236}">
                <a16:creationId xmlns:a16="http://schemas.microsoft.com/office/drawing/2014/main" id="{CA1E7715-BBC4-570E-7DDA-1E5E8D267D9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50747" y="6451832"/>
            <a:ext cx="4500" cy="162000"/>
          </a:xfrm>
          <a:prstGeom prst="rect">
            <a:avLst/>
          </a:prstGeom>
        </p:spPr>
      </p:pic>
      <p:sp>
        <p:nvSpPr>
          <p:cNvPr id="6" name="スライド番号プレースホルダー 22">
            <a:extLst>
              <a:ext uri="{FF2B5EF4-FFF2-40B4-BE49-F238E27FC236}">
                <a16:creationId xmlns:a16="http://schemas.microsoft.com/office/drawing/2014/main" id="{57F843E6-3BA4-7841-113F-ACCA7CFE7ED2}"/>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a:t>
            </a:fld>
            <a:endParaRPr kumimoji="1" lang="ja-JP" altLang="en-US" sz="900">
              <a:latin typeface="Inter UI" panose="020B0502030000000004" pitchFamily="34" charset="0"/>
              <a:cs typeface="Inter UI" panose="020B0502030000000004" pitchFamily="34" charset="0"/>
            </a:endParaRPr>
          </a:p>
        </p:txBody>
      </p:sp>
      <p:sp>
        <p:nvSpPr>
          <p:cNvPr id="7" name="テキスト ボックス 6">
            <a:extLst>
              <a:ext uri="{FF2B5EF4-FFF2-40B4-BE49-F238E27FC236}">
                <a16:creationId xmlns:a16="http://schemas.microsoft.com/office/drawing/2014/main" id="{7889BA77-FAAA-3380-2AD6-009088443625}"/>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8" name="object 9">
            <a:extLst>
              <a:ext uri="{FF2B5EF4-FFF2-40B4-BE49-F238E27FC236}">
                <a16:creationId xmlns:a16="http://schemas.microsoft.com/office/drawing/2014/main" id="{20C17A6D-6732-8D3D-AD93-A0C96AC4ADEF}"/>
              </a:ext>
            </a:extLst>
          </p:cNvPr>
          <p:cNvSpPr txBox="1"/>
          <p:nvPr/>
        </p:nvSpPr>
        <p:spPr>
          <a:xfrm>
            <a:off x="7029370" y="2364536"/>
            <a:ext cx="3913717" cy="538609"/>
          </a:xfrm>
          <a:prstGeom prst="rect">
            <a:avLst/>
          </a:prstGeom>
        </p:spPr>
        <p:txBody>
          <a:bodyPr vert="horz" wrap="square" lIns="0" tIns="96520" rIns="0" bIns="0" rtlCol="0">
            <a:spAutoFit/>
          </a:bodyPr>
          <a:lstStyle/>
          <a:p>
            <a:pPr marL="96948">
              <a:spcBef>
                <a:spcPts val="760"/>
              </a:spcBef>
            </a:pPr>
            <a:r>
              <a:rPr sz="1400" b="1" dirty="0">
                <a:solidFill>
                  <a:srgbClr val="FF5500"/>
                </a:solidFill>
                <a:latin typeface="Noto Sans JP" panose="020B0500000000000000" pitchFamily="34" charset="-128"/>
                <a:ea typeface="Noto Sans JP" panose="020B0500000000000000" pitchFamily="34" charset="-128"/>
                <a:cs typeface="Calibri"/>
              </a:rPr>
              <a:t>① </a:t>
            </a:r>
            <a:r>
              <a:rPr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 TIMES</a:t>
            </a:r>
            <a:r>
              <a:rPr sz="1400" b="1" dirty="0">
                <a:solidFill>
                  <a:srgbClr val="FF5500"/>
                </a:solidFill>
                <a:latin typeface="Noto Sans JP" panose="020B0500000000000000" pitchFamily="34" charset="-128"/>
                <a:ea typeface="Noto Sans JP" panose="020B0500000000000000" pitchFamily="34" charset="-128"/>
                <a:cs typeface="Adobe Clean Han Black"/>
              </a:rPr>
              <a:t>ロゴ</a:t>
            </a:r>
            <a:r>
              <a:rPr sz="1400" b="1" dirty="0">
                <a:solidFill>
                  <a:srgbClr val="FF5500"/>
                </a:solidFill>
                <a:latin typeface="Noto Sans JP" panose="020B0500000000000000" pitchFamily="34" charset="-128"/>
                <a:ea typeface="Noto Sans JP" panose="020B0500000000000000" pitchFamily="34" charset="-128"/>
                <a:cs typeface="BIZ UDPGothic"/>
              </a:rPr>
              <a:t>（左上）</a:t>
            </a:r>
          </a:p>
          <a:p>
            <a:pPr marL="8467">
              <a:spcBef>
                <a:spcPts val="503"/>
              </a:spcBef>
            </a:pPr>
            <a:r>
              <a:rPr lang="ja-JP" altLang="en-US" sz="1000" b="1">
                <a:solidFill>
                  <a:srgbClr val="FF5500"/>
                </a:solidFill>
                <a:latin typeface="Noto Sans JP" panose="020B0500000000000000" pitchFamily="34" charset="-128"/>
                <a:ea typeface="Noto Sans JP" panose="020B0500000000000000" pitchFamily="34" charset="-128"/>
                <a:cs typeface="SimSun"/>
              </a:rPr>
              <a:t>　　</a:t>
            </a:r>
            <a:r>
              <a:rPr sz="1000" b="1" dirty="0" err="1">
                <a:latin typeface="Noto Sans JP" panose="020B0500000000000000" pitchFamily="34" charset="-128"/>
                <a:ea typeface="Noto Sans JP" panose="020B0500000000000000" pitchFamily="34" charset="-128"/>
                <a:cs typeface="SimSun"/>
              </a:rPr>
              <a:t>常</a:t>
            </a:r>
            <a:r>
              <a:rPr sz="1000" b="1" dirty="0" err="1">
                <a:latin typeface="Noto Sans JP" panose="020B0500000000000000" pitchFamily="34" charset="-128"/>
                <a:ea typeface="Noto Sans JP" panose="020B0500000000000000" pitchFamily="34" charset="-128"/>
                <a:cs typeface="PMingLiU"/>
              </a:rPr>
              <a:t>に</a:t>
            </a:r>
            <a:r>
              <a:rPr sz="1000" b="1" dirty="0" err="1">
                <a:latin typeface="Noto Sans JP" panose="020B0500000000000000" pitchFamily="34" charset="-128"/>
                <a:ea typeface="Noto Sans JP" panose="020B0500000000000000" pitchFamily="34" charset="-128"/>
                <a:cs typeface="SimSun"/>
              </a:rPr>
              <a:t>表示</a:t>
            </a:r>
            <a:r>
              <a:rPr sz="1000" b="1" dirty="0" err="1">
                <a:latin typeface="Noto Sans JP" panose="020B0500000000000000" pitchFamily="34" charset="-128"/>
                <a:ea typeface="Noto Sans JP" panose="020B0500000000000000" pitchFamily="34" charset="-128"/>
                <a:cs typeface="PMingLiU"/>
              </a:rPr>
              <a:t>される</a:t>
            </a:r>
            <a:r>
              <a:rPr sz="1000" b="1" dirty="0" err="1">
                <a:latin typeface="Noto Sans JP" panose="020B0500000000000000" pitchFamily="34" charset="-128"/>
                <a:ea typeface="Noto Sans JP" panose="020B0500000000000000" pitchFamily="34" charset="-128"/>
                <a:cs typeface="SimSun"/>
              </a:rPr>
              <a:t>番組</a:t>
            </a:r>
            <a:r>
              <a:rPr sz="1000" b="1" dirty="0" err="1">
                <a:latin typeface="Noto Sans JP" panose="020B0500000000000000" pitchFamily="34" charset="-128"/>
                <a:ea typeface="Noto Sans JP" panose="020B0500000000000000" pitchFamily="34" charset="-128"/>
                <a:cs typeface="PMingLiU"/>
              </a:rPr>
              <a:t>ロゴ</a:t>
            </a:r>
            <a:endParaRPr sz="1000" b="1" dirty="0">
              <a:latin typeface="Noto Sans JP" panose="020B0500000000000000" pitchFamily="34" charset="-128"/>
              <a:ea typeface="Noto Sans JP" panose="020B0500000000000000" pitchFamily="34" charset="-128"/>
              <a:cs typeface="PMingLiU"/>
            </a:endParaRPr>
          </a:p>
        </p:txBody>
      </p:sp>
      <p:sp>
        <p:nvSpPr>
          <p:cNvPr id="9" name="object 13">
            <a:extLst>
              <a:ext uri="{FF2B5EF4-FFF2-40B4-BE49-F238E27FC236}">
                <a16:creationId xmlns:a16="http://schemas.microsoft.com/office/drawing/2014/main" id="{EC61C0A4-68B2-2765-FD85-E09050F5235E}"/>
              </a:ext>
            </a:extLst>
          </p:cNvPr>
          <p:cNvSpPr txBox="1"/>
          <p:nvPr/>
        </p:nvSpPr>
        <p:spPr>
          <a:xfrm>
            <a:off x="7029370" y="3157037"/>
            <a:ext cx="4006959" cy="527067"/>
          </a:xfrm>
          <a:prstGeom prst="rect">
            <a:avLst/>
          </a:prstGeom>
        </p:spPr>
        <p:txBody>
          <a:bodyPr vert="horz" wrap="square" lIns="0" tIns="85090" rIns="0" bIns="0" rtlCol="0">
            <a:spAutoFit/>
          </a:bodyPr>
          <a:lstStyle/>
          <a:p>
            <a:pPr marL="96948">
              <a:spcBef>
                <a:spcPts val="670"/>
              </a:spcBef>
            </a:pPr>
            <a:r>
              <a:rPr sz="1400" b="1" dirty="0">
                <a:solidFill>
                  <a:srgbClr val="FF5500"/>
                </a:solidFill>
                <a:latin typeface="Noto Sans JP" panose="020B0500000000000000" pitchFamily="34" charset="-128"/>
                <a:ea typeface="Noto Sans JP" panose="020B0500000000000000" pitchFamily="34" charset="-128"/>
                <a:cs typeface="Calibri"/>
              </a:rPr>
              <a:t>② </a:t>
            </a:r>
            <a:r>
              <a:rPr sz="1400" b="1" dirty="0">
                <a:solidFill>
                  <a:srgbClr val="FF5500"/>
                </a:solidFill>
                <a:latin typeface="Noto Sans JP" panose="020B0500000000000000" pitchFamily="34" charset="-128"/>
                <a:ea typeface="Noto Sans JP" panose="020B0500000000000000" pitchFamily="34" charset="-128"/>
                <a:cs typeface="Adobe Clean Han Black"/>
              </a:rPr>
              <a:t>タイトル</a:t>
            </a:r>
            <a:r>
              <a:rPr sz="1400" b="1" dirty="0">
                <a:solidFill>
                  <a:srgbClr val="FF5500"/>
                </a:solidFill>
                <a:latin typeface="Noto Sans JP" panose="020B0500000000000000" pitchFamily="34" charset="-128"/>
                <a:ea typeface="Noto Sans JP" panose="020B0500000000000000" pitchFamily="34" charset="-128"/>
                <a:cs typeface="BIZ UDPGothic"/>
              </a:rPr>
              <a:t>（右上）</a:t>
            </a:r>
          </a:p>
          <a:p>
            <a:pPr marL="8467">
              <a:spcBef>
                <a:spcPts val="470"/>
              </a:spcBef>
            </a:pPr>
            <a:r>
              <a:rPr lang="ja-JP" altLang="en-US" sz="1000" b="1">
                <a:solidFill>
                  <a:srgbClr val="FF5500"/>
                </a:solidFill>
                <a:latin typeface="Noto Sans JP" panose="020B0500000000000000" pitchFamily="34" charset="-128"/>
                <a:ea typeface="Noto Sans JP" panose="020B0500000000000000" pitchFamily="34" charset="-128"/>
                <a:cs typeface="PMingLiU"/>
              </a:rPr>
              <a:t>　　</a:t>
            </a:r>
            <a:r>
              <a:rPr sz="1000" b="1" dirty="0" err="1">
                <a:latin typeface="Noto Sans JP" panose="020B0500000000000000" pitchFamily="34" charset="-128"/>
                <a:ea typeface="Noto Sans JP" panose="020B0500000000000000" pitchFamily="34" charset="-128"/>
                <a:cs typeface="PMingLiU"/>
              </a:rPr>
              <a:t>フォント‧サイズ</a:t>
            </a:r>
            <a:r>
              <a:rPr sz="1000" b="1" dirty="0" err="1">
                <a:latin typeface="Noto Sans JP" panose="020B0500000000000000" pitchFamily="34" charset="-128"/>
                <a:ea typeface="Noto Sans JP" panose="020B0500000000000000" pitchFamily="34" charset="-128"/>
                <a:cs typeface="SimSun"/>
              </a:rPr>
              <a:t>固定</a:t>
            </a:r>
            <a:r>
              <a:rPr sz="1000" b="1" dirty="0">
                <a:latin typeface="Noto Sans JP" panose="020B0500000000000000" pitchFamily="34" charset="-128"/>
                <a:ea typeface="Noto Sans JP" panose="020B0500000000000000" pitchFamily="34" charset="-128"/>
                <a:cs typeface="SimSun"/>
              </a:rPr>
              <a:t> ｜ </a:t>
            </a:r>
            <a:r>
              <a:rPr sz="1000" b="1" dirty="0">
                <a:latin typeface="Noto Sans JP" panose="020B0500000000000000" pitchFamily="34" charset="-128"/>
                <a:ea typeface="Noto Sans JP" panose="020B0500000000000000" pitchFamily="34" charset="-128"/>
                <a:cs typeface="Source Han Sans JP"/>
              </a:rPr>
              <a:t>22</a:t>
            </a:r>
            <a:r>
              <a:rPr sz="1000" b="1" dirty="0">
                <a:latin typeface="Noto Sans JP" panose="020B0500000000000000" pitchFamily="34" charset="-128"/>
                <a:ea typeface="Noto Sans JP" panose="020B0500000000000000" pitchFamily="34" charset="-128"/>
                <a:cs typeface="SimSun"/>
              </a:rPr>
              <a:t>文字</a:t>
            </a:r>
            <a:r>
              <a:rPr sz="1000" b="1" dirty="0">
                <a:latin typeface="Noto Sans JP" panose="020B0500000000000000" pitchFamily="34" charset="-128"/>
                <a:ea typeface="Noto Sans JP" panose="020B0500000000000000" pitchFamily="34" charset="-128"/>
                <a:cs typeface="PMingLiU"/>
              </a:rPr>
              <a:t>まで</a:t>
            </a:r>
            <a:r>
              <a:rPr sz="1000" b="1" dirty="0">
                <a:latin typeface="Noto Sans JP" panose="020B0500000000000000" pitchFamily="34" charset="-128"/>
                <a:ea typeface="Noto Sans JP" panose="020B0500000000000000" pitchFamily="34" charset="-128"/>
                <a:cs typeface="SimSun"/>
              </a:rPr>
              <a:t>（全角半角問</a:t>
            </a:r>
            <a:r>
              <a:rPr sz="1000" b="1" dirty="0">
                <a:latin typeface="Noto Sans JP" panose="020B0500000000000000" pitchFamily="34" charset="-128"/>
                <a:ea typeface="Noto Sans JP" panose="020B0500000000000000" pitchFamily="34" charset="-128"/>
                <a:cs typeface="PMingLiU"/>
              </a:rPr>
              <a:t>わず</a:t>
            </a:r>
            <a:r>
              <a:rPr sz="1000" b="1" dirty="0">
                <a:latin typeface="Noto Sans JP" panose="020B0500000000000000" pitchFamily="34" charset="-128"/>
                <a:ea typeface="Noto Sans JP" panose="020B0500000000000000" pitchFamily="34" charset="-128"/>
                <a:cs typeface="SimSun"/>
              </a:rPr>
              <a:t>）</a:t>
            </a:r>
          </a:p>
        </p:txBody>
      </p:sp>
      <p:sp>
        <p:nvSpPr>
          <p:cNvPr id="10" name="object 17">
            <a:extLst>
              <a:ext uri="{FF2B5EF4-FFF2-40B4-BE49-F238E27FC236}">
                <a16:creationId xmlns:a16="http://schemas.microsoft.com/office/drawing/2014/main" id="{4754921C-220C-990A-2D76-3EF7B337842A}"/>
              </a:ext>
            </a:extLst>
          </p:cNvPr>
          <p:cNvSpPr txBox="1"/>
          <p:nvPr/>
        </p:nvSpPr>
        <p:spPr>
          <a:xfrm>
            <a:off x="7029370" y="3931190"/>
            <a:ext cx="4006959" cy="527067"/>
          </a:xfrm>
          <a:prstGeom prst="rect">
            <a:avLst/>
          </a:prstGeom>
        </p:spPr>
        <p:txBody>
          <a:bodyPr vert="horz" wrap="square" lIns="0" tIns="85090" rIns="0" bIns="0" rtlCol="0">
            <a:spAutoFit/>
          </a:bodyPr>
          <a:lstStyle/>
          <a:p>
            <a:pPr marL="96948">
              <a:spcBef>
                <a:spcPts val="670"/>
              </a:spcBef>
            </a:pPr>
            <a:r>
              <a:rPr sz="1400" b="1" dirty="0">
                <a:solidFill>
                  <a:srgbClr val="FF5500"/>
                </a:solidFill>
                <a:latin typeface="Noto Sans JP" panose="020B0500000000000000" pitchFamily="34" charset="-128"/>
                <a:ea typeface="Noto Sans JP" panose="020B0500000000000000" pitchFamily="34" charset="-128"/>
                <a:cs typeface="Calibri"/>
              </a:rPr>
              <a:t>③ </a:t>
            </a:r>
            <a:r>
              <a:rPr sz="1400" b="1" dirty="0">
                <a:solidFill>
                  <a:srgbClr val="FF5500"/>
                </a:solidFill>
                <a:latin typeface="Noto Sans JP" panose="020B0500000000000000" pitchFamily="34" charset="-128"/>
                <a:ea typeface="Noto Sans JP" panose="020B0500000000000000" pitchFamily="34" charset="-128"/>
                <a:cs typeface="Adobe Clean Han Black"/>
              </a:rPr>
              <a:t>スポンサード</a:t>
            </a:r>
            <a:r>
              <a:rPr sz="1400" b="1" dirty="0">
                <a:solidFill>
                  <a:srgbClr val="FF5500"/>
                </a:solidFill>
                <a:latin typeface="Noto Sans JP" panose="020B0500000000000000" pitchFamily="34" charset="-128"/>
                <a:ea typeface="Noto Sans JP" panose="020B0500000000000000" pitchFamily="34" charset="-128"/>
                <a:cs typeface="BIZ UDPGothic"/>
              </a:rPr>
              <a:t>表記</a:t>
            </a:r>
          </a:p>
          <a:p>
            <a:pPr marL="8467">
              <a:spcBef>
                <a:spcPts val="470"/>
              </a:spcBef>
            </a:pPr>
            <a:r>
              <a:rPr lang="ja-JP" altLang="en-US" sz="1000" b="1">
                <a:solidFill>
                  <a:srgbClr val="FF5500"/>
                </a:solidFill>
                <a:latin typeface="Noto Sans JP" panose="020B0500000000000000" pitchFamily="34" charset="-128"/>
                <a:ea typeface="Noto Sans JP" panose="020B0500000000000000" pitchFamily="34" charset="-128"/>
                <a:cs typeface="SimSun"/>
              </a:rPr>
              <a:t>　　</a:t>
            </a:r>
            <a:r>
              <a:rPr sz="1000" b="1" dirty="0">
                <a:latin typeface="Noto Sans JP" panose="020B0500000000000000" pitchFamily="34" charset="-128"/>
                <a:ea typeface="Noto Sans JP" panose="020B0500000000000000" pitchFamily="34" charset="-128"/>
                <a:cs typeface="SimSun"/>
              </a:rPr>
              <a:t>「</a:t>
            </a:r>
            <a:r>
              <a:rPr sz="1000" b="1" dirty="0">
                <a:latin typeface="Noto Sans JP" panose="020B0500000000000000" pitchFamily="34" charset="-128"/>
                <a:ea typeface="Noto Sans JP" panose="020B0500000000000000" pitchFamily="34" charset="-128"/>
                <a:cs typeface="Source Han Sans JP"/>
              </a:rPr>
              <a:t>Sponsored by </a:t>
            </a:r>
            <a:r>
              <a:rPr sz="1000" b="1" dirty="0">
                <a:latin typeface="Noto Sans JP" panose="020B0500000000000000" pitchFamily="34" charset="-128"/>
                <a:ea typeface="Noto Sans JP" panose="020B0500000000000000" pitchFamily="34" charset="-128"/>
                <a:cs typeface="Cambria"/>
              </a:rPr>
              <a:t>◯◯◯</a:t>
            </a:r>
            <a:r>
              <a:rPr sz="1000" b="1" dirty="0">
                <a:latin typeface="Noto Sans JP" panose="020B0500000000000000" pitchFamily="34" charset="-128"/>
                <a:ea typeface="Noto Sans JP" panose="020B0500000000000000" pitchFamily="34" charset="-128"/>
                <a:cs typeface="SimSun"/>
              </a:rPr>
              <a:t>」形式</a:t>
            </a:r>
            <a:r>
              <a:rPr sz="1000" b="1" dirty="0">
                <a:latin typeface="Noto Sans JP" panose="020B0500000000000000" pitchFamily="34" charset="-128"/>
                <a:ea typeface="Noto Sans JP" panose="020B0500000000000000" pitchFamily="34" charset="-128"/>
                <a:cs typeface="PMingLiU"/>
              </a:rPr>
              <a:t>でテキスト</a:t>
            </a:r>
            <a:r>
              <a:rPr sz="1000" b="1" dirty="0">
                <a:latin typeface="Noto Sans JP" panose="020B0500000000000000" pitchFamily="34" charset="-128"/>
                <a:ea typeface="Noto Sans JP" panose="020B0500000000000000" pitchFamily="34" charset="-128"/>
                <a:cs typeface="SimSun"/>
              </a:rPr>
              <a:t>表示</a:t>
            </a:r>
          </a:p>
        </p:txBody>
      </p:sp>
      <p:sp>
        <p:nvSpPr>
          <p:cNvPr id="11" name="object 21">
            <a:extLst>
              <a:ext uri="{FF2B5EF4-FFF2-40B4-BE49-F238E27FC236}">
                <a16:creationId xmlns:a16="http://schemas.microsoft.com/office/drawing/2014/main" id="{073CC1F1-B137-7603-B408-63CF2ADA0752}"/>
              </a:ext>
            </a:extLst>
          </p:cNvPr>
          <p:cNvSpPr txBox="1"/>
          <p:nvPr/>
        </p:nvSpPr>
        <p:spPr>
          <a:xfrm>
            <a:off x="7029370" y="4658450"/>
            <a:ext cx="3975610" cy="538609"/>
          </a:xfrm>
          <a:prstGeom prst="rect">
            <a:avLst/>
          </a:prstGeom>
        </p:spPr>
        <p:txBody>
          <a:bodyPr vert="horz" wrap="square" lIns="0" tIns="96520" rIns="0" bIns="0" rtlCol="0">
            <a:spAutoFit/>
          </a:bodyPr>
          <a:lstStyle/>
          <a:p>
            <a:pPr marL="96948">
              <a:spcBef>
                <a:spcPts val="760"/>
              </a:spcBef>
            </a:pPr>
            <a:r>
              <a:rPr sz="1400" b="1" dirty="0">
                <a:solidFill>
                  <a:srgbClr val="FF5500"/>
                </a:solidFill>
                <a:latin typeface="Noto Sans JP" panose="020B0500000000000000" pitchFamily="34" charset="-128"/>
                <a:ea typeface="Noto Sans JP" panose="020B0500000000000000" pitchFamily="34" charset="-128"/>
                <a:cs typeface="Calibri"/>
              </a:rPr>
              <a:t>④ </a:t>
            </a:r>
            <a:r>
              <a:rPr sz="1400" b="1" dirty="0">
                <a:solidFill>
                  <a:srgbClr val="FF5500"/>
                </a:solidFill>
                <a:latin typeface="Noto Sans JP" panose="020B0500000000000000" pitchFamily="34" charset="-128"/>
                <a:ea typeface="Noto Sans JP" panose="020B0500000000000000" pitchFamily="34" charset="-128"/>
                <a:cs typeface="BIZ UDPGothic"/>
              </a:rPr>
              <a:t>字幕</a:t>
            </a:r>
            <a:r>
              <a:rPr sz="1400" b="1" dirty="0">
                <a:solidFill>
                  <a:srgbClr val="FF5500"/>
                </a:solidFill>
                <a:latin typeface="Noto Sans JP" panose="020B0500000000000000" pitchFamily="34" charset="-128"/>
                <a:ea typeface="Noto Sans JP" panose="020B0500000000000000" pitchFamily="34" charset="-128"/>
                <a:cs typeface="Adobe Clean Han Black"/>
              </a:rPr>
              <a:t>テロップ‧</a:t>
            </a:r>
            <a:r>
              <a:rPr sz="1400" b="1" dirty="0">
                <a:solidFill>
                  <a:srgbClr val="FF5500"/>
                </a:solidFill>
                <a:latin typeface="Noto Sans JP" panose="020B0500000000000000" pitchFamily="34" charset="-128"/>
                <a:ea typeface="Noto Sans JP" panose="020B0500000000000000" pitchFamily="34" charset="-128"/>
                <a:cs typeface="BIZ UDPGothic"/>
              </a:rPr>
              <a:t>注釈（下部）</a:t>
            </a:r>
          </a:p>
          <a:p>
            <a:pPr marL="8467">
              <a:spcBef>
                <a:spcPts val="503"/>
              </a:spcBef>
            </a:pPr>
            <a:r>
              <a:rPr lang="ja-JP" altLang="en-US" sz="1000" b="1">
                <a:solidFill>
                  <a:srgbClr val="FF5500"/>
                </a:solidFill>
                <a:latin typeface="Noto Sans JP" panose="020B0500000000000000" pitchFamily="34" charset="-128"/>
                <a:ea typeface="Noto Sans JP" panose="020B0500000000000000" pitchFamily="34" charset="-128"/>
                <a:cs typeface="PMingLiU"/>
              </a:rPr>
              <a:t>　　</a:t>
            </a:r>
            <a:r>
              <a:rPr sz="1000" b="1" dirty="0" err="1">
                <a:latin typeface="Noto Sans JP" panose="020B0500000000000000" pitchFamily="34" charset="-128"/>
                <a:ea typeface="Noto Sans JP" panose="020B0500000000000000" pitchFamily="34" charset="-128"/>
                <a:cs typeface="PMingLiU"/>
              </a:rPr>
              <a:t>フォント‧サイズ</a:t>
            </a:r>
            <a:r>
              <a:rPr sz="1000" b="1" dirty="0" err="1">
                <a:latin typeface="Noto Sans JP" panose="020B0500000000000000" pitchFamily="34" charset="-128"/>
                <a:ea typeface="Noto Sans JP" panose="020B0500000000000000" pitchFamily="34" charset="-128"/>
                <a:cs typeface="SimSun"/>
              </a:rPr>
              <a:t>固定</a:t>
            </a:r>
            <a:endParaRPr sz="1000" b="1" dirty="0">
              <a:latin typeface="Noto Sans JP" panose="020B0500000000000000" pitchFamily="34" charset="-128"/>
              <a:ea typeface="Noto Sans JP" panose="020B0500000000000000" pitchFamily="34" charset="-128"/>
              <a:cs typeface="SimSun"/>
            </a:endParaRPr>
          </a:p>
        </p:txBody>
      </p:sp>
      <p:sp>
        <p:nvSpPr>
          <p:cNvPr id="12" name="object 25">
            <a:extLst>
              <a:ext uri="{FF2B5EF4-FFF2-40B4-BE49-F238E27FC236}">
                <a16:creationId xmlns:a16="http://schemas.microsoft.com/office/drawing/2014/main" id="{5D17C8DD-E660-3FA1-ADA7-E03725C77C93}"/>
              </a:ext>
            </a:extLst>
          </p:cNvPr>
          <p:cNvSpPr txBox="1"/>
          <p:nvPr/>
        </p:nvSpPr>
        <p:spPr>
          <a:xfrm>
            <a:off x="7029370" y="5450951"/>
            <a:ext cx="3975610" cy="538609"/>
          </a:xfrm>
          <a:prstGeom prst="rect">
            <a:avLst/>
          </a:prstGeom>
        </p:spPr>
        <p:txBody>
          <a:bodyPr vert="horz" wrap="square" lIns="0" tIns="96520" rIns="0" bIns="0" rtlCol="0">
            <a:spAutoFit/>
          </a:bodyPr>
          <a:lstStyle/>
          <a:p>
            <a:pPr marL="96948">
              <a:spcBef>
                <a:spcPts val="760"/>
              </a:spcBef>
            </a:pPr>
            <a:r>
              <a:rPr sz="1400" b="1" dirty="0">
                <a:solidFill>
                  <a:srgbClr val="FF5500"/>
                </a:solidFill>
                <a:latin typeface="Noto Sans JP" panose="020B0500000000000000" pitchFamily="34" charset="-128"/>
                <a:ea typeface="Noto Sans JP" panose="020B0500000000000000" pitchFamily="34" charset="-128"/>
                <a:cs typeface="Calibri"/>
              </a:rPr>
              <a:t>⑤ </a:t>
            </a:r>
            <a:r>
              <a:rPr sz="1400" b="1" dirty="0">
                <a:solidFill>
                  <a:srgbClr val="FF5500"/>
                </a:solidFill>
                <a:latin typeface="Noto Sans JP" panose="020B0500000000000000" pitchFamily="34" charset="-128"/>
                <a:ea typeface="Noto Sans JP" panose="020B0500000000000000" pitchFamily="34" charset="-128"/>
                <a:cs typeface="BIZ UDPGothic"/>
              </a:rPr>
              <a:t>名前</a:t>
            </a:r>
            <a:r>
              <a:rPr sz="1400" b="1" dirty="0">
                <a:solidFill>
                  <a:srgbClr val="FF5500"/>
                </a:solidFill>
                <a:latin typeface="Noto Sans JP" panose="020B0500000000000000" pitchFamily="34" charset="-128"/>
                <a:ea typeface="Noto Sans JP" panose="020B0500000000000000" pitchFamily="34" charset="-128"/>
                <a:cs typeface="Adobe Clean Han Black"/>
              </a:rPr>
              <a:t>テロップ‧</a:t>
            </a:r>
            <a:r>
              <a:rPr sz="1400" b="1" dirty="0">
                <a:solidFill>
                  <a:srgbClr val="FF5500"/>
                </a:solidFill>
                <a:latin typeface="Noto Sans JP" panose="020B0500000000000000" pitchFamily="34" charset="-128"/>
                <a:ea typeface="Noto Sans JP" panose="020B0500000000000000" pitchFamily="34" charset="-128"/>
                <a:cs typeface="BIZ UDPGothic"/>
              </a:rPr>
              <a:t>商品</a:t>
            </a:r>
            <a:r>
              <a:rPr sz="1400" b="1" dirty="0">
                <a:solidFill>
                  <a:srgbClr val="FF5500"/>
                </a:solidFill>
                <a:latin typeface="Noto Sans JP" panose="020B0500000000000000" pitchFamily="34" charset="-128"/>
                <a:ea typeface="Noto Sans JP" panose="020B0500000000000000" pitchFamily="34" charset="-128"/>
                <a:cs typeface="Adobe Clean Han Black"/>
              </a:rPr>
              <a:t>テロップ</a:t>
            </a:r>
          </a:p>
          <a:p>
            <a:pPr marL="8467">
              <a:spcBef>
                <a:spcPts val="503"/>
              </a:spcBef>
            </a:pPr>
            <a:r>
              <a:rPr lang="ja-JP" altLang="en-US" sz="1000" b="1">
                <a:solidFill>
                  <a:srgbClr val="FF5500"/>
                </a:solidFill>
                <a:latin typeface="Noto Sans JP" panose="020B0500000000000000" pitchFamily="34" charset="-128"/>
                <a:ea typeface="Noto Sans JP" panose="020B0500000000000000" pitchFamily="34" charset="-128"/>
                <a:cs typeface="SimSun"/>
              </a:rPr>
              <a:t>　　</a:t>
            </a:r>
            <a:r>
              <a:rPr sz="1000" b="1" dirty="0" err="1">
                <a:latin typeface="Noto Sans JP" panose="020B0500000000000000" pitchFamily="34" charset="-128"/>
                <a:ea typeface="Noto Sans JP" panose="020B0500000000000000" pitchFamily="34" charset="-128"/>
                <a:cs typeface="SimSun"/>
              </a:rPr>
              <a:t>名前</a:t>
            </a:r>
            <a:r>
              <a:rPr sz="1000" b="1" dirty="0" err="1">
                <a:latin typeface="Noto Sans JP" panose="020B0500000000000000" pitchFamily="34" charset="-128"/>
                <a:ea typeface="Noto Sans JP" panose="020B0500000000000000" pitchFamily="34" charset="-128"/>
                <a:cs typeface="PMingLiU"/>
              </a:rPr>
              <a:t>や</a:t>
            </a:r>
            <a:r>
              <a:rPr sz="1000" b="1" dirty="0" err="1">
                <a:latin typeface="Noto Sans JP" panose="020B0500000000000000" pitchFamily="34" charset="-128"/>
                <a:ea typeface="Noto Sans JP" panose="020B0500000000000000" pitchFamily="34" charset="-128"/>
                <a:cs typeface="SimSun"/>
              </a:rPr>
              <a:t>商品情報</a:t>
            </a:r>
            <a:r>
              <a:rPr sz="1000" b="1" dirty="0" err="1">
                <a:latin typeface="Noto Sans JP" panose="020B0500000000000000" pitchFamily="34" charset="-128"/>
                <a:ea typeface="Noto Sans JP" panose="020B0500000000000000" pitchFamily="34" charset="-128"/>
                <a:cs typeface="PMingLiU"/>
              </a:rPr>
              <a:t>を</a:t>
            </a:r>
            <a:r>
              <a:rPr sz="1000" b="1" dirty="0" err="1">
                <a:latin typeface="Noto Sans JP" panose="020B0500000000000000" pitchFamily="34" charset="-128"/>
                <a:ea typeface="Noto Sans JP" panose="020B0500000000000000" pitchFamily="34" charset="-128"/>
                <a:cs typeface="SimSun"/>
              </a:rPr>
              <a:t>表示</a:t>
            </a:r>
            <a:r>
              <a:rPr sz="1000" b="1" dirty="0" err="1">
                <a:latin typeface="Noto Sans JP" panose="020B0500000000000000" pitchFamily="34" charset="-128"/>
                <a:ea typeface="Noto Sans JP" panose="020B0500000000000000" pitchFamily="34" charset="-128"/>
                <a:cs typeface="PMingLiU"/>
              </a:rPr>
              <a:t>することも</a:t>
            </a:r>
            <a:r>
              <a:rPr sz="1000" b="1" dirty="0" err="1">
                <a:latin typeface="Noto Sans JP" panose="020B0500000000000000" pitchFamily="34" charset="-128"/>
                <a:ea typeface="Noto Sans JP" panose="020B0500000000000000" pitchFamily="34" charset="-128"/>
                <a:cs typeface="SimSun"/>
              </a:rPr>
              <a:t>可能</a:t>
            </a:r>
            <a:endParaRPr sz="1000" b="1" dirty="0">
              <a:latin typeface="Noto Sans JP" panose="020B0500000000000000" pitchFamily="34" charset="-128"/>
              <a:ea typeface="Noto Sans JP" panose="020B0500000000000000" pitchFamily="34" charset="-128"/>
              <a:cs typeface="SimSun"/>
            </a:endParaRPr>
          </a:p>
        </p:txBody>
      </p:sp>
      <p:cxnSp>
        <p:nvCxnSpPr>
          <p:cNvPr id="13" name="直線コネクタ 12">
            <a:extLst>
              <a:ext uri="{FF2B5EF4-FFF2-40B4-BE49-F238E27FC236}">
                <a16:creationId xmlns:a16="http://schemas.microsoft.com/office/drawing/2014/main" id="{3CA618DB-645E-FFA6-69EE-90BE4FCFB8B9}"/>
              </a:ext>
            </a:extLst>
          </p:cNvPr>
          <p:cNvCxnSpPr>
            <a:cxnSpLocks/>
          </p:cNvCxnSpPr>
          <p:nvPr/>
        </p:nvCxnSpPr>
        <p:spPr>
          <a:xfrm flipV="1">
            <a:off x="7029370" y="2286053"/>
            <a:ext cx="3924000" cy="7434"/>
          </a:xfrm>
          <a:prstGeom prst="line">
            <a:avLst/>
          </a:prstGeom>
          <a:ln w="158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BE4C9832-DDEA-24DC-D22D-3EDA7839E43C}"/>
              </a:ext>
            </a:extLst>
          </p:cNvPr>
          <p:cNvCxnSpPr>
            <a:cxnSpLocks/>
          </p:cNvCxnSpPr>
          <p:nvPr/>
        </p:nvCxnSpPr>
        <p:spPr>
          <a:xfrm flipV="1">
            <a:off x="7029370" y="3048091"/>
            <a:ext cx="3924000" cy="7434"/>
          </a:xfrm>
          <a:prstGeom prst="line">
            <a:avLst/>
          </a:prstGeom>
          <a:ln w="158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734FF14C-9C48-E4FA-00FA-17D0AEF28224}"/>
              </a:ext>
            </a:extLst>
          </p:cNvPr>
          <p:cNvCxnSpPr>
            <a:cxnSpLocks/>
          </p:cNvCxnSpPr>
          <p:nvPr/>
        </p:nvCxnSpPr>
        <p:spPr>
          <a:xfrm flipV="1">
            <a:off x="7029370" y="3810129"/>
            <a:ext cx="3924000" cy="7434"/>
          </a:xfrm>
          <a:prstGeom prst="line">
            <a:avLst/>
          </a:prstGeom>
          <a:ln w="158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209440D-2AFB-4D3A-270C-083F8531C768}"/>
              </a:ext>
            </a:extLst>
          </p:cNvPr>
          <p:cNvCxnSpPr>
            <a:cxnSpLocks/>
          </p:cNvCxnSpPr>
          <p:nvPr/>
        </p:nvCxnSpPr>
        <p:spPr>
          <a:xfrm flipV="1">
            <a:off x="7029370" y="4572167"/>
            <a:ext cx="3924000" cy="7434"/>
          </a:xfrm>
          <a:prstGeom prst="line">
            <a:avLst/>
          </a:prstGeom>
          <a:ln w="158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0E9C4C9E-1E3C-BEEC-DE70-0394061AADF0}"/>
              </a:ext>
            </a:extLst>
          </p:cNvPr>
          <p:cNvCxnSpPr>
            <a:cxnSpLocks/>
          </p:cNvCxnSpPr>
          <p:nvPr/>
        </p:nvCxnSpPr>
        <p:spPr>
          <a:xfrm flipV="1">
            <a:off x="7029370" y="5334205"/>
            <a:ext cx="3924000" cy="7434"/>
          </a:xfrm>
          <a:prstGeom prst="line">
            <a:avLst/>
          </a:prstGeom>
          <a:ln w="158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9C5EE056-ABB5-7B12-D22B-AA9E4F5C7085}"/>
              </a:ext>
            </a:extLst>
          </p:cNvPr>
          <p:cNvCxnSpPr>
            <a:cxnSpLocks/>
          </p:cNvCxnSpPr>
          <p:nvPr/>
        </p:nvCxnSpPr>
        <p:spPr>
          <a:xfrm flipV="1">
            <a:off x="7029370" y="6096244"/>
            <a:ext cx="3924000" cy="7434"/>
          </a:xfrm>
          <a:prstGeom prst="line">
            <a:avLst/>
          </a:prstGeom>
          <a:ln w="15875">
            <a:solidFill>
              <a:srgbClr val="FF8B6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289B-04D1-EFF1-5E61-A34BE3779C7B}"/>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DFAC40C8-BF4F-A76B-B7F1-E98EE50CF682}"/>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7E6E852-144E-C820-8D10-0D78538A7CCA}"/>
              </a:ext>
            </a:extLst>
          </p:cNvPr>
          <p:cNvSpPr txBox="1"/>
          <p:nvPr/>
        </p:nvSpPr>
        <p:spPr>
          <a:xfrm>
            <a:off x="444240" y="3196002"/>
            <a:ext cx="3094758" cy="769441"/>
          </a:xfrm>
          <a:prstGeom prst="rect">
            <a:avLst/>
          </a:prstGeom>
          <a:noFill/>
        </p:spPr>
        <p:txBody>
          <a:bodyPr wrap="none" rtlCol="0">
            <a:spAutoFit/>
          </a:bodyPr>
          <a:lstStyle/>
          <a:p>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PLANNING</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D5F7AA40-8D5D-60A2-D0B4-E960A9E48AB6}"/>
              </a:ext>
            </a:extLst>
          </p:cNvPr>
          <p:cNvSpPr txBox="1"/>
          <p:nvPr/>
        </p:nvSpPr>
        <p:spPr>
          <a:xfrm>
            <a:off x="452949" y="3848420"/>
            <a:ext cx="1569660"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掲載方法について</a:t>
            </a:r>
          </a:p>
        </p:txBody>
      </p:sp>
      <p:pic>
        <p:nvPicPr>
          <p:cNvPr id="7" name="図 6">
            <a:extLst>
              <a:ext uri="{FF2B5EF4-FFF2-40B4-BE49-F238E27FC236}">
                <a16:creationId xmlns:a16="http://schemas.microsoft.com/office/drawing/2014/main" id="{C44EC4A9-FE3B-5C75-06EB-4B0967B6C356}"/>
              </a:ext>
            </a:extLst>
          </p:cNvPr>
          <p:cNvPicPr>
            <a:picLocks noChangeAspect="1"/>
          </p:cNvPicPr>
          <p:nvPr/>
        </p:nvPicPr>
        <p:blipFill>
          <a:blip r:embed="rId3"/>
          <a:stretch>
            <a:fillRect/>
          </a:stretch>
        </p:blipFill>
        <p:spPr>
          <a:xfrm>
            <a:off x="604276" y="6376528"/>
            <a:ext cx="896207" cy="224052"/>
          </a:xfrm>
          <a:prstGeom prst="rect">
            <a:avLst/>
          </a:prstGeom>
        </p:spPr>
      </p:pic>
      <p:pic>
        <p:nvPicPr>
          <p:cNvPr id="8" name="図 7">
            <a:extLst>
              <a:ext uri="{FF2B5EF4-FFF2-40B4-BE49-F238E27FC236}">
                <a16:creationId xmlns:a16="http://schemas.microsoft.com/office/drawing/2014/main" id="{4DA189A1-9F41-3D5B-8D9F-AB0F98B9406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50747" y="6451832"/>
            <a:ext cx="4500" cy="162000"/>
          </a:xfrm>
          <a:prstGeom prst="rect">
            <a:avLst/>
          </a:prstGeom>
        </p:spPr>
      </p:pic>
      <p:sp>
        <p:nvSpPr>
          <p:cNvPr id="10" name="スライド番号プレースホルダー 22">
            <a:extLst>
              <a:ext uri="{FF2B5EF4-FFF2-40B4-BE49-F238E27FC236}">
                <a16:creationId xmlns:a16="http://schemas.microsoft.com/office/drawing/2014/main" id="{D1BECE97-CBF2-FE91-1A67-6FE64F0A1F6A}"/>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DB2B3D5C-B490-6E46-456F-13AAA25DF21F}"/>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5650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41836-F6BE-5E7C-CE4A-CE7C42391C3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460D11A8-4352-6310-0247-A3CF30EB086C}"/>
              </a:ext>
            </a:extLst>
          </p:cNvPr>
          <p:cNvPicPr>
            <a:picLocks noChangeAspect="1"/>
          </p:cNvPicPr>
          <p:nvPr/>
        </p:nvPicPr>
        <p:blipFill>
          <a:blip r:embed="rId2"/>
          <a:stretch>
            <a:fillRect/>
          </a:stretch>
        </p:blipFill>
        <p:spPr>
          <a:xfrm>
            <a:off x="0" y="0"/>
            <a:ext cx="12192000" cy="6858000"/>
          </a:xfrm>
          <a:prstGeom prst="rect">
            <a:avLst/>
          </a:prstGeom>
        </p:spPr>
      </p:pic>
      <p:pic>
        <p:nvPicPr>
          <p:cNvPr id="55" name="図 54">
            <a:extLst>
              <a:ext uri="{FF2B5EF4-FFF2-40B4-BE49-F238E27FC236}">
                <a16:creationId xmlns:a16="http://schemas.microsoft.com/office/drawing/2014/main" id="{B819DF80-DBDE-2072-E2B2-99524673EB15}"/>
              </a:ext>
            </a:extLst>
          </p:cNvPr>
          <p:cNvPicPr>
            <a:picLocks noChangeAspect="1"/>
          </p:cNvPicPr>
          <p:nvPr/>
        </p:nvPicPr>
        <p:blipFill>
          <a:blip r:embed="rId3"/>
          <a:stretch>
            <a:fillRect/>
          </a:stretch>
        </p:blipFill>
        <p:spPr>
          <a:xfrm>
            <a:off x="6076819" y="475279"/>
            <a:ext cx="6115181" cy="6382720"/>
          </a:xfrm>
          <a:prstGeom prst="rect">
            <a:avLst/>
          </a:prstGeom>
        </p:spPr>
      </p:pic>
      <p:pic>
        <p:nvPicPr>
          <p:cNvPr id="7" name="図 6" descr="図形, 四角形&#10;&#10;AI 生成コンテンツは誤りを含む可能性があります。">
            <a:extLst>
              <a:ext uri="{FF2B5EF4-FFF2-40B4-BE49-F238E27FC236}">
                <a16:creationId xmlns:a16="http://schemas.microsoft.com/office/drawing/2014/main" id="{752001F4-8181-3D10-E34B-5DDA4328CBCF}"/>
              </a:ext>
            </a:extLst>
          </p:cNvPr>
          <p:cNvPicPr>
            <a:picLocks noChangeAspect="1"/>
          </p:cNvPicPr>
          <p:nvPr/>
        </p:nvPicPr>
        <p:blipFill>
          <a:blip r:embed="rId4"/>
          <a:stretch>
            <a:fillRect/>
          </a:stretch>
        </p:blipFill>
        <p:spPr>
          <a:xfrm>
            <a:off x="0" y="0"/>
            <a:ext cx="12192000" cy="914400"/>
          </a:xfrm>
          <a:prstGeom prst="rect">
            <a:avLst/>
          </a:prstGeom>
        </p:spPr>
      </p:pic>
      <p:sp>
        <p:nvSpPr>
          <p:cNvPr id="10" name="テキスト ボックス 9">
            <a:extLst>
              <a:ext uri="{FF2B5EF4-FFF2-40B4-BE49-F238E27FC236}">
                <a16:creationId xmlns:a16="http://schemas.microsoft.com/office/drawing/2014/main" id="{ECBFF171-1004-6FB0-69D2-97DA84B283E8}"/>
              </a:ext>
            </a:extLst>
          </p:cNvPr>
          <p:cNvSpPr txBox="1"/>
          <p:nvPr/>
        </p:nvSpPr>
        <p:spPr>
          <a:xfrm>
            <a:off x="480727" y="210759"/>
            <a:ext cx="147348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25022B53-FA38-2292-9AED-B4F98F6DFDF7}"/>
              </a:ext>
            </a:extLst>
          </p:cNvPr>
          <p:cNvSpPr txBox="1"/>
          <p:nvPr/>
        </p:nvSpPr>
        <p:spPr>
          <a:xfrm>
            <a:off x="474201" y="427365"/>
            <a:ext cx="1518364"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メディアタイアップメニュー</a:t>
            </a:r>
          </a:p>
        </p:txBody>
      </p:sp>
      <p:sp>
        <p:nvSpPr>
          <p:cNvPr id="16" name="テキスト ボックス 15">
            <a:extLst>
              <a:ext uri="{FF2B5EF4-FFF2-40B4-BE49-F238E27FC236}">
                <a16:creationId xmlns:a16="http://schemas.microsoft.com/office/drawing/2014/main" id="{2B847ED1-1153-3A51-3AE4-3933B6A13DF1}"/>
              </a:ext>
            </a:extLst>
          </p:cNvPr>
          <p:cNvSpPr txBox="1"/>
          <p:nvPr/>
        </p:nvSpPr>
        <p:spPr>
          <a:xfrm>
            <a:off x="729691" y="1231484"/>
            <a:ext cx="6730048" cy="876715"/>
          </a:xfrm>
          <a:prstGeom prst="rect">
            <a:avLst/>
          </a:prstGeom>
          <a:noFill/>
        </p:spPr>
        <p:txBody>
          <a:bodyPr wrap="none" rtlCol="0">
            <a:spAutoFit/>
          </a:bodyPr>
          <a:lstStyle/>
          <a:p>
            <a:pPr>
              <a:lnSpc>
                <a:spcPct val="110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喫煙所サイネージ発のオリジナル情報番組</a:t>
            </a:r>
            <a:endPar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0000"/>
              </a:lnSpc>
            </a:pP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タイアップにて企業・サービス告知に活用が可能</a:t>
            </a:r>
          </a:p>
        </p:txBody>
      </p:sp>
      <p:sp>
        <p:nvSpPr>
          <p:cNvPr id="17" name="テキスト ボックス 16">
            <a:extLst>
              <a:ext uri="{FF2B5EF4-FFF2-40B4-BE49-F238E27FC236}">
                <a16:creationId xmlns:a16="http://schemas.microsoft.com/office/drawing/2014/main" id="{77154AFB-95DC-EB1E-35A3-AFC54FEC62FC}"/>
              </a:ext>
            </a:extLst>
          </p:cNvPr>
          <p:cNvSpPr txBox="1"/>
          <p:nvPr/>
        </p:nvSpPr>
        <p:spPr>
          <a:xfrm>
            <a:off x="1291136" y="2717079"/>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実施期間</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18" name="テキスト ボックス 17">
            <a:extLst>
              <a:ext uri="{FF2B5EF4-FFF2-40B4-BE49-F238E27FC236}">
                <a16:creationId xmlns:a16="http://schemas.microsoft.com/office/drawing/2014/main" id="{A25488E7-1F51-3BB4-B1D5-FF6FAACF1D66}"/>
              </a:ext>
            </a:extLst>
          </p:cNvPr>
          <p:cNvSpPr txBox="1"/>
          <p:nvPr/>
        </p:nvSpPr>
        <p:spPr>
          <a:xfrm>
            <a:off x="2612921" y="2740491"/>
            <a:ext cx="3798768" cy="157544"/>
          </a:xfrm>
          <a:prstGeom prst="rect">
            <a:avLst/>
          </a:prstGeom>
          <a:noFill/>
        </p:spPr>
        <p:txBody>
          <a:bodyPr wrap="square" lIns="0" tIns="0" rIns="0" bIns="0" rtlCol="0">
            <a:spAutoFit/>
          </a:bodyPr>
          <a:lstStyle/>
          <a:p>
            <a:pPr lvl="0">
              <a:lnSpc>
                <a:spcPct val="110000"/>
              </a:lnSpc>
              <a:tabLst>
                <a:tab pos="2078038" algn="l"/>
              </a:tabLst>
              <a:defRPr/>
            </a:pPr>
            <a:r>
              <a:rPr kumimoji="1" lang="en-US" altLang="ja-JP" sz="1000" dirty="0">
                <a:solidFill>
                  <a:srgbClr val="FF5500"/>
                </a:solidFill>
                <a:latin typeface="Noto Sans JP" panose="020B0500000000000000" pitchFamily="34" charset="-128"/>
                <a:ea typeface="Noto Sans JP" panose="020B0500000000000000" pitchFamily="34" charset="-128"/>
              </a:rPr>
              <a:t>1</a:t>
            </a:r>
            <a:r>
              <a:rPr kumimoji="1" lang="ja-JP" altLang="en-US" sz="1000">
                <a:solidFill>
                  <a:srgbClr val="FF5500"/>
                </a:solidFill>
                <a:latin typeface="Noto Sans JP" panose="020B0500000000000000" pitchFamily="34" charset="-128"/>
                <a:ea typeface="Noto Sans JP" panose="020B0500000000000000" pitchFamily="34" charset="-128"/>
              </a:rPr>
              <a:t>週間</a:t>
            </a:r>
            <a:r>
              <a:rPr kumimoji="1" lang="en-US" altLang="ja-JP" sz="1000" dirty="0">
                <a:solidFill>
                  <a:srgbClr val="FF5500"/>
                </a:solidFill>
                <a:latin typeface="Noto Sans JP" panose="020B0500000000000000" pitchFamily="34" charset="-128"/>
                <a:ea typeface="Noto Sans JP" panose="020B0500000000000000" pitchFamily="34" charset="-128"/>
              </a:rPr>
              <a:t> 〜</a:t>
            </a:r>
          </a:p>
        </p:txBody>
      </p:sp>
      <p:sp>
        <p:nvSpPr>
          <p:cNvPr id="19" name="テキスト ボックス 18">
            <a:extLst>
              <a:ext uri="{FF2B5EF4-FFF2-40B4-BE49-F238E27FC236}">
                <a16:creationId xmlns:a16="http://schemas.microsoft.com/office/drawing/2014/main" id="{370AA1C5-37A7-EB53-F0EA-BA8B30060F5B}"/>
              </a:ext>
            </a:extLst>
          </p:cNvPr>
          <p:cNvSpPr txBox="1"/>
          <p:nvPr/>
        </p:nvSpPr>
        <p:spPr>
          <a:xfrm>
            <a:off x="2386345" y="277001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23" name="テキスト ボックス 22">
            <a:extLst>
              <a:ext uri="{FF2B5EF4-FFF2-40B4-BE49-F238E27FC236}">
                <a16:creationId xmlns:a16="http://schemas.microsoft.com/office/drawing/2014/main" id="{7C6BFE66-FC9E-147D-E901-EC43394F4163}"/>
              </a:ext>
            </a:extLst>
          </p:cNvPr>
          <p:cNvSpPr txBox="1"/>
          <p:nvPr/>
        </p:nvSpPr>
        <p:spPr>
          <a:xfrm>
            <a:off x="2612921" y="2496566"/>
            <a:ext cx="3158734"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BREAK TIMES</a:t>
            </a:r>
            <a:endParaRPr kumimoji="1" lang="en"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24" name="テキスト ボックス 23">
            <a:extLst>
              <a:ext uri="{FF2B5EF4-FFF2-40B4-BE49-F238E27FC236}">
                <a16:creationId xmlns:a16="http://schemas.microsoft.com/office/drawing/2014/main" id="{28A920B9-26FC-28CA-0D72-D78F7FFDE511}"/>
              </a:ext>
            </a:extLst>
          </p:cNvPr>
          <p:cNvSpPr txBox="1"/>
          <p:nvPr/>
        </p:nvSpPr>
        <p:spPr>
          <a:xfrm>
            <a:off x="2386345" y="250561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25" name="テキスト ボックス 24">
            <a:extLst>
              <a:ext uri="{FF2B5EF4-FFF2-40B4-BE49-F238E27FC236}">
                <a16:creationId xmlns:a16="http://schemas.microsoft.com/office/drawing/2014/main" id="{F0DEA197-79D2-EBEC-CB07-B12730E8B176}"/>
              </a:ext>
            </a:extLst>
          </p:cNvPr>
          <p:cNvSpPr txBox="1"/>
          <p:nvPr/>
        </p:nvSpPr>
        <p:spPr>
          <a:xfrm>
            <a:off x="1291136" y="2443590"/>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メニュー名</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26" name="直線コネクタ 25">
            <a:extLst>
              <a:ext uri="{FF2B5EF4-FFF2-40B4-BE49-F238E27FC236}">
                <a16:creationId xmlns:a16="http://schemas.microsoft.com/office/drawing/2014/main" id="{439CE905-0F4B-FEBF-11C0-B35E38E5D24D}"/>
              </a:ext>
            </a:extLst>
          </p:cNvPr>
          <p:cNvCxnSpPr>
            <a:cxnSpLocks/>
          </p:cNvCxnSpPr>
          <p:nvPr/>
        </p:nvCxnSpPr>
        <p:spPr>
          <a:xfrm flipV="1">
            <a:off x="1205242" y="2709645"/>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C28059A9-DA29-03A0-28BC-CF93DD221591}"/>
              </a:ext>
            </a:extLst>
          </p:cNvPr>
          <p:cNvCxnSpPr>
            <a:cxnSpLocks/>
          </p:cNvCxnSpPr>
          <p:nvPr/>
        </p:nvCxnSpPr>
        <p:spPr>
          <a:xfrm flipV="1">
            <a:off x="1205242" y="241118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FE9F7692-5D34-FC26-3D23-949447EB2269}"/>
              </a:ext>
            </a:extLst>
          </p:cNvPr>
          <p:cNvSpPr txBox="1"/>
          <p:nvPr/>
        </p:nvSpPr>
        <p:spPr>
          <a:xfrm>
            <a:off x="2699477" y="5051274"/>
            <a:ext cx="3272675" cy="938527"/>
          </a:xfrm>
          <a:prstGeom prst="rect">
            <a:avLst/>
          </a:prstGeom>
          <a:noFill/>
        </p:spPr>
        <p:txBody>
          <a:bodyPr wrap="square" lIns="0" tIns="0" rIns="0" bIns="0" rtlCol="0">
            <a:spAutoFit/>
          </a:bodyPr>
          <a:lstStyle/>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 </a:t>
            </a:r>
            <a:r>
              <a:rPr lang="ja-JP" altLang="en-US" sz="800">
                <a:solidFill>
                  <a:srgbClr val="FF5500"/>
                </a:solidFill>
                <a:latin typeface="Noto Sans JP Light" panose="020B0300000000000000" pitchFamily="34" charset="-128"/>
                <a:ea typeface="Noto Sans JP Light" panose="020B0300000000000000" pitchFamily="34" charset="-128"/>
              </a:rPr>
              <a:t>純広告ではなくタイアップメニューとなります。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広告素材のそのままの転用は不可となります。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詳細や企画のご提案希望の際には、営業までお問い合わせください。</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撮影ができない場合、素材のご提供が必要となります。</a:t>
            </a:r>
            <a:br>
              <a:rPr lang="en-US" altLang="ja-JP" sz="800" dirty="0">
                <a:solidFill>
                  <a:srgbClr val="FF5500"/>
                </a:solidFill>
                <a:latin typeface="Noto Sans JP Light" panose="020B0300000000000000" pitchFamily="34" charset="-128"/>
                <a:ea typeface="Noto Sans JP Light" panose="020B0300000000000000" pitchFamily="34" charset="-128"/>
              </a:rPr>
            </a:b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番組の第三者的視点から企業情報・商品情報をお伝え致します。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※BREAK TIMES</a:t>
            </a:r>
            <a:r>
              <a:rPr lang="ja-JP" altLang="en-US" sz="800">
                <a:solidFill>
                  <a:srgbClr val="FF5500"/>
                </a:solidFill>
                <a:latin typeface="Noto Sans JP Light" panose="020B0300000000000000" pitchFamily="34" charset="-128"/>
                <a:ea typeface="Noto Sans JP Light" panose="020B0300000000000000" pitchFamily="34" charset="-128"/>
              </a:rPr>
              <a:t>編集部視点で客観的な賛同が得られない強調表現は、</a:t>
            </a:r>
            <a:br>
              <a:rPr lang="en-US" altLang="ja-JP" sz="800" dirty="0">
                <a:solidFill>
                  <a:srgbClr val="FF5500"/>
                </a:solidFill>
                <a:latin typeface="Noto Sans JP Light" panose="020B0300000000000000" pitchFamily="34" charset="-128"/>
                <a:ea typeface="Noto Sans JP Light" panose="020B0300000000000000" pitchFamily="34" charset="-128"/>
              </a:rPr>
            </a:br>
            <a:r>
              <a:rPr lang="ja-JP" altLang="en-US" sz="800">
                <a:solidFill>
                  <a:srgbClr val="FF5500"/>
                </a:solidFill>
                <a:latin typeface="Noto Sans JP Light" panose="020B0300000000000000" pitchFamily="34" charset="-128"/>
                <a:ea typeface="Noto Sans JP Light" panose="020B0300000000000000" pitchFamily="34" charset="-128"/>
              </a:rPr>
              <a:t>　訴求不可となります。</a:t>
            </a:r>
          </a:p>
        </p:txBody>
      </p:sp>
      <p:sp>
        <p:nvSpPr>
          <p:cNvPr id="115" name="テキスト ボックス 114">
            <a:extLst>
              <a:ext uri="{FF2B5EF4-FFF2-40B4-BE49-F238E27FC236}">
                <a16:creationId xmlns:a16="http://schemas.microsoft.com/office/drawing/2014/main" id="{23B28EE1-C069-8921-9717-1532E21A3135}"/>
              </a:ext>
            </a:extLst>
          </p:cNvPr>
          <p:cNvSpPr txBox="1"/>
          <p:nvPr/>
        </p:nvSpPr>
        <p:spPr>
          <a:xfrm>
            <a:off x="1291136" y="2945679"/>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料金</a:t>
            </a:r>
          </a:p>
        </p:txBody>
      </p:sp>
      <p:sp>
        <p:nvSpPr>
          <p:cNvPr id="116" name="テキスト ボックス 115">
            <a:extLst>
              <a:ext uri="{FF2B5EF4-FFF2-40B4-BE49-F238E27FC236}">
                <a16:creationId xmlns:a16="http://schemas.microsoft.com/office/drawing/2014/main" id="{C0A1950B-0FBE-624E-2F2A-C4CED31C0CC9}"/>
              </a:ext>
            </a:extLst>
          </p:cNvPr>
          <p:cNvSpPr txBox="1"/>
          <p:nvPr/>
        </p:nvSpPr>
        <p:spPr>
          <a:xfrm>
            <a:off x="2612921" y="2981791"/>
            <a:ext cx="3798768"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原則、メディアメニュー掲載料金に含む</a:t>
            </a:r>
            <a:endParaRPr kumimoji="0"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117" name="テキスト ボックス 116">
            <a:extLst>
              <a:ext uri="{FF2B5EF4-FFF2-40B4-BE49-F238E27FC236}">
                <a16:creationId xmlns:a16="http://schemas.microsoft.com/office/drawing/2014/main" id="{F37B7BCC-3534-ECE9-6E64-2CC9E1A10927}"/>
              </a:ext>
            </a:extLst>
          </p:cNvPr>
          <p:cNvSpPr txBox="1"/>
          <p:nvPr/>
        </p:nvSpPr>
        <p:spPr>
          <a:xfrm>
            <a:off x="2386345" y="299861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18" name="テキスト ボックス 117">
            <a:extLst>
              <a:ext uri="{FF2B5EF4-FFF2-40B4-BE49-F238E27FC236}">
                <a16:creationId xmlns:a16="http://schemas.microsoft.com/office/drawing/2014/main" id="{9CC6F42C-A161-52D9-CB24-32753F27B698}"/>
              </a:ext>
            </a:extLst>
          </p:cNvPr>
          <p:cNvSpPr txBox="1"/>
          <p:nvPr/>
        </p:nvSpPr>
        <p:spPr>
          <a:xfrm>
            <a:off x="1291136" y="3171170"/>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動画尺</a:t>
            </a:r>
          </a:p>
        </p:txBody>
      </p:sp>
      <p:sp>
        <p:nvSpPr>
          <p:cNvPr id="119" name="テキスト ボックス 118">
            <a:extLst>
              <a:ext uri="{FF2B5EF4-FFF2-40B4-BE49-F238E27FC236}">
                <a16:creationId xmlns:a16="http://schemas.microsoft.com/office/drawing/2014/main" id="{ECF0AB22-F2F8-7910-AC02-1E6F45BD51DD}"/>
              </a:ext>
            </a:extLst>
          </p:cNvPr>
          <p:cNvSpPr txBox="1"/>
          <p:nvPr/>
        </p:nvSpPr>
        <p:spPr>
          <a:xfrm>
            <a:off x="2386344" y="323679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20" name="テキスト ボックス 119">
            <a:extLst>
              <a:ext uri="{FF2B5EF4-FFF2-40B4-BE49-F238E27FC236}">
                <a16:creationId xmlns:a16="http://schemas.microsoft.com/office/drawing/2014/main" id="{636F15B1-7A6B-2F04-26FE-16964EC62E82}"/>
              </a:ext>
            </a:extLst>
          </p:cNvPr>
          <p:cNvSpPr txBox="1"/>
          <p:nvPr/>
        </p:nvSpPr>
        <p:spPr>
          <a:xfrm>
            <a:off x="2629698" y="3212153"/>
            <a:ext cx="3787179"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a:solidFill>
                  <a:srgbClr val="FF5500"/>
                </a:solidFill>
                <a:latin typeface="Noto Sans JP" panose="020B0500000000000000" pitchFamily="34" charset="-128"/>
                <a:ea typeface="Noto Sans JP" panose="020B0500000000000000" pitchFamily="34" charset="-128"/>
              </a:rPr>
              <a:t>秒</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ja-JP" altLang="en-US" sz="1000">
                <a:solidFill>
                  <a:srgbClr val="FF5500"/>
                </a:solidFill>
                <a:latin typeface="Noto Sans JP" panose="020B0500000000000000" pitchFamily="34" charset="-128"/>
                <a:ea typeface="Noto Sans JP" panose="020B0500000000000000" pitchFamily="34" charset="-128"/>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a:solidFill>
                  <a:srgbClr val="FF5500"/>
                </a:solidFill>
                <a:latin typeface="Noto Sans JP" panose="020B0500000000000000" pitchFamily="34" charset="-128"/>
                <a:ea typeface="Noto Sans JP" panose="020B0500000000000000" pitchFamily="34" charset="-128"/>
              </a:rPr>
              <a:t>秒</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1" name="直線コネクタ 120">
            <a:extLst>
              <a:ext uri="{FF2B5EF4-FFF2-40B4-BE49-F238E27FC236}">
                <a16:creationId xmlns:a16="http://schemas.microsoft.com/office/drawing/2014/main" id="{F49C5CC5-21C7-3C76-CEDA-415745FC74E3}"/>
              </a:ext>
            </a:extLst>
          </p:cNvPr>
          <p:cNvCxnSpPr>
            <a:cxnSpLocks/>
          </p:cNvCxnSpPr>
          <p:nvPr/>
        </p:nvCxnSpPr>
        <p:spPr>
          <a:xfrm flipV="1">
            <a:off x="1205242" y="2938245"/>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A0E630A0-3FA8-0A2A-F5F8-5D43E43433BE}"/>
              </a:ext>
            </a:extLst>
          </p:cNvPr>
          <p:cNvCxnSpPr>
            <a:cxnSpLocks/>
          </p:cNvCxnSpPr>
          <p:nvPr/>
        </p:nvCxnSpPr>
        <p:spPr>
          <a:xfrm flipV="1">
            <a:off x="1205242" y="3173297"/>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FC656D98-50C3-3270-D150-087D0FEE24C8}"/>
              </a:ext>
            </a:extLst>
          </p:cNvPr>
          <p:cNvCxnSpPr>
            <a:cxnSpLocks/>
          </p:cNvCxnSpPr>
          <p:nvPr/>
        </p:nvCxnSpPr>
        <p:spPr>
          <a:xfrm flipV="1">
            <a:off x="1205242" y="340851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4" name="テキスト ボックス 123">
            <a:extLst>
              <a:ext uri="{FF2B5EF4-FFF2-40B4-BE49-F238E27FC236}">
                <a16:creationId xmlns:a16="http://schemas.microsoft.com/office/drawing/2014/main" id="{B1CC0E2E-2118-9DED-D275-C07F7827AD2C}"/>
              </a:ext>
            </a:extLst>
          </p:cNvPr>
          <p:cNvSpPr txBox="1"/>
          <p:nvPr/>
        </p:nvSpPr>
        <p:spPr>
          <a:xfrm>
            <a:off x="1283185" y="3425611"/>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申込期限</a:t>
            </a:r>
          </a:p>
        </p:txBody>
      </p:sp>
      <p:sp>
        <p:nvSpPr>
          <p:cNvPr id="125" name="テキスト ボックス 124">
            <a:extLst>
              <a:ext uri="{FF2B5EF4-FFF2-40B4-BE49-F238E27FC236}">
                <a16:creationId xmlns:a16="http://schemas.microsoft.com/office/drawing/2014/main" id="{6A5DC1A8-D80E-EBDE-1FBB-7837F807C9CA}"/>
              </a:ext>
            </a:extLst>
          </p:cNvPr>
          <p:cNvSpPr txBox="1"/>
          <p:nvPr/>
        </p:nvSpPr>
        <p:spPr>
          <a:xfrm>
            <a:off x="2378393" y="3491233"/>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26" name="テキスト ボックス 125">
            <a:extLst>
              <a:ext uri="{FF2B5EF4-FFF2-40B4-BE49-F238E27FC236}">
                <a16:creationId xmlns:a16="http://schemas.microsoft.com/office/drawing/2014/main" id="{3C08BF3D-27F5-2ADA-5662-F93ED3901D2C}"/>
              </a:ext>
            </a:extLst>
          </p:cNvPr>
          <p:cNvSpPr txBox="1"/>
          <p:nvPr/>
        </p:nvSpPr>
        <p:spPr>
          <a:xfrm>
            <a:off x="2621747" y="3466594"/>
            <a:ext cx="3787179"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掲載開始日の</a:t>
            </a: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rPr>
              <a:t>30</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営業日前まで</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7" name="直線コネクタ 126">
            <a:extLst>
              <a:ext uri="{FF2B5EF4-FFF2-40B4-BE49-F238E27FC236}">
                <a16:creationId xmlns:a16="http://schemas.microsoft.com/office/drawing/2014/main" id="{87AD5A66-4232-DBFD-368A-5D12FA67BDC4}"/>
              </a:ext>
            </a:extLst>
          </p:cNvPr>
          <p:cNvCxnSpPr>
            <a:cxnSpLocks/>
          </p:cNvCxnSpPr>
          <p:nvPr/>
        </p:nvCxnSpPr>
        <p:spPr>
          <a:xfrm flipV="1">
            <a:off x="1197291" y="3662952"/>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8" name="テキスト ボックス 127">
            <a:extLst>
              <a:ext uri="{FF2B5EF4-FFF2-40B4-BE49-F238E27FC236}">
                <a16:creationId xmlns:a16="http://schemas.microsoft.com/office/drawing/2014/main" id="{F9E37EFE-4203-3995-CC3A-DF77251BF17C}"/>
              </a:ext>
            </a:extLst>
          </p:cNvPr>
          <p:cNvSpPr txBox="1"/>
          <p:nvPr/>
        </p:nvSpPr>
        <p:spPr>
          <a:xfrm>
            <a:off x="1283185" y="3664150"/>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制作</a:t>
            </a:r>
          </a:p>
        </p:txBody>
      </p:sp>
      <p:sp>
        <p:nvSpPr>
          <p:cNvPr id="129" name="テキスト ボックス 128">
            <a:extLst>
              <a:ext uri="{FF2B5EF4-FFF2-40B4-BE49-F238E27FC236}">
                <a16:creationId xmlns:a16="http://schemas.microsoft.com/office/drawing/2014/main" id="{3166691D-455A-B630-D978-2FA34F16494D}"/>
              </a:ext>
            </a:extLst>
          </p:cNvPr>
          <p:cNvSpPr txBox="1"/>
          <p:nvPr/>
        </p:nvSpPr>
        <p:spPr>
          <a:xfrm>
            <a:off x="2378393" y="372977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0" name="テキスト ボックス 129">
            <a:extLst>
              <a:ext uri="{FF2B5EF4-FFF2-40B4-BE49-F238E27FC236}">
                <a16:creationId xmlns:a16="http://schemas.microsoft.com/office/drawing/2014/main" id="{46937C2A-EB60-56FD-1EB0-839A27521787}"/>
              </a:ext>
            </a:extLst>
          </p:cNvPr>
          <p:cNvSpPr txBox="1"/>
          <p:nvPr/>
        </p:nvSpPr>
        <p:spPr>
          <a:xfrm>
            <a:off x="2621747" y="3705133"/>
            <a:ext cx="3787179"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媒体社にて制作</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1" name="直線コネクタ 130">
            <a:extLst>
              <a:ext uri="{FF2B5EF4-FFF2-40B4-BE49-F238E27FC236}">
                <a16:creationId xmlns:a16="http://schemas.microsoft.com/office/drawing/2014/main" id="{ECE9C0FC-1A4E-A7D6-3819-69FCC27C0DA5}"/>
              </a:ext>
            </a:extLst>
          </p:cNvPr>
          <p:cNvCxnSpPr>
            <a:cxnSpLocks/>
          </p:cNvCxnSpPr>
          <p:nvPr/>
        </p:nvCxnSpPr>
        <p:spPr>
          <a:xfrm flipV="1">
            <a:off x="1197291" y="390149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2" name="テキスト ボックス 131">
            <a:extLst>
              <a:ext uri="{FF2B5EF4-FFF2-40B4-BE49-F238E27FC236}">
                <a16:creationId xmlns:a16="http://schemas.microsoft.com/office/drawing/2014/main" id="{37818741-1491-C10E-9226-B40872752AA6}"/>
              </a:ext>
            </a:extLst>
          </p:cNvPr>
          <p:cNvSpPr txBox="1"/>
          <p:nvPr/>
        </p:nvSpPr>
        <p:spPr>
          <a:xfrm>
            <a:off x="1283185" y="4042162"/>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二次利用</a:t>
            </a:r>
          </a:p>
        </p:txBody>
      </p:sp>
      <p:sp>
        <p:nvSpPr>
          <p:cNvPr id="133" name="テキスト ボックス 132">
            <a:extLst>
              <a:ext uri="{FF2B5EF4-FFF2-40B4-BE49-F238E27FC236}">
                <a16:creationId xmlns:a16="http://schemas.microsoft.com/office/drawing/2014/main" id="{01269984-C80E-23D1-D16A-CB2842F3A2C2}"/>
              </a:ext>
            </a:extLst>
          </p:cNvPr>
          <p:cNvSpPr txBox="1"/>
          <p:nvPr/>
        </p:nvSpPr>
        <p:spPr>
          <a:xfrm>
            <a:off x="2378393" y="4107784"/>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4" name="テキスト ボックス 133">
            <a:extLst>
              <a:ext uri="{FF2B5EF4-FFF2-40B4-BE49-F238E27FC236}">
                <a16:creationId xmlns:a16="http://schemas.microsoft.com/office/drawing/2014/main" id="{B888E7D9-3E99-C393-0AC2-41EA2270C804}"/>
              </a:ext>
            </a:extLst>
          </p:cNvPr>
          <p:cNvSpPr txBox="1"/>
          <p:nvPr/>
        </p:nvSpPr>
        <p:spPr>
          <a:xfrm>
            <a:off x="2621747" y="3984975"/>
            <a:ext cx="3787179" cy="32682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a:solidFill>
                  <a:srgbClr val="FF5500"/>
                </a:solidFill>
                <a:latin typeface="Noto Sans JP" panose="020B0500000000000000" pitchFamily="34" charset="-128"/>
                <a:ea typeface="Noto Sans JP" panose="020B0500000000000000" pitchFamily="34" charset="-128"/>
              </a:rPr>
              <a:t>可能（二次利用費</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10</a:t>
            </a:r>
            <a:r>
              <a:rPr kumimoji="1" lang="ja-JP" altLang="en-US" sz="1000">
                <a:solidFill>
                  <a:srgbClr val="FF5500"/>
                </a:solidFill>
                <a:latin typeface="Noto Sans JP" panose="020B0500000000000000" pitchFamily="34" charset="-128"/>
                <a:ea typeface="Noto Sans JP" panose="020B0500000000000000" pitchFamily="34" charset="-128"/>
              </a:rPr>
              <a:t>万円</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ja-JP" altLang="en-US" sz="1000">
                <a:solidFill>
                  <a:srgbClr val="FF5500"/>
                </a:solidFill>
                <a:latin typeface="Noto Sans JP" panose="020B0500000000000000" pitchFamily="34" charset="-128"/>
                <a:ea typeface="Noto Sans JP" panose="020B0500000000000000" pitchFamily="34" charset="-128"/>
              </a:rPr>
              <a:t>）</a:t>
            </a:r>
            <a:endParaRPr kumimoji="1" lang="en-US" altLang="ja-JP" sz="1000" dirty="0">
              <a:solidFill>
                <a:srgbClr val="FF5500"/>
              </a:solidFill>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rPr>
              <a:t>※</a:t>
            </a:r>
            <a:r>
              <a:rPr kumimoji="1" lang="ja-JP" altLang="en-US" sz="1000">
                <a:solidFill>
                  <a:srgbClr val="FF5500"/>
                </a:solidFill>
                <a:latin typeface="Noto Sans JP" panose="020B0500000000000000" pitchFamily="34" charset="-128"/>
                <a:ea typeface="Noto Sans JP" panose="020B0500000000000000" pitchFamily="34" charset="-128"/>
              </a:rPr>
              <a:t>利用先の事前提示は必須</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5" name="直線コネクタ 134">
            <a:extLst>
              <a:ext uri="{FF2B5EF4-FFF2-40B4-BE49-F238E27FC236}">
                <a16:creationId xmlns:a16="http://schemas.microsoft.com/office/drawing/2014/main" id="{5B52D8BE-0CA2-E7C8-F848-5DB68C7C792A}"/>
              </a:ext>
            </a:extLst>
          </p:cNvPr>
          <p:cNvCxnSpPr>
            <a:cxnSpLocks/>
          </p:cNvCxnSpPr>
          <p:nvPr/>
        </p:nvCxnSpPr>
        <p:spPr>
          <a:xfrm flipV="1">
            <a:off x="1197291" y="4388160"/>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6" name="テキスト ボックス 135">
            <a:extLst>
              <a:ext uri="{FF2B5EF4-FFF2-40B4-BE49-F238E27FC236}">
                <a16:creationId xmlns:a16="http://schemas.microsoft.com/office/drawing/2014/main" id="{78A622DA-8722-F455-3D52-A67326D0D48C}"/>
              </a:ext>
            </a:extLst>
          </p:cNvPr>
          <p:cNvSpPr txBox="1"/>
          <p:nvPr/>
        </p:nvSpPr>
        <p:spPr>
          <a:xfrm>
            <a:off x="1283185" y="4405260"/>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a:solidFill>
                  <a:srgbClr val="FF5500"/>
                </a:solidFill>
                <a:latin typeface="Noto Sans JP" panose="020B0500000000000000" pitchFamily="34" charset="-128"/>
                <a:ea typeface="Noto Sans JP" panose="020B0500000000000000" pitchFamily="34" charset="-128"/>
              </a:rPr>
              <a:t>アーカイブ</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137" name="テキスト ボックス 136">
            <a:extLst>
              <a:ext uri="{FF2B5EF4-FFF2-40B4-BE49-F238E27FC236}">
                <a16:creationId xmlns:a16="http://schemas.microsoft.com/office/drawing/2014/main" id="{D6A2A167-87E6-980E-0645-61A3481615EF}"/>
              </a:ext>
            </a:extLst>
          </p:cNvPr>
          <p:cNvSpPr txBox="1"/>
          <p:nvPr/>
        </p:nvSpPr>
        <p:spPr>
          <a:xfrm>
            <a:off x="2378393" y="447088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8" name="テキスト ボックス 137">
            <a:extLst>
              <a:ext uri="{FF2B5EF4-FFF2-40B4-BE49-F238E27FC236}">
                <a16:creationId xmlns:a16="http://schemas.microsoft.com/office/drawing/2014/main" id="{F9F2147B-AF97-A5EE-2AF5-55F6F42E50BB}"/>
              </a:ext>
            </a:extLst>
          </p:cNvPr>
          <p:cNvSpPr txBox="1"/>
          <p:nvPr/>
        </p:nvSpPr>
        <p:spPr>
          <a:xfrm>
            <a:off x="2621747" y="4446243"/>
            <a:ext cx="3787179" cy="164789"/>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a:solidFill>
                  <a:srgbClr val="FF5500"/>
                </a:solidFill>
                <a:latin typeface="Noto Sans JP" panose="020B0500000000000000" pitchFamily="34" charset="-128"/>
                <a:ea typeface="Noto Sans JP" panose="020B0500000000000000" pitchFamily="34" charset="-128"/>
              </a:rPr>
              <a:t>公式</a:t>
            </a:r>
            <a:r>
              <a:rPr kumimoji="1" lang="en-US" altLang="ja-JP" sz="1000" dirty="0">
                <a:solidFill>
                  <a:srgbClr val="FF5500"/>
                </a:solidFill>
                <a:latin typeface="Inter UI" panose="020B0502030000000004" pitchFamily="34" charset="0"/>
                <a:ea typeface="Inter UI" panose="020B0502030000000004" pitchFamily="34" charset="0"/>
                <a:cs typeface="Inter UI" panose="020B0502030000000004" pitchFamily="34" charset="0"/>
              </a:rPr>
              <a:t>YouTube</a:t>
            </a:r>
            <a:r>
              <a:rPr kumimoji="1" lang="ja-JP" altLang="en-US" sz="1000">
                <a:solidFill>
                  <a:srgbClr val="FF5500"/>
                </a:solidFill>
                <a:latin typeface="Noto Sans JP" panose="020B0500000000000000" pitchFamily="34" charset="-128"/>
                <a:ea typeface="Noto Sans JP" panose="020B0500000000000000" pitchFamily="34" charset="-128"/>
              </a:rPr>
              <a:t>チャンネルにて掲載（放映日以降）</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9" name="直線コネクタ 138">
            <a:extLst>
              <a:ext uri="{FF2B5EF4-FFF2-40B4-BE49-F238E27FC236}">
                <a16:creationId xmlns:a16="http://schemas.microsoft.com/office/drawing/2014/main" id="{7E353BBE-4E5E-65E6-9BAA-B1CCC8432C65}"/>
              </a:ext>
            </a:extLst>
          </p:cNvPr>
          <p:cNvCxnSpPr>
            <a:cxnSpLocks/>
          </p:cNvCxnSpPr>
          <p:nvPr/>
        </p:nvCxnSpPr>
        <p:spPr>
          <a:xfrm flipV="1">
            <a:off x="1197291" y="464260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40" name="テキスト ボックス 139">
            <a:extLst>
              <a:ext uri="{FF2B5EF4-FFF2-40B4-BE49-F238E27FC236}">
                <a16:creationId xmlns:a16="http://schemas.microsoft.com/office/drawing/2014/main" id="{98D14637-9ECD-B4D9-5A31-F61107C51454}"/>
              </a:ext>
            </a:extLst>
          </p:cNvPr>
          <p:cNvSpPr txBox="1"/>
          <p:nvPr/>
        </p:nvSpPr>
        <p:spPr>
          <a:xfrm>
            <a:off x="1283185" y="4667653"/>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フォーマット</a:t>
            </a:r>
          </a:p>
        </p:txBody>
      </p:sp>
      <p:sp>
        <p:nvSpPr>
          <p:cNvPr id="141" name="テキスト ボックス 140">
            <a:extLst>
              <a:ext uri="{FF2B5EF4-FFF2-40B4-BE49-F238E27FC236}">
                <a16:creationId xmlns:a16="http://schemas.microsoft.com/office/drawing/2014/main" id="{01183897-5DB7-C837-3E2E-620553FB2FBA}"/>
              </a:ext>
            </a:extLst>
          </p:cNvPr>
          <p:cNvSpPr txBox="1"/>
          <p:nvPr/>
        </p:nvSpPr>
        <p:spPr>
          <a:xfrm>
            <a:off x="2378393" y="4733275"/>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42" name="テキスト ボックス 141">
            <a:extLst>
              <a:ext uri="{FF2B5EF4-FFF2-40B4-BE49-F238E27FC236}">
                <a16:creationId xmlns:a16="http://schemas.microsoft.com/office/drawing/2014/main" id="{A3EC95FD-0C76-1102-F061-39E9EACD5762}"/>
              </a:ext>
            </a:extLst>
          </p:cNvPr>
          <p:cNvSpPr txBox="1"/>
          <p:nvPr/>
        </p:nvSpPr>
        <p:spPr>
          <a:xfrm>
            <a:off x="2621747" y="4708636"/>
            <a:ext cx="3787179"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u="none" strike="noStrike" kern="1200" cap="none" spc="0" normalizeH="0" baseline="0" noProof="0" dirty="0">
                <a:ln>
                  <a:noFill/>
                </a:ln>
                <a:solidFill>
                  <a:srgbClr val="FF5500"/>
                </a:solidFill>
                <a:effectLst/>
                <a:uLnTx/>
                <a:uFillTx/>
                <a:latin typeface="Inter UI" panose="020B0502030000000004" pitchFamily="34" charset="0"/>
                <a:ea typeface="Inter UI" panose="020B0502030000000004" pitchFamily="34" charset="0"/>
                <a:cs typeface="Inter UI" panose="020B0502030000000004" pitchFamily="34" charset="0"/>
              </a:rPr>
              <a:t>BREAK TIMES</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指定のフォーマット</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43" name="直線コネクタ 142">
            <a:extLst>
              <a:ext uri="{FF2B5EF4-FFF2-40B4-BE49-F238E27FC236}">
                <a16:creationId xmlns:a16="http://schemas.microsoft.com/office/drawing/2014/main" id="{6B214A30-4333-1AAB-C127-F751D42009ED}"/>
              </a:ext>
            </a:extLst>
          </p:cNvPr>
          <p:cNvCxnSpPr>
            <a:cxnSpLocks/>
          </p:cNvCxnSpPr>
          <p:nvPr/>
        </p:nvCxnSpPr>
        <p:spPr>
          <a:xfrm flipV="1">
            <a:off x="1197291" y="4904994"/>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2" name="図 1">
            <a:extLst>
              <a:ext uri="{FF2B5EF4-FFF2-40B4-BE49-F238E27FC236}">
                <a16:creationId xmlns:a16="http://schemas.microsoft.com/office/drawing/2014/main" id="{0415B4E9-84B9-723C-0248-E07BA67C0EA3}"/>
              </a:ext>
            </a:extLst>
          </p:cNvPr>
          <p:cNvPicPr>
            <a:picLocks noChangeAspect="1"/>
          </p:cNvPicPr>
          <p:nvPr/>
        </p:nvPicPr>
        <p:blipFill>
          <a:blip r:embed="rId5"/>
          <a:stretch>
            <a:fillRect/>
          </a:stretch>
        </p:blipFill>
        <p:spPr>
          <a:xfrm>
            <a:off x="604276" y="6376528"/>
            <a:ext cx="896207" cy="224052"/>
          </a:xfrm>
          <a:prstGeom prst="rect">
            <a:avLst/>
          </a:prstGeom>
        </p:spPr>
      </p:pic>
      <p:pic>
        <p:nvPicPr>
          <p:cNvPr id="3" name="図 2">
            <a:extLst>
              <a:ext uri="{FF2B5EF4-FFF2-40B4-BE49-F238E27FC236}">
                <a16:creationId xmlns:a16="http://schemas.microsoft.com/office/drawing/2014/main" id="{97860DD5-326B-FBBF-1981-DB566BEB17E8}"/>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50747" y="6451832"/>
            <a:ext cx="4500" cy="162000"/>
          </a:xfrm>
          <a:prstGeom prst="rect">
            <a:avLst/>
          </a:prstGeom>
        </p:spPr>
      </p:pic>
      <p:sp>
        <p:nvSpPr>
          <p:cNvPr id="4" name="スライド番号プレースホルダー 22">
            <a:extLst>
              <a:ext uri="{FF2B5EF4-FFF2-40B4-BE49-F238E27FC236}">
                <a16:creationId xmlns:a16="http://schemas.microsoft.com/office/drawing/2014/main" id="{BB269F27-4336-6BBA-1708-83D8EBC3C3B4}"/>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a:t>
            </a:fld>
            <a:endParaRPr kumimoji="1" lang="ja-JP" altLang="en-US" sz="900">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F907FD97-ED34-A16F-3D49-430D0AEFC2E2}"/>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12" name="図 11">
            <a:extLst>
              <a:ext uri="{FF2B5EF4-FFF2-40B4-BE49-F238E27FC236}">
                <a16:creationId xmlns:a16="http://schemas.microsoft.com/office/drawing/2014/main" id="{FFBE6067-ABAB-CF36-4F12-316DDE7613D3}"/>
              </a:ext>
            </a:extLst>
          </p:cNvPr>
          <p:cNvPicPr>
            <a:picLocks noChangeAspect="1"/>
          </p:cNvPicPr>
          <p:nvPr/>
        </p:nvPicPr>
        <p:blipFill>
          <a:blip r:embed="rId8"/>
          <a:stretch>
            <a:fillRect/>
          </a:stretch>
        </p:blipFill>
        <p:spPr>
          <a:xfrm>
            <a:off x="7094426" y="2680190"/>
            <a:ext cx="3980800" cy="2239200"/>
          </a:xfrm>
          <a:prstGeom prst="rect">
            <a:avLst/>
          </a:prstGeom>
        </p:spPr>
      </p:pic>
    </p:spTree>
    <p:extLst>
      <p:ext uri="{BB962C8B-B14F-4D97-AF65-F5344CB8AC3E}">
        <p14:creationId xmlns:p14="http://schemas.microsoft.com/office/powerpoint/2010/main" val="209139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90C78-A470-3DFE-393B-91FFB76B8127}"/>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5566C3F3-0166-E92B-17BF-73A3839302F5}"/>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034AE6CF-31E6-9F5C-E8ED-A7D9BD190D3C}"/>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15DFE0B7-C05B-347B-3EB8-4D3D118AB6C7}"/>
              </a:ext>
            </a:extLst>
          </p:cNvPr>
          <p:cNvSpPr txBox="1"/>
          <p:nvPr/>
        </p:nvSpPr>
        <p:spPr>
          <a:xfrm>
            <a:off x="740233" y="1196199"/>
            <a:ext cx="8602035" cy="902555"/>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商品</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PR</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からインタビュー</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取材まで、様々な訴求に合わせて</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p>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それぞれに適したタイアップ企画動画をご提案いたします</a:t>
            </a:r>
          </a:p>
        </p:txBody>
      </p:sp>
      <p:sp>
        <p:nvSpPr>
          <p:cNvPr id="39" name="テキスト ボックス 38">
            <a:extLst>
              <a:ext uri="{FF2B5EF4-FFF2-40B4-BE49-F238E27FC236}">
                <a16:creationId xmlns:a16="http://schemas.microsoft.com/office/drawing/2014/main" id="{8F9A051A-A0A1-5ADB-2E64-C793391E2D87}"/>
              </a:ext>
            </a:extLst>
          </p:cNvPr>
          <p:cNvSpPr txBox="1"/>
          <p:nvPr/>
        </p:nvSpPr>
        <p:spPr>
          <a:xfrm>
            <a:off x="480727" y="210759"/>
            <a:ext cx="147348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7E166C9B-F6F3-3197-5BE5-4E50FA3C755D}"/>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企画概要</a:t>
            </a:r>
          </a:p>
        </p:txBody>
      </p:sp>
      <p:sp>
        <p:nvSpPr>
          <p:cNvPr id="5" name="角丸四角形 4">
            <a:extLst>
              <a:ext uri="{FF2B5EF4-FFF2-40B4-BE49-F238E27FC236}">
                <a16:creationId xmlns:a16="http://schemas.microsoft.com/office/drawing/2014/main" id="{6B50781A-0385-420D-B146-DDAD3134F74F}"/>
              </a:ext>
            </a:extLst>
          </p:cNvPr>
          <p:cNvSpPr/>
          <p:nvPr/>
        </p:nvSpPr>
        <p:spPr>
          <a:xfrm>
            <a:off x="1914060" y="245401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6" name="テキスト ボックス 5">
            <a:extLst>
              <a:ext uri="{FF2B5EF4-FFF2-40B4-BE49-F238E27FC236}">
                <a16:creationId xmlns:a16="http://schemas.microsoft.com/office/drawing/2014/main" id="{6D8AD5AE-8F32-0A27-3049-AFCE7FB7BF56}"/>
              </a:ext>
            </a:extLst>
          </p:cNvPr>
          <p:cNvSpPr txBox="1"/>
          <p:nvPr/>
        </p:nvSpPr>
        <p:spPr>
          <a:xfrm>
            <a:off x="1933923" y="2416350"/>
            <a:ext cx="1645322"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PRODUCT &amp; SERVICE</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5" name="角丸四角形 24">
            <a:extLst>
              <a:ext uri="{FF2B5EF4-FFF2-40B4-BE49-F238E27FC236}">
                <a16:creationId xmlns:a16="http://schemas.microsoft.com/office/drawing/2014/main" id="{D4908E57-1D9C-DDB7-F4A4-F37F58C873A6}"/>
              </a:ext>
            </a:extLst>
          </p:cNvPr>
          <p:cNvSpPr/>
          <p:nvPr/>
        </p:nvSpPr>
        <p:spPr>
          <a:xfrm>
            <a:off x="3889271" y="2469855"/>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6" name="テキスト ボックス 25">
            <a:extLst>
              <a:ext uri="{FF2B5EF4-FFF2-40B4-BE49-F238E27FC236}">
                <a16:creationId xmlns:a16="http://schemas.microsoft.com/office/drawing/2014/main" id="{23B15B66-0061-85F3-C875-F6F144D99E9D}"/>
              </a:ext>
            </a:extLst>
          </p:cNvPr>
          <p:cNvSpPr txBox="1"/>
          <p:nvPr/>
        </p:nvSpPr>
        <p:spPr>
          <a:xfrm>
            <a:off x="4152906" y="2449799"/>
            <a:ext cx="1195520"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NEWS REPORT</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角丸四角形 7">
            <a:extLst>
              <a:ext uri="{FF2B5EF4-FFF2-40B4-BE49-F238E27FC236}">
                <a16:creationId xmlns:a16="http://schemas.microsoft.com/office/drawing/2014/main" id="{9ADCE06F-7143-AB1C-16FB-2531BD1CCBAB}"/>
              </a:ext>
            </a:extLst>
          </p:cNvPr>
          <p:cNvSpPr/>
          <p:nvPr/>
        </p:nvSpPr>
        <p:spPr>
          <a:xfrm>
            <a:off x="5872055" y="2456583"/>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4" name="テキスト ボックス 13">
            <a:extLst>
              <a:ext uri="{FF2B5EF4-FFF2-40B4-BE49-F238E27FC236}">
                <a16:creationId xmlns:a16="http://schemas.microsoft.com/office/drawing/2014/main" id="{9E0891F1-56BB-F857-EFA1-0770EC127327}"/>
              </a:ext>
            </a:extLst>
          </p:cNvPr>
          <p:cNvSpPr txBox="1"/>
          <p:nvPr/>
        </p:nvSpPr>
        <p:spPr>
          <a:xfrm>
            <a:off x="6277204" y="2428070"/>
            <a:ext cx="957955"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INTERVIEW</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3" name="角丸四角形 22">
            <a:extLst>
              <a:ext uri="{FF2B5EF4-FFF2-40B4-BE49-F238E27FC236}">
                <a16:creationId xmlns:a16="http://schemas.microsoft.com/office/drawing/2014/main" id="{CE07CF1B-A60E-6F08-70D4-E7E65D34CB9C}"/>
              </a:ext>
            </a:extLst>
          </p:cNvPr>
          <p:cNvSpPr/>
          <p:nvPr/>
        </p:nvSpPr>
        <p:spPr>
          <a:xfrm>
            <a:off x="7835725" y="246830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4" name="テキスト ボックス 23">
            <a:extLst>
              <a:ext uri="{FF2B5EF4-FFF2-40B4-BE49-F238E27FC236}">
                <a16:creationId xmlns:a16="http://schemas.microsoft.com/office/drawing/2014/main" id="{C510E92A-4BE4-5AEE-8C8C-29452C02EC79}"/>
              </a:ext>
            </a:extLst>
          </p:cNvPr>
          <p:cNvSpPr txBox="1"/>
          <p:nvPr/>
        </p:nvSpPr>
        <p:spPr>
          <a:xfrm>
            <a:off x="7863408" y="2436819"/>
            <a:ext cx="1625125" cy="286489"/>
          </a:xfrm>
          <a:prstGeom prst="rect">
            <a:avLst/>
          </a:prstGeom>
          <a:noFill/>
        </p:spPr>
        <p:txBody>
          <a:bodyPr wrap="none" rtlCol="0">
            <a:spAutoFit/>
          </a:bodyPr>
          <a:lstStyle/>
          <a:p>
            <a:pPr>
              <a:lnSpc>
                <a:spcPct val="135000"/>
              </a:lnSpc>
            </a:pPr>
            <a:r>
              <a:rPr kumimoji="1" lang="en-US" altLang="ja-JP" sz="1000" b="1" spc="70" dirty="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ON-SITE COVERAGE</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7" name="角丸四角形 26">
            <a:extLst>
              <a:ext uri="{FF2B5EF4-FFF2-40B4-BE49-F238E27FC236}">
                <a16:creationId xmlns:a16="http://schemas.microsoft.com/office/drawing/2014/main" id="{484774E3-8BF7-A6A0-848F-2D4395EA7687}"/>
              </a:ext>
            </a:extLst>
          </p:cNvPr>
          <p:cNvSpPr/>
          <p:nvPr/>
        </p:nvSpPr>
        <p:spPr>
          <a:xfrm>
            <a:off x="9788866" y="246789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8" name="テキスト ボックス 27">
            <a:extLst>
              <a:ext uri="{FF2B5EF4-FFF2-40B4-BE49-F238E27FC236}">
                <a16:creationId xmlns:a16="http://schemas.microsoft.com/office/drawing/2014/main" id="{819F5D3B-F368-A490-7652-F0C201E400C0}"/>
              </a:ext>
            </a:extLst>
          </p:cNvPr>
          <p:cNvSpPr txBox="1"/>
          <p:nvPr/>
        </p:nvSpPr>
        <p:spPr>
          <a:xfrm>
            <a:off x="10215899" y="2448808"/>
            <a:ext cx="764312" cy="286489"/>
          </a:xfrm>
          <a:prstGeom prst="rect">
            <a:avLst/>
          </a:prstGeom>
          <a:noFill/>
        </p:spPr>
        <p:txBody>
          <a:bodyPr wrap="none" rtlCol="0">
            <a:spAutoFit/>
          </a:bodyPr>
          <a:lstStyle/>
          <a:p>
            <a:pPr>
              <a:lnSpc>
                <a:spcPct val="135000"/>
              </a:lnSpc>
            </a:pPr>
            <a:r>
              <a:rPr kumimoji="1" lang="en-US" altLang="ja-JP" sz="1000" b="1" spc="70" dirty="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OTHERS</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2" name="テキスト ボックス 41">
            <a:extLst>
              <a:ext uri="{FF2B5EF4-FFF2-40B4-BE49-F238E27FC236}">
                <a16:creationId xmlns:a16="http://schemas.microsoft.com/office/drawing/2014/main" id="{D145BA79-9064-A56E-5332-99481E4CC799}"/>
              </a:ext>
            </a:extLst>
          </p:cNvPr>
          <p:cNvSpPr txBox="1"/>
          <p:nvPr/>
        </p:nvSpPr>
        <p:spPr>
          <a:xfrm>
            <a:off x="1916916" y="4511053"/>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3" name="直線コネクタ 42">
            <a:extLst>
              <a:ext uri="{FF2B5EF4-FFF2-40B4-BE49-F238E27FC236}">
                <a16:creationId xmlns:a16="http://schemas.microsoft.com/office/drawing/2014/main" id="{B0C03D01-3D73-F870-1579-68F18D8C36A7}"/>
              </a:ext>
            </a:extLst>
          </p:cNvPr>
          <p:cNvCxnSpPr>
            <a:cxnSpLocks/>
          </p:cNvCxnSpPr>
          <p:nvPr/>
        </p:nvCxnSpPr>
        <p:spPr>
          <a:xfrm flipV="1">
            <a:off x="1871196"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9ADE7FA3-993E-10A4-C608-CCBF00F3E525}"/>
              </a:ext>
            </a:extLst>
          </p:cNvPr>
          <p:cNvCxnSpPr>
            <a:cxnSpLocks/>
          </p:cNvCxnSpPr>
          <p:nvPr/>
        </p:nvCxnSpPr>
        <p:spPr>
          <a:xfrm flipV="1">
            <a:off x="1871196"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10223E53-FF09-D863-3247-0B397116A083}"/>
              </a:ext>
            </a:extLst>
          </p:cNvPr>
          <p:cNvSpPr txBox="1"/>
          <p:nvPr/>
        </p:nvSpPr>
        <p:spPr>
          <a:xfrm>
            <a:off x="1916916" y="4807615"/>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スタジオ収録</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 </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既存</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素材</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7" name="直線コネクタ 46">
            <a:extLst>
              <a:ext uri="{FF2B5EF4-FFF2-40B4-BE49-F238E27FC236}">
                <a16:creationId xmlns:a16="http://schemas.microsoft.com/office/drawing/2014/main" id="{7D398289-0EE4-6F50-962E-DC80938F5DAC}"/>
              </a:ext>
            </a:extLst>
          </p:cNvPr>
          <p:cNvCxnSpPr>
            <a:cxnSpLocks/>
          </p:cNvCxnSpPr>
          <p:nvPr/>
        </p:nvCxnSpPr>
        <p:spPr>
          <a:xfrm flipV="1">
            <a:off x="1871196"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B3C755E3-8A92-E23A-525F-B37EF0226702}"/>
              </a:ext>
            </a:extLst>
          </p:cNvPr>
          <p:cNvSpPr txBox="1"/>
          <p:nvPr/>
        </p:nvSpPr>
        <p:spPr>
          <a:xfrm>
            <a:off x="1916916"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9" name="直線コネクタ 48">
            <a:extLst>
              <a:ext uri="{FF2B5EF4-FFF2-40B4-BE49-F238E27FC236}">
                <a16:creationId xmlns:a16="http://schemas.microsoft.com/office/drawing/2014/main" id="{988F3381-2C02-9364-400A-143AD1F5A336}"/>
              </a:ext>
            </a:extLst>
          </p:cNvPr>
          <p:cNvCxnSpPr>
            <a:cxnSpLocks/>
          </p:cNvCxnSpPr>
          <p:nvPr/>
        </p:nvCxnSpPr>
        <p:spPr>
          <a:xfrm flipV="1">
            <a:off x="1871196"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7E498CBC-36EF-E3A9-953A-ABD1598CDB00}"/>
              </a:ext>
            </a:extLst>
          </p:cNvPr>
          <p:cNvSpPr txBox="1"/>
          <p:nvPr/>
        </p:nvSpPr>
        <p:spPr>
          <a:xfrm>
            <a:off x="1916916"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51" name="直線コネクタ 50">
            <a:extLst>
              <a:ext uri="{FF2B5EF4-FFF2-40B4-BE49-F238E27FC236}">
                <a16:creationId xmlns:a16="http://schemas.microsoft.com/office/drawing/2014/main" id="{C273834A-8AC0-AD9D-C67D-458151152FB0}"/>
              </a:ext>
            </a:extLst>
          </p:cNvPr>
          <p:cNvCxnSpPr>
            <a:cxnSpLocks/>
          </p:cNvCxnSpPr>
          <p:nvPr/>
        </p:nvCxnSpPr>
        <p:spPr>
          <a:xfrm flipV="1">
            <a:off x="1871196"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6DDD4CBB-5E87-7C61-D1CD-EF450EBE7297}"/>
              </a:ext>
            </a:extLst>
          </p:cNvPr>
          <p:cNvSpPr txBox="1"/>
          <p:nvPr/>
        </p:nvSpPr>
        <p:spPr>
          <a:xfrm>
            <a:off x="1716381" y="451333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58" name="テキスト ボックス 57">
            <a:extLst>
              <a:ext uri="{FF2B5EF4-FFF2-40B4-BE49-F238E27FC236}">
                <a16:creationId xmlns:a16="http://schemas.microsoft.com/office/drawing/2014/main" id="{880BB252-0FE4-D5A4-9514-30CCBD5FFD2D}"/>
              </a:ext>
            </a:extLst>
          </p:cNvPr>
          <p:cNvSpPr txBox="1"/>
          <p:nvPr/>
        </p:nvSpPr>
        <p:spPr>
          <a:xfrm>
            <a:off x="621172" y="4473088"/>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制作期間</a:t>
            </a:r>
            <a:endParaRPr kumimoji="1" lang="ja-JP" altLang="en-US" sz="1000">
              <a:solidFill>
                <a:srgbClr val="FF5500"/>
              </a:solidFill>
              <a:latin typeface="Noto Sans JP" panose="020B0500000000000000" pitchFamily="34" charset="-128"/>
              <a:ea typeface="Noto Sans JP" panose="020B0500000000000000" pitchFamily="34" charset="-128"/>
            </a:endParaRPr>
          </a:p>
        </p:txBody>
      </p:sp>
      <p:sp>
        <p:nvSpPr>
          <p:cNvPr id="60" name="テキスト ボックス 59">
            <a:extLst>
              <a:ext uri="{FF2B5EF4-FFF2-40B4-BE49-F238E27FC236}">
                <a16:creationId xmlns:a16="http://schemas.microsoft.com/office/drawing/2014/main" id="{8E97BB54-E371-8C1E-D4EB-B315503E043D}"/>
              </a:ext>
            </a:extLst>
          </p:cNvPr>
          <p:cNvSpPr txBox="1"/>
          <p:nvPr/>
        </p:nvSpPr>
        <p:spPr>
          <a:xfrm>
            <a:off x="1716381" y="4829024"/>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1" name="テキスト ボックス 60">
            <a:extLst>
              <a:ext uri="{FF2B5EF4-FFF2-40B4-BE49-F238E27FC236}">
                <a16:creationId xmlns:a16="http://schemas.microsoft.com/office/drawing/2014/main" id="{D81AEFC9-4713-9269-E133-9472F00AE687}"/>
              </a:ext>
            </a:extLst>
          </p:cNvPr>
          <p:cNvSpPr txBox="1"/>
          <p:nvPr/>
        </p:nvSpPr>
        <p:spPr>
          <a:xfrm>
            <a:off x="621172" y="4788774"/>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撮影形式</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2" name="テキスト ボックス 61">
            <a:extLst>
              <a:ext uri="{FF2B5EF4-FFF2-40B4-BE49-F238E27FC236}">
                <a16:creationId xmlns:a16="http://schemas.microsoft.com/office/drawing/2014/main" id="{EB9F9989-BBAD-09CC-81A9-FB2ECB7D196F}"/>
              </a:ext>
            </a:extLst>
          </p:cNvPr>
          <p:cNvSpPr txBox="1"/>
          <p:nvPr/>
        </p:nvSpPr>
        <p:spPr>
          <a:xfrm>
            <a:off x="1716381" y="5122939"/>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3" name="テキスト ボックス 62">
            <a:extLst>
              <a:ext uri="{FF2B5EF4-FFF2-40B4-BE49-F238E27FC236}">
                <a16:creationId xmlns:a16="http://schemas.microsoft.com/office/drawing/2014/main" id="{862B6AA5-E73B-1D54-18DB-7E9966E44A8D}"/>
              </a:ext>
            </a:extLst>
          </p:cNvPr>
          <p:cNvSpPr txBox="1"/>
          <p:nvPr/>
        </p:nvSpPr>
        <p:spPr>
          <a:xfrm>
            <a:off x="621172" y="5082689"/>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lang="ja-JP" altLang="en-US" sz="1000">
                <a:solidFill>
                  <a:srgbClr val="FF5500"/>
                </a:solidFill>
                <a:latin typeface="Noto Sans JP" panose="020B0500000000000000" pitchFamily="34" charset="-128"/>
                <a:ea typeface="Noto Sans JP" panose="020B0500000000000000" pitchFamily="34" charset="-128"/>
              </a:rPr>
              <a:t>動画秒数</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4" name="テキスト ボックス 63">
            <a:extLst>
              <a:ext uri="{FF2B5EF4-FFF2-40B4-BE49-F238E27FC236}">
                <a16:creationId xmlns:a16="http://schemas.microsoft.com/office/drawing/2014/main" id="{77A6025A-0DDB-4D46-E7A6-4270E617F3F6}"/>
              </a:ext>
            </a:extLst>
          </p:cNvPr>
          <p:cNvSpPr txBox="1"/>
          <p:nvPr/>
        </p:nvSpPr>
        <p:spPr>
          <a:xfrm>
            <a:off x="1716381" y="5405967"/>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5" name="テキスト ボックス 64">
            <a:extLst>
              <a:ext uri="{FF2B5EF4-FFF2-40B4-BE49-F238E27FC236}">
                <a16:creationId xmlns:a16="http://schemas.microsoft.com/office/drawing/2014/main" id="{59DF952A-5615-6C2B-2978-B751ACF4D98E}"/>
              </a:ext>
            </a:extLst>
          </p:cNvPr>
          <p:cNvSpPr txBox="1"/>
          <p:nvPr/>
        </p:nvSpPr>
        <p:spPr>
          <a:xfrm>
            <a:off x="621172" y="5365717"/>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追加費用</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6" name="テキスト ボックス 65">
            <a:extLst>
              <a:ext uri="{FF2B5EF4-FFF2-40B4-BE49-F238E27FC236}">
                <a16:creationId xmlns:a16="http://schemas.microsoft.com/office/drawing/2014/main" id="{56662614-A7A0-5C8E-1F24-B96802AF00A5}"/>
              </a:ext>
            </a:extLst>
          </p:cNvPr>
          <p:cNvSpPr txBox="1"/>
          <p:nvPr/>
        </p:nvSpPr>
        <p:spPr>
          <a:xfrm>
            <a:off x="1916916" y="5672882"/>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MC</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起用</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は要審査</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67" name="直線コネクタ 66">
            <a:extLst>
              <a:ext uri="{FF2B5EF4-FFF2-40B4-BE49-F238E27FC236}">
                <a16:creationId xmlns:a16="http://schemas.microsoft.com/office/drawing/2014/main" id="{3A4951B2-5EFD-DB93-0C3B-C2F11620C0D8}"/>
              </a:ext>
            </a:extLst>
          </p:cNvPr>
          <p:cNvCxnSpPr>
            <a:cxnSpLocks/>
          </p:cNvCxnSpPr>
          <p:nvPr/>
        </p:nvCxnSpPr>
        <p:spPr>
          <a:xfrm flipV="1">
            <a:off x="1871196"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68" name="テキスト ボックス 67">
            <a:extLst>
              <a:ext uri="{FF2B5EF4-FFF2-40B4-BE49-F238E27FC236}">
                <a16:creationId xmlns:a16="http://schemas.microsoft.com/office/drawing/2014/main" id="{F5E6E94E-2C70-74FD-2D7C-C407107C0DC4}"/>
              </a:ext>
            </a:extLst>
          </p:cNvPr>
          <p:cNvSpPr txBox="1"/>
          <p:nvPr/>
        </p:nvSpPr>
        <p:spPr>
          <a:xfrm>
            <a:off x="1716381" y="5678110"/>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9" name="テキスト ボックス 68">
            <a:extLst>
              <a:ext uri="{FF2B5EF4-FFF2-40B4-BE49-F238E27FC236}">
                <a16:creationId xmlns:a16="http://schemas.microsoft.com/office/drawing/2014/main" id="{B1086A3F-C21C-2C23-561D-7BEEAC7B4193}"/>
              </a:ext>
            </a:extLst>
          </p:cNvPr>
          <p:cNvSpPr txBox="1"/>
          <p:nvPr/>
        </p:nvSpPr>
        <p:spPr>
          <a:xfrm>
            <a:off x="621172" y="5637860"/>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備考</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70" name="テキスト ボックス 69">
            <a:extLst>
              <a:ext uri="{FF2B5EF4-FFF2-40B4-BE49-F238E27FC236}">
                <a16:creationId xmlns:a16="http://schemas.microsoft.com/office/drawing/2014/main" id="{55670084-5F88-72A9-8536-34A2565E4E8E}"/>
              </a:ext>
            </a:extLst>
          </p:cNvPr>
          <p:cNvSpPr txBox="1"/>
          <p:nvPr/>
        </p:nvSpPr>
        <p:spPr>
          <a:xfrm>
            <a:off x="3887230" y="4511053"/>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10</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71" name="直線コネクタ 70">
            <a:extLst>
              <a:ext uri="{FF2B5EF4-FFF2-40B4-BE49-F238E27FC236}">
                <a16:creationId xmlns:a16="http://schemas.microsoft.com/office/drawing/2014/main" id="{19F25B7A-CCCE-D43D-E9F2-15C005F5DFD7}"/>
              </a:ext>
            </a:extLst>
          </p:cNvPr>
          <p:cNvCxnSpPr>
            <a:cxnSpLocks/>
          </p:cNvCxnSpPr>
          <p:nvPr/>
        </p:nvCxnSpPr>
        <p:spPr>
          <a:xfrm flipV="1">
            <a:off x="3841510"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A03AA726-4054-BF96-6007-D044276ED44E}"/>
              </a:ext>
            </a:extLst>
          </p:cNvPr>
          <p:cNvCxnSpPr>
            <a:cxnSpLocks/>
          </p:cNvCxnSpPr>
          <p:nvPr/>
        </p:nvCxnSpPr>
        <p:spPr>
          <a:xfrm flipV="1">
            <a:off x="3841510"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38623953-1368-95D2-9304-FFB5BE415C42}"/>
              </a:ext>
            </a:extLst>
          </p:cNvPr>
          <p:cNvSpPr txBox="1"/>
          <p:nvPr/>
        </p:nvSpPr>
        <p:spPr>
          <a:xfrm>
            <a:off x="3887230" y="4807615"/>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既存素材</a:t>
            </a:r>
            <a:r>
              <a:rPr kumimoji="1" lang="en-US" altLang="ja-JP" sz="1000" dirty="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 / </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4" name="直線コネクタ 73">
            <a:extLst>
              <a:ext uri="{FF2B5EF4-FFF2-40B4-BE49-F238E27FC236}">
                <a16:creationId xmlns:a16="http://schemas.microsoft.com/office/drawing/2014/main" id="{1F616C09-A961-5C54-92FD-74EBDD829069}"/>
              </a:ext>
            </a:extLst>
          </p:cNvPr>
          <p:cNvCxnSpPr>
            <a:cxnSpLocks/>
          </p:cNvCxnSpPr>
          <p:nvPr/>
        </p:nvCxnSpPr>
        <p:spPr>
          <a:xfrm flipV="1">
            <a:off x="3841510"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5" name="テキスト ボックス 74">
            <a:extLst>
              <a:ext uri="{FF2B5EF4-FFF2-40B4-BE49-F238E27FC236}">
                <a16:creationId xmlns:a16="http://schemas.microsoft.com/office/drawing/2014/main" id="{491ABF12-BABA-6CDE-E4D2-DEB90D2956C4}"/>
              </a:ext>
            </a:extLst>
          </p:cNvPr>
          <p:cNvSpPr txBox="1"/>
          <p:nvPr/>
        </p:nvSpPr>
        <p:spPr>
          <a:xfrm>
            <a:off x="3887230"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15</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6" name="直線コネクタ 75">
            <a:extLst>
              <a:ext uri="{FF2B5EF4-FFF2-40B4-BE49-F238E27FC236}">
                <a16:creationId xmlns:a16="http://schemas.microsoft.com/office/drawing/2014/main" id="{E625BFE3-E6AF-93F8-7346-C593C78D8DA9}"/>
              </a:ext>
            </a:extLst>
          </p:cNvPr>
          <p:cNvCxnSpPr>
            <a:cxnSpLocks/>
          </p:cNvCxnSpPr>
          <p:nvPr/>
        </p:nvCxnSpPr>
        <p:spPr>
          <a:xfrm flipV="1">
            <a:off x="3841510"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7" name="テキスト ボックス 76">
            <a:extLst>
              <a:ext uri="{FF2B5EF4-FFF2-40B4-BE49-F238E27FC236}">
                <a16:creationId xmlns:a16="http://schemas.microsoft.com/office/drawing/2014/main" id="{A821637E-EE93-5007-9673-14E33212D627}"/>
              </a:ext>
            </a:extLst>
          </p:cNvPr>
          <p:cNvSpPr txBox="1"/>
          <p:nvPr/>
        </p:nvSpPr>
        <p:spPr>
          <a:xfrm>
            <a:off x="3887230"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8" name="直線コネクタ 77">
            <a:extLst>
              <a:ext uri="{FF2B5EF4-FFF2-40B4-BE49-F238E27FC236}">
                <a16:creationId xmlns:a16="http://schemas.microsoft.com/office/drawing/2014/main" id="{13AA576C-63C4-EA6C-BB57-2A50CA0C5FB2}"/>
              </a:ext>
            </a:extLst>
          </p:cNvPr>
          <p:cNvCxnSpPr>
            <a:cxnSpLocks/>
          </p:cNvCxnSpPr>
          <p:nvPr/>
        </p:nvCxnSpPr>
        <p:spPr>
          <a:xfrm flipV="1">
            <a:off x="3841510"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9" name="テキスト ボックス 78">
            <a:extLst>
              <a:ext uri="{FF2B5EF4-FFF2-40B4-BE49-F238E27FC236}">
                <a16:creationId xmlns:a16="http://schemas.microsoft.com/office/drawing/2014/main" id="{B58FC543-71FA-D13E-1222-995C300060A1}"/>
              </a:ext>
            </a:extLst>
          </p:cNvPr>
          <p:cNvSpPr txBox="1"/>
          <p:nvPr/>
        </p:nvSpPr>
        <p:spPr>
          <a:xfrm>
            <a:off x="3887230" y="5672882"/>
            <a:ext cx="1846800" cy="165302"/>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MC</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起用は要審査</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80" name="直線コネクタ 79">
            <a:extLst>
              <a:ext uri="{FF2B5EF4-FFF2-40B4-BE49-F238E27FC236}">
                <a16:creationId xmlns:a16="http://schemas.microsoft.com/office/drawing/2014/main" id="{108D2246-B434-EA7F-2A26-49E7EED88492}"/>
              </a:ext>
            </a:extLst>
          </p:cNvPr>
          <p:cNvCxnSpPr>
            <a:cxnSpLocks/>
          </p:cNvCxnSpPr>
          <p:nvPr/>
        </p:nvCxnSpPr>
        <p:spPr>
          <a:xfrm flipV="1">
            <a:off x="3841510"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3" name="テキスト ボックス 92">
            <a:extLst>
              <a:ext uri="{FF2B5EF4-FFF2-40B4-BE49-F238E27FC236}">
                <a16:creationId xmlns:a16="http://schemas.microsoft.com/office/drawing/2014/main" id="{A9C50E62-493E-A95B-7879-7887B3F1C32C}"/>
              </a:ext>
            </a:extLst>
          </p:cNvPr>
          <p:cNvSpPr txBox="1"/>
          <p:nvPr/>
        </p:nvSpPr>
        <p:spPr>
          <a:xfrm>
            <a:off x="5835773" y="4511053"/>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94" name="直線コネクタ 93">
            <a:extLst>
              <a:ext uri="{FF2B5EF4-FFF2-40B4-BE49-F238E27FC236}">
                <a16:creationId xmlns:a16="http://schemas.microsoft.com/office/drawing/2014/main" id="{6CED2999-217C-6D0A-0F7A-14C0686B1492}"/>
              </a:ext>
            </a:extLst>
          </p:cNvPr>
          <p:cNvCxnSpPr>
            <a:cxnSpLocks/>
          </p:cNvCxnSpPr>
          <p:nvPr/>
        </p:nvCxnSpPr>
        <p:spPr>
          <a:xfrm flipV="1">
            <a:off x="5790053"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7BE4DFCC-B2F1-3428-9A97-569A5A995C85}"/>
              </a:ext>
            </a:extLst>
          </p:cNvPr>
          <p:cNvCxnSpPr>
            <a:cxnSpLocks/>
          </p:cNvCxnSpPr>
          <p:nvPr/>
        </p:nvCxnSpPr>
        <p:spPr>
          <a:xfrm flipV="1">
            <a:off x="5790053"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a:extLst>
              <a:ext uri="{FF2B5EF4-FFF2-40B4-BE49-F238E27FC236}">
                <a16:creationId xmlns:a16="http://schemas.microsoft.com/office/drawing/2014/main" id="{90B21BAD-F888-2412-2043-BAC443D23503}"/>
              </a:ext>
            </a:extLst>
          </p:cNvPr>
          <p:cNvSpPr txBox="1"/>
          <p:nvPr/>
        </p:nvSpPr>
        <p:spPr>
          <a:xfrm>
            <a:off x="5835773" y="4807615"/>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97" name="直線コネクタ 96">
            <a:extLst>
              <a:ext uri="{FF2B5EF4-FFF2-40B4-BE49-F238E27FC236}">
                <a16:creationId xmlns:a16="http://schemas.microsoft.com/office/drawing/2014/main" id="{D001CEC8-5D05-0531-316A-44D8CF0A9ECA}"/>
              </a:ext>
            </a:extLst>
          </p:cNvPr>
          <p:cNvCxnSpPr>
            <a:cxnSpLocks/>
          </p:cNvCxnSpPr>
          <p:nvPr/>
        </p:nvCxnSpPr>
        <p:spPr>
          <a:xfrm flipV="1">
            <a:off x="5790053"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8" name="テキスト ボックス 97">
            <a:extLst>
              <a:ext uri="{FF2B5EF4-FFF2-40B4-BE49-F238E27FC236}">
                <a16:creationId xmlns:a16="http://schemas.microsoft.com/office/drawing/2014/main" id="{71734A11-A6B7-C641-B030-C0C616BEB672}"/>
              </a:ext>
            </a:extLst>
          </p:cNvPr>
          <p:cNvSpPr txBox="1"/>
          <p:nvPr/>
        </p:nvSpPr>
        <p:spPr>
          <a:xfrm>
            <a:off x="5835773"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99" name="直線コネクタ 98">
            <a:extLst>
              <a:ext uri="{FF2B5EF4-FFF2-40B4-BE49-F238E27FC236}">
                <a16:creationId xmlns:a16="http://schemas.microsoft.com/office/drawing/2014/main" id="{49634A8F-B91A-54FD-BF09-8E160938988F}"/>
              </a:ext>
            </a:extLst>
          </p:cNvPr>
          <p:cNvCxnSpPr>
            <a:cxnSpLocks/>
          </p:cNvCxnSpPr>
          <p:nvPr/>
        </p:nvCxnSpPr>
        <p:spPr>
          <a:xfrm flipV="1">
            <a:off x="5790053"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880BB40A-281B-013E-E38C-754A654D329F}"/>
              </a:ext>
            </a:extLst>
          </p:cNvPr>
          <p:cNvSpPr txBox="1"/>
          <p:nvPr/>
        </p:nvSpPr>
        <p:spPr>
          <a:xfrm>
            <a:off x="5835773"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01" name="直線コネクタ 100">
            <a:extLst>
              <a:ext uri="{FF2B5EF4-FFF2-40B4-BE49-F238E27FC236}">
                <a16:creationId xmlns:a16="http://schemas.microsoft.com/office/drawing/2014/main" id="{B12D3E92-251A-6F46-AADD-10A54362D855}"/>
              </a:ext>
            </a:extLst>
          </p:cNvPr>
          <p:cNvCxnSpPr>
            <a:cxnSpLocks/>
          </p:cNvCxnSpPr>
          <p:nvPr/>
        </p:nvCxnSpPr>
        <p:spPr>
          <a:xfrm flipV="1">
            <a:off x="5790053"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2" name="テキスト ボックス 101">
            <a:extLst>
              <a:ext uri="{FF2B5EF4-FFF2-40B4-BE49-F238E27FC236}">
                <a16:creationId xmlns:a16="http://schemas.microsoft.com/office/drawing/2014/main" id="{F35B6009-ABF4-D794-7391-0B166A76F449}"/>
              </a:ext>
            </a:extLst>
          </p:cNvPr>
          <p:cNvSpPr txBox="1"/>
          <p:nvPr/>
        </p:nvSpPr>
        <p:spPr>
          <a:xfrm>
            <a:off x="5835773" y="5672882"/>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対談は</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ショットまで可能</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03" name="直線コネクタ 102">
            <a:extLst>
              <a:ext uri="{FF2B5EF4-FFF2-40B4-BE49-F238E27FC236}">
                <a16:creationId xmlns:a16="http://schemas.microsoft.com/office/drawing/2014/main" id="{9D9CD2FF-10BE-7363-253E-E4B5C88B6F90}"/>
              </a:ext>
            </a:extLst>
          </p:cNvPr>
          <p:cNvCxnSpPr>
            <a:cxnSpLocks/>
          </p:cNvCxnSpPr>
          <p:nvPr/>
        </p:nvCxnSpPr>
        <p:spPr>
          <a:xfrm flipV="1">
            <a:off x="5790053"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4" name="テキスト ボックス 103">
            <a:extLst>
              <a:ext uri="{FF2B5EF4-FFF2-40B4-BE49-F238E27FC236}">
                <a16:creationId xmlns:a16="http://schemas.microsoft.com/office/drawing/2014/main" id="{1454C1A9-13BA-3003-65BC-B3BD2604BD0D}"/>
              </a:ext>
            </a:extLst>
          </p:cNvPr>
          <p:cNvSpPr txBox="1"/>
          <p:nvPr/>
        </p:nvSpPr>
        <p:spPr>
          <a:xfrm>
            <a:off x="7802521" y="4501739"/>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112" name="直線コネクタ 111">
            <a:extLst>
              <a:ext uri="{FF2B5EF4-FFF2-40B4-BE49-F238E27FC236}">
                <a16:creationId xmlns:a16="http://schemas.microsoft.com/office/drawing/2014/main" id="{D4389BDD-1A47-5665-E5DC-6C990F6496AC}"/>
              </a:ext>
            </a:extLst>
          </p:cNvPr>
          <p:cNvCxnSpPr>
            <a:cxnSpLocks/>
          </p:cNvCxnSpPr>
          <p:nvPr/>
        </p:nvCxnSpPr>
        <p:spPr>
          <a:xfrm flipV="1">
            <a:off x="7756801" y="4714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4E97409A-3A1D-FCA2-ABCD-C4222C107BAD}"/>
              </a:ext>
            </a:extLst>
          </p:cNvPr>
          <p:cNvCxnSpPr>
            <a:cxnSpLocks/>
          </p:cNvCxnSpPr>
          <p:nvPr/>
        </p:nvCxnSpPr>
        <p:spPr>
          <a:xfrm flipV="1">
            <a:off x="7756801" y="441635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15" name="テキスト ボックス 114">
            <a:extLst>
              <a:ext uri="{FF2B5EF4-FFF2-40B4-BE49-F238E27FC236}">
                <a16:creationId xmlns:a16="http://schemas.microsoft.com/office/drawing/2014/main" id="{88918E95-5261-D961-FA55-A4C02682E8D6}"/>
              </a:ext>
            </a:extLst>
          </p:cNvPr>
          <p:cNvSpPr txBox="1"/>
          <p:nvPr/>
        </p:nvSpPr>
        <p:spPr>
          <a:xfrm>
            <a:off x="7802521" y="4798301"/>
            <a:ext cx="1846800" cy="165302"/>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r>
              <a:rPr kumimoji="1" lang="en-US" altLang="ja-JP" sz="1000" dirty="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 / </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既存素材</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17" name="直線コネクタ 116">
            <a:extLst>
              <a:ext uri="{FF2B5EF4-FFF2-40B4-BE49-F238E27FC236}">
                <a16:creationId xmlns:a16="http://schemas.microsoft.com/office/drawing/2014/main" id="{61391F64-EB92-C9A5-3F55-795ED21B8E74}"/>
              </a:ext>
            </a:extLst>
          </p:cNvPr>
          <p:cNvCxnSpPr>
            <a:cxnSpLocks/>
          </p:cNvCxnSpPr>
          <p:nvPr/>
        </p:nvCxnSpPr>
        <p:spPr>
          <a:xfrm flipV="1">
            <a:off x="7756801" y="5011380"/>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18" name="テキスト ボックス 117">
            <a:extLst>
              <a:ext uri="{FF2B5EF4-FFF2-40B4-BE49-F238E27FC236}">
                <a16:creationId xmlns:a16="http://schemas.microsoft.com/office/drawing/2014/main" id="{604513CF-9B42-B282-BE51-F0D7F90A0FFD}"/>
              </a:ext>
            </a:extLst>
          </p:cNvPr>
          <p:cNvSpPr txBox="1"/>
          <p:nvPr/>
        </p:nvSpPr>
        <p:spPr>
          <a:xfrm>
            <a:off x="7802521" y="5094863"/>
            <a:ext cx="1846800" cy="16331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15</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a:t>
            </a: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60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127" name="直線コネクタ 126">
            <a:extLst>
              <a:ext uri="{FF2B5EF4-FFF2-40B4-BE49-F238E27FC236}">
                <a16:creationId xmlns:a16="http://schemas.microsoft.com/office/drawing/2014/main" id="{7DB41AF9-B009-7223-DC3A-8F5F73CDFC99}"/>
              </a:ext>
            </a:extLst>
          </p:cNvPr>
          <p:cNvCxnSpPr>
            <a:cxnSpLocks/>
          </p:cNvCxnSpPr>
          <p:nvPr/>
        </p:nvCxnSpPr>
        <p:spPr>
          <a:xfrm flipV="1">
            <a:off x="7756801" y="530794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8" name="テキスト ボックス 127">
            <a:extLst>
              <a:ext uri="{FF2B5EF4-FFF2-40B4-BE49-F238E27FC236}">
                <a16:creationId xmlns:a16="http://schemas.microsoft.com/office/drawing/2014/main" id="{E355933A-EE03-AD2E-9923-1D7211C91B85}"/>
              </a:ext>
            </a:extLst>
          </p:cNvPr>
          <p:cNvSpPr txBox="1"/>
          <p:nvPr/>
        </p:nvSpPr>
        <p:spPr>
          <a:xfrm>
            <a:off x="7802521" y="5391425"/>
            <a:ext cx="1959428"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なし（遠方の場合、出張費あり）</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9" name="直線コネクタ 128">
            <a:extLst>
              <a:ext uri="{FF2B5EF4-FFF2-40B4-BE49-F238E27FC236}">
                <a16:creationId xmlns:a16="http://schemas.microsoft.com/office/drawing/2014/main" id="{8B8E8D76-4463-665A-65BD-AB4F0ED9C740}"/>
              </a:ext>
            </a:extLst>
          </p:cNvPr>
          <p:cNvCxnSpPr>
            <a:cxnSpLocks/>
          </p:cNvCxnSpPr>
          <p:nvPr/>
        </p:nvCxnSpPr>
        <p:spPr>
          <a:xfrm flipV="1">
            <a:off x="7756801" y="560450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FB62BDE2-1606-0C64-1E81-6813BBD4DE4E}"/>
              </a:ext>
            </a:extLst>
          </p:cNvPr>
          <p:cNvSpPr txBox="1"/>
          <p:nvPr/>
        </p:nvSpPr>
        <p:spPr>
          <a:xfrm>
            <a:off x="7802521" y="5663568"/>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ロケは基本首都圏内まで</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1" name="直線コネクタ 130">
            <a:extLst>
              <a:ext uri="{FF2B5EF4-FFF2-40B4-BE49-F238E27FC236}">
                <a16:creationId xmlns:a16="http://schemas.microsoft.com/office/drawing/2014/main" id="{55237E5F-A07B-59A9-7BC2-57769600068D}"/>
              </a:ext>
            </a:extLst>
          </p:cNvPr>
          <p:cNvCxnSpPr>
            <a:cxnSpLocks/>
          </p:cNvCxnSpPr>
          <p:nvPr/>
        </p:nvCxnSpPr>
        <p:spPr>
          <a:xfrm flipV="1">
            <a:off x="7756801" y="5876647"/>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2" name="テキスト ボックス 131">
            <a:extLst>
              <a:ext uri="{FF2B5EF4-FFF2-40B4-BE49-F238E27FC236}">
                <a16:creationId xmlns:a16="http://schemas.microsoft.com/office/drawing/2014/main" id="{292B389E-D902-4240-6785-2BFA74C7FCCF}"/>
              </a:ext>
            </a:extLst>
          </p:cNvPr>
          <p:cNvSpPr txBox="1"/>
          <p:nvPr/>
        </p:nvSpPr>
        <p:spPr>
          <a:xfrm>
            <a:off x="9761949" y="4490853"/>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20-30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Noto Sans JP" panose="020B0500000000000000" pitchFamily="34" charset="-128"/>
                <a:cs typeface="Inter UI Medium" panose="020B0502030000000004" pitchFamily="34" charset="0"/>
              </a:rPr>
              <a:t>営業日</a:t>
            </a:r>
            <a:endParaRPr kumimoji="1" lang="en" altLang="ja-JP" sz="6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endParaRPr>
          </a:p>
        </p:txBody>
      </p:sp>
      <p:cxnSp>
        <p:nvCxnSpPr>
          <p:cNvPr id="133" name="直線コネクタ 132">
            <a:extLst>
              <a:ext uri="{FF2B5EF4-FFF2-40B4-BE49-F238E27FC236}">
                <a16:creationId xmlns:a16="http://schemas.microsoft.com/office/drawing/2014/main" id="{9866BA41-9399-F3EC-0566-A75C1FC6AA0C}"/>
              </a:ext>
            </a:extLst>
          </p:cNvPr>
          <p:cNvCxnSpPr>
            <a:cxnSpLocks/>
          </p:cNvCxnSpPr>
          <p:nvPr/>
        </p:nvCxnSpPr>
        <p:spPr>
          <a:xfrm flipV="1">
            <a:off x="9716229" y="47039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301F6095-70F8-8965-1129-5FA5E65580CB}"/>
              </a:ext>
            </a:extLst>
          </p:cNvPr>
          <p:cNvCxnSpPr>
            <a:cxnSpLocks/>
          </p:cNvCxnSpPr>
          <p:nvPr/>
        </p:nvCxnSpPr>
        <p:spPr>
          <a:xfrm flipV="1">
            <a:off x="9716229" y="44054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8" name="テキスト ボックス 137">
            <a:extLst>
              <a:ext uri="{FF2B5EF4-FFF2-40B4-BE49-F238E27FC236}">
                <a16:creationId xmlns:a16="http://schemas.microsoft.com/office/drawing/2014/main" id="{CBA62BD8-6D2A-96F1-5C36-7F7087A8B73C}"/>
              </a:ext>
            </a:extLst>
          </p:cNvPr>
          <p:cNvSpPr txBox="1"/>
          <p:nvPr/>
        </p:nvSpPr>
        <p:spPr>
          <a:xfrm>
            <a:off x="9761949" y="4787415"/>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9" name="直線コネクタ 138">
            <a:extLst>
              <a:ext uri="{FF2B5EF4-FFF2-40B4-BE49-F238E27FC236}">
                <a16:creationId xmlns:a16="http://schemas.microsoft.com/office/drawing/2014/main" id="{D06B25F7-A888-A596-ED9B-F19E3B6BC0E5}"/>
              </a:ext>
            </a:extLst>
          </p:cNvPr>
          <p:cNvCxnSpPr>
            <a:cxnSpLocks/>
          </p:cNvCxnSpPr>
          <p:nvPr/>
        </p:nvCxnSpPr>
        <p:spPr>
          <a:xfrm flipV="1">
            <a:off x="9716229" y="50004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42" name="テキスト ボックス 141">
            <a:extLst>
              <a:ext uri="{FF2B5EF4-FFF2-40B4-BE49-F238E27FC236}">
                <a16:creationId xmlns:a16="http://schemas.microsoft.com/office/drawing/2014/main" id="{767FFD5C-4E23-AE38-06D9-34295F3D5976}"/>
              </a:ext>
            </a:extLst>
          </p:cNvPr>
          <p:cNvSpPr txBox="1"/>
          <p:nvPr/>
        </p:nvSpPr>
        <p:spPr>
          <a:xfrm>
            <a:off x="9761949" y="5083977"/>
            <a:ext cx="1846800" cy="165302"/>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15</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a:t>
            </a: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60</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秒</a:t>
            </a:r>
            <a:endParaRPr kumimoji="1" lang="en" altLang="ja-JP" sz="6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endParaRPr>
          </a:p>
        </p:txBody>
      </p:sp>
      <p:cxnSp>
        <p:nvCxnSpPr>
          <p:cNvPr id="143" name="直線コネクタ 142">
            <a:extLst>
              <a:ext uri="{FF2B5EF4-FFF2-40B4-BE49-F238E27FC236}">
                <a16:creationId xmlns:a16="http://schemas.microsoft.com/office/drawing/2014/main" id="{373C2979-ADA5-AD4E-E24D-48741E6C9A6F}"/>
              </a:ext>
            </a:extLst>
          </p:cNvPr>
          <p:cNvCxnSpPr>
            <a:cxnSpLocks/>
          </p:cNvCxnSpPr>
          <p:nvPr/>
        </p:nvCxnSpPr>
        <p:spPr>
          <a:xfrm flipV="1">
            <a:off x="9716229" y="52970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0" name="テキスト ボックス 149">
            <a:extLst>
              <a:ext uri="{FF2B5EF4-FFF2-40B4-BE49-F238E27FC236}">
                <a16:creationId xmlns:a16="http://schemas.microsoft.com/office/drawing/2014/main" id="{42A6E533-96F6-6347-9678-9F38E2EEA4FE}"/>
              </a:ext>
            </a:extLst>
          </p:cNvPr>
          <p:cNvSpPr txBox="1"/>
          <p:nvPr/>
        </p:nvSpPr>
        <p:spPr>
          <a:xfrm>
            <a:off x="9761949" y="5380539"/>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51" name="直線コネクタ 150">
            <a:extLst>
              <a:ext uri="{FF2B5EF4-FFF2-40B4-BE49-F238E27FC236}">
                <a16:creationId xmlns:a16="http://schemas.microsoft.com/office/drawing/2014/main" id="{9732DA7F-9F3A-FC4F-949B-BECB336FC6E1}"/>
              </a:ext>
            </a:extLst>
          </p:cNvPr>
          <p:cNvCxnSpPr>
            <a:cxnSpLocks/>
          </p:cNvCxnSpPr>
          <p:nvPr/>
        </p:nvCxnSpPr>
        <p:spPr>
          <a:xfrm flipV="1">
            <a:off x="9716229" y="55936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2" name="テキスト ボックス 151">
            <a:extLst>
              <a:ext uri="{FF2B5EF4-FFF2-40B4-BE49-F238E27FC236}">
                <a16:creationId xmlns:a16="http://schemas.microsoft.com/office/drawing/2014/main" id="{28B60602-09F3-34F7-8355-64250D526318}"/>
              </a:ext>
            </a:extLst>
          </p:cNvPr>
          <p:cNvSpPr txBox="1"/>
          <p:nvPr/>
        </p:nvSpPr>
        <p:spPr>
          <a:xfrm>
            <a:off x="9761949" y="5652682"/>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53" name="直線コネクタ 152">
            <a:extLst>
              <a:ext uri="{FF2B5EF4-FFF2-40B4-BE49-F238E27FC236}">
                <a16:creationId xmlns:a16="http://schemas.microsoft.com/office/drawing/2014/main" id="{944FBC50-C67F-B7A5-D040-69E3446DBD29}"/>
              </a:ext>
            </a:extLst>
          </p:cNvPr>
          <p:cNvCxnSpPr>
            <a:cxnSpLocks/>
          </p:cNvCxnSpPr>
          <p:nvPr/>
        </p:nvCxnSpPr>
        <p:spPr>
          <a:xfrm flipV="1">
            <a:off x="9716229" y="58657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165" name="図 164">
            <a:extLst>
              <a:ext uri="{FF2B5EF4-FFF2-40B4-BE49-F238E27FC236}">
                <a16:creationId xmlns:a16="http://schemas.microsoft.com/office/drawing/2014/main" id="{513134F7-E1B9-6319-3A69-3DAB7DF5CC7F}"/>
              </a:ext>
            </a:extLst>
          </p:cNvPr>
          <p:cNvPicPr>
            <a:picLocks noChangeAspect="1"/>
          </p:cNvPicPr>
          <p:nvPr/>
        </p:nvPicPr>
        <p:blipFill>
          <a:blip r:embed="rId5"/>
          <a:stretch>
            <a:fillRect/>
          </a:stretch>
        </p:blipFill>
        <p:spPr>
          <a:xfrm>
            <a:off x="9684755" y="2863007"/>
            <a:ext cx="1846800" cy="1036901"/>
          </a:xfrm>
          <a:prstGeom prst="rect">
            <a:avLst/>
          </a:prstGeom>
          <a:blipFill>
            <a:blip r:embed="rId6"/>
            <a:stretch>
              <a:fillRect/>
            </a:stretch>
          </a:blipFill>
          <a:ln w="3175">
            <a:solidFill>
              <a:srgbClr val="FF5500"/>
            </a:solidFill>
          </a:ln>
        </p:spPr>
      </p:pic>
      <p:sp>
        <p:nvSpPr>
          <p:cNvPr id="17" name="テキスト ボックス 16">
            <a:extLst>
              <a:ext uri="{FF2B5EF4-FFF2-40B4-BE49-F238E27FC236}">
                <a16:creationId xmlns:a16="http://schemas.microsoft.com/office/drawing/2014/main" id="{F8E9B33E-7279-03B7-7C9A-275D86F90FD4}"/>
              </a:ext>
            </a:extLst>
          </p:cNvPr>
          <p:cNvSpPr txBox="1"/>
          <p:nvPr/>
        </p:nvSpPr>
        <p:spPr>
          <a:xfrm>
            <a:off x="1916916" y="4191013"/>
            <a:ext cx="1846800"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商品やサービスを番組で紹介</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9" name="直線コネクタ 18">
            <a:extLst>
              <a:ext uri="{FF2B5EF4-FFF2-40B4-BE49-F238E27FC236}">
                <a16:creationId xmlns:a16="http://schemas.microsoft.com/office/drawing/2014/main" id="{2AB89CC7-7930-6CB8-84A4-8F760C234A87}"/>
              </a:ext>
            </a:extLst>
          </p:cNvPr>
          <p:cNvCxnSpPr>
            <a:cxnSpLocks/>
          </p:cNvCxnSpPr>
          <p:nvPr/>
        </p:nvCxnSpPr>
        <p:spPr>
          <a:xfrm flipV="1">
            <a:off x="1871196"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E0EA90FB-E6EB-2386-FB3C-8E3F180146E5}"/>
              </a:ext>
            </a:extLst>
          </p:cNvPr>
          <p:cNvSpPr txBox="1"/>
          <p:nvPr/>
        </p:nvSpPr>
        <p:spPr>
          <a:xfrm>
            <a:off x="1716381" y="419329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30" name="テキスト ボックス 29">
            <a:extLst>
              <a:ext uri="{FF2B5EF4-FFF2-40B4-BE49-F238E27FC236}">
                <a16:creationId xmlns:a16="http://schemas.microsoft.com/office/drawing/2014/main" id="{E9E9DF9C-C485-6EF0-E267-0CB23D36E2F5}"/>
              </a:ext>
            </a:extLst>
          </p:cNvPr>
          <p:cNvSpPr txBox="1"/>
          <p:nvPr/>
        </p:nvSpPr>
        <p:spPr>
          <a:xfrm>
            <a:off x="621172" y="4153048"/>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企画内容</a:t>
            </a:r>
            <a:endParaRPr kumimoji="1" lang="ja-JP" altLang="en-US" sz="1000">
              <a:solidFill>
                <a:srgbClr val="FF5500"/>
              </a:solidFill>
              <a:latin typeface="Noto Sans JP" panose="020B0500000000000000" pitchFamily="34" charset="-128"/>
              <a:ea typeface="Noto Sans JP" panose="020B0500000000000000" pitchFamily="34" charset="-128"/>
            </a:endParaRPr>
          </a:p>
        </p:txBody>
      </p:sp>
      <p:sp>
        <p:nvSpPr>
          <p:cNvPr id="31" name="テキスト ボックス 30">
            <a:extLst>
              <a:ext uri="{FF2B5EF4-FFF2-40B4-BE49-F238E27FC236}">
                <a16:creationId xmlns:a16="http://schemas.microsoft.com/office/drawing/2014/main" id="{CBD3ED8C-7569-A3BA-9A36-4F66F1A5359B}"/>
              </a:ext>
            </a:extLst>
          </p:cNvPr>
          <p:cNvSpPr txBox="1"/>
          <p:nvPr/>
        </p:nvSpPr>
        <p:spPr>
          <a:xfrm>
            <a:off x="3887230" y="4191013"/>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ニュース形式で情報を告知</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33" name="直線コネクタ 32">
            <a:extLst>
              <a:ext uri="{FF2B5EF4-FFF2-40B4-BE49-F238E27FC236}">
                <a16:creationId xmlns:a16="http://schemas.microsoft.com/office/drawing/2014/main" id="{07CE9B05-B4D7-03FF-884D-31BEA2FEDB56}"/>
              </a:ext>
            </a:extLst>
          </p:cNvPr>
          <p:cNvCxnSpPr>
            <a:cxnSpLocks/>
          </p:cNvCxnSpPr>
          <p:nvPr/>
        </p:nvCxnSpPr>
        <p:spPr>
          <a:xfrm flipV="1">
            <a:off x="3841510"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08A3BDB5-7B72-9A0A-3049-6BDC7907B294}"/>
              </a:ext>
            </a:extLst>
          </p:cNvPr>
          <p:cNvSpPr txBox="1"/>
          <p:nvPr/>
        </p:nvSpPr>
        <p:spPr>
          <a:xfrm>
            <a:off x="5835773" y="4191013"/>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経営者インタビューや対談</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38" name="直線コネクタ 37">
            <a:extLst>
              <a:ext uri="{FF2B5EF4-FFF2-40B4-BE49-F238E27FC236}">
                <a16:creationId xmlns:a16="http://schemas.microsoft.com/office/drawing/2014/main" id="{C169944C-36EC-AD8D-56CE-03127FE6B454}"/>
              </a:ext>
            </a:extLst>
          </p:cNvPr>
          <p:cNvCxnSpPr>
            <a:cxnSpLocks/>
          </p:cNvCxnSpPr>
          <p:nvPr/>
        </p:nvCxnSpPr>
        <p:spPr>
          <a:xfrm flipV="1">
            <a:off x="5790053"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44186616-7731-FD96-A7A1-5E610583C3AF}"/>
              </a:ext>
            </a:extLst>
          </p:cNvPr>
          <p:cNvSpPr txBox="1"/>
          <p:nvPr/>
        </p:nvSpPr>
        <p:spPr>
          <a:xfrm>
            <a:off x="7802521" y="4181699"/>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実店舗を取材して番組で紹介</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52" name="直線コネクタ 51">
            <a:extLst>
              <a:ext uri="{FF2B5EF4-FFF2-40B4-BE49-F238E27FC236}">
                <a16:creationId xmlns:a16="http://schemas.microsoft.com/office/drawing/2014/main" id="{E08BC98C-A255-A50C-9ED7-C164EE507DEC}"/>
              </a:ext>
            </a:extLst>
          </p:cNvPr>
          <p:cNvCxnSpPr>
            <a:cxnSpLocks/>
          </p:cNvCxnSpPr>
          <p:nvPr/>
        </p:nvCxnSpPr>
        <p:spPr>
          <a:xfrm flipV="1">
            <a:off x="7756801" y="409631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AF431336-15DB-F5E5-AE55-FEF79546FED1}"/>
              </a:ext>
            </a:extLst>
          </p:cNvPr>
          <p:cNvSpPr txBox="1"/>
          <p:nvPr/>
        </p:nvSpPr>
        <p:spPr>
          <a:xfrm>
            <a:off x="9761949" y="4170813"/>
            <a:ext cx="1846800"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連載型企画、コーナー立案可能</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55" name="直線コネクタ 54">
            <a:extLst>
              <a:ext uri="{FF2B5EF4-FFF2-40B4-BE49-F238E27FC236}">
                <a16:creationId xmlns:a16="http://schemas.microsoft.com/office/drawing/2014/main" id="{8A9181F3-8BE4-F6B3-4B6A-78EF4262761B}"/>
              </a:ext>
            </a:extLst>
          </p:cNvPr>
          <p:cNvCxnSpPr>
            <a:cxnSpLocks/>
          </p:cNvCxnSpPr>
          <p:nvPr/>
        </p:nvCxnSpPr>
        <p:spPr>
          <a:xfrm flipV="1">
            <a:off x="9716229" y="40854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65A4B82A-D6B1-43E5-2AF1-C0FDEAA1CCA6}"/>
              </a:ext>
            </a:extLst>
          </p:cNvPr>
          <p:cNvPicPr>
            <a:picLocks noChangeAspect="1"/>
          </p:cNvPicPr>
          <p:nvPr/>
        </p:nvPicPr>
        <p:blipFill>
          <a:blip r:embed="rId7"/>
          <a:stretch>
            <a:fillRect/>
          </a:stretch>
        </p:blipFill>
        <p:spPr>
          <a:xfrm>
            <a:off x="604276" y="6376528"/>
            <a:ext cx="896207" cy="224052"/>
          </a:xfrm>
          <a:prstGeom prst="rect">
            <a:avLst/>
          </a:prstGeom>
        </p:spPr>
      </p:pic>
      <p:pic>
        <p:nvPicPr>
          <p:cNvPr id="10" name="図 9">
            <a:extLst>
              <a:ext uri="{FF2B5EF4-FFF2-40B4-BE49-F238E27FC236}">
                <a16:creationId xmlns:a16="http://schemas.microsoft.com/office/drawing/2014/main" id="{BEFB8291-BDD3-57F7-8373-2BA8C697B7F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50747" y="6451832"/>
            <a:ext cx="4500" cy="162000"/>
          </a:xfrm>
          <a:prstGeom prst="rect">
            <a:avLst/>
          </a:prstGeom>
        </p:spPr>
      </p:pic>
      <p:sp>
        <p:nvSpPr>
          <p:cNvPr id="12" name="スライド番号プレースホルダー 22">
            <a:extLst>
              <a:ext uri="{FF2B5EF4-FFF2-40B4-BE49-F238E27FC236}">
                <a16:creationId xmlns:a16="http://schemas.microsoft.com/office/drawing/2014/main" id="{5EB0B165-463C-1BFD-D521-517B98B1CD43}"/>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6</a:t>
            </a:fld>
            <a:endParaRPr kumimoji="1" lang="ja-JP" altLang="en-US" sz="900">
              <a:latin typeface="Inter UI" panose="020B0502030000000004" pitchFamily="34" charset="0"/>
              <a:cs typeface="Inter UI" panose="020B0502030000000004" pitchFamily="34" charset="0"/>
            </a:endParaRPr>
          </a:p>
        </p:txBody>
      </p:sp>
      <p:sp>
        <p:nvSpPr>
          <p:cNvPr id="15" name="テキスト ボックス 14">
            <a:extLst>
              <a:ext uri="{FF2B5EF4-FFF2-40B4-BE49-F238E27FC236}">
                <a16:creationId xmlns:a16="http://schemas.microsoft.com/office/drawing/2014/main" id="{584AA4FF-65C4-523C-39C3-40EBEFE80A9F}"/>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21" name="図 20">
            <a:extLst>
              <a:ext uri="{FF2B5EF4-FFF2-40B4-BE49-F238E27FC236}">
                <a16:creationId xmlns:a16="http://schemas.microsoft.com/office/drawing/2014/main" id="{43D7F76B-DFA8-4BC5-5628-C943E3A30A5F}"/>
              </a:ext>
            </a:extLst>
          </p:cNvPr>
          <p:cNvPicPr>
            <a:picLocks noChangeAspect="1"/>
          </p:cNvPicPr>
          <p:nvPr/>
        </p:nvPicPr>
        <p:blipFill>
          <a:blip r:embed="rId10"/>
          <a:stretch>
            <a:fillRect/>
          </a:stretch>
        </p:blipFill>
        <p:spPr>
          <a:xfrm>
            <a:off x="9694755" y="2863007"/>
            <a:ext cx="1836800" cy="1033200"/>
          </a:xfrm>
          <a:prstGeom prst="rect">
            <a:avLst/>
          </a:prstGeom>
        </p:spPr>
      </p:pic>
      <p:sp>
        <p:nvSpPr>
          <p:cNvPr id="20" name="正方形/長方形 19">
            <a:extLst>
              <a:ext uri="{FF2B5EF4-FFF2-40B4-BE49-F238E27FC236}">
                <a16:creationId xmlns:a16="http://schemas.microsoft.com/office/drawing/2014/main" id="{8C5D23C7-B7A3-8DA2-A05C-5DCCAA8ACFCE}"/>
              </a:ext>
            </a:extLst>
          </p:cNvPr>
          <p:cNvSpPr/>
          <p:nvPr/>
        </p:nvSpPr>
        <p:spPr>
          <a:xfrm>
            <a:off x="3821685" y="2860082"/>
            <a:ext cx="1846800" cy="1033200"/>
          </a:xfrm>
          <a:prstGeom prst="rect">
            <a:avLst/>
          </a:prstGeom>
          <a:blipFill>
            <a:blip r:embed="rId11"/>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AFD1643B-B7E8-8AE2-340D-8B2C86C66DE0}"/>
              </a:ext>
            </a:extLst>
          </p:cNvPr>
          <p:cNvSpPr/>
          <p:nvPr/>
        </p:nvSpPr>
        <p:spPr>
          <a:xfrm>
            <a:off x="1862257" y="2860082"/>
            <a:ext cx="1846800" cy="1033200"/>
          </a:xfrm>
          <a:prstGeom prst="rect">
            <a:avLst/>
          </a:prstGeom>
          <a:blipFill>
            <a:blip r:embed="rId1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D63055C2-0089-4188-4ECA-9FE1824041C4}"/>
              </a:ext>
            </a:extLst>
          </p:cNvPr>
          <p:cNvSpPr/>
          <p:nvPr/>
        </p:nvSpPr>
        <p:spPr>
          <a:xfrm>
            <a:off x="5781115" y="2873145"/>
            <a:ext cx="1846800" cy="1033200"/>
          </a:xfrm>
          <a:prstGeom prst="rect">
            <a:avLst/>
          </a:prstGeom>
          <a:blipFill>
            <a:blip>
              <a:extLst>
                <a:ext uri="{96DAC541-7B7A-43D3-8B79-37D633B846F1}">
                  <asvg:svgBlip xmlns:asvg="http://schemas.microsoft.com/office/drawing/2016/SVG/main" r:embed="rId13"/>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2" name="図 91">
            <a:extLst>
              <a:ext uri="{FF2B5EF4-FFF2-40B4-BE49-F238E27FC236}">
                <a16:creationId xmlns:a16="http://schemas.microsoft.com/office/drawing/2014/main" id="{53D26A61-E121-10ED-3D89-F4B32E3D53E8}"/>
              </a:ext>
            </a:extLst>
          </p:cNvPr>
          <p:cNvPicPr>
            <a:picLocks noChangeAspect="1"/>
          </p:cNvPicPr>
          <p:nvPr/>
        </p:nvPicPr>
        <p:blipFill>
          <a:blip r:embed="rId14"/>
          <a:stretch>
            <a:fillRect/>
          </a:stretch>
        </p:blipFill>
        <p:spPr>
          <a:xfrm>
            <a:off x="7752570" y="2874821"/>
            <a:ext cx="1846800" cy="1038273"/>
          </a:xfrm>
          <a:prstGeom prst="rect">
            <a:avLst/>
          </a:prstGeom>
          <a:blipFill>
            <a:blip>
              <a:extLst>
                <a:ext uri="{96DAC541-7B7A-43D3-8B79-37D633B846F1}">
                  <asvg:svgBlip xmlns:asvg="http://schemas.microsoft.com/office/drawing/2016/SVG/main" r:embed="rId15"/>
                </a:ext>
              </a:extLst>
            </a:blip>
            <a:stretch>
              <a:fillRect/>
            </a:stretch>
          </a:blipFill>
        </p:spPr>
      </p:pic>
    </p:spTree>
    <p:extLst>
      <p:ext uri="{BB962C8B-B14F-4D97-AF65-F5344CB8AC3E}">
        <p14:creationId xmlns:p14="http://schemas.microsoft.com/office/powerpoint/2010/main" val="3994977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txBody>
          <a:bodyPr/>
          <a:lstStyle/>
          <a:p>
            <a:endParaRPr lang="ja-JP" altLang="en-US"/>
          </a:p>
        </p:txBody>
      </p:sp>
      <p:sp>
        <p:nvSpPr>
          <p:cNvPr id="3" name="Shape 1"/>
          <p:cNvSpPr/>
          <p:nvPr/>
        </p:nvSpPr>
        <p:spPr>
          <a:xfrm>
            <a:off x="0" y="0"/>
            <a:ext cx="12191695" cy="6858000"/>
          </a:xfrm>
          <a:prstGeom prst="rect">
            <a:avLst/>
          </a:prstGeom>
          <a:solidFill>
            <a:srgbClr val="FFFFFF"/>
          </a:solidFill>
          <a:ln w="12700">
            <a:solidFill>
              <a:srgbClr val="FFFFFF">
                <a:alpha val="0"/>
              </a:srgbClr>
            </a:solidFill>
            <a:prstDash val="solid"/>
          </a:ln>
        </p:spPr>
        <p:txBody>
          <a:bodyPr/>
          <a:lstStyle/>
          <a:p>
            <a:endParaRPr lang="ja-JP" altLang="en-US"/>
          </a:p>
        </p:txBody>
      </p:sp>
      <p:sp>
        <p:nvSpPr>
          <p:cNvPr id="9" name="Text 5"/>
          <p:cNvSpPr txBox="1"/>
          <p:nvPr/>
        </p:nvSpPr>
        <p:spPr>
          <a:xfrm>
            <a:off x="4397068" y="-564471"/>
            <a:ext cx="4840834" cy="543154"/>
          </a:xfrm>
          <a:prstGeom prst="rect">
            <a:avLst/>
          </a:prstGeom>
          <a:noFill/>
          <a:ln/>
        </p:spPr>
        <p:txBody>
          <a:bodyPr wrap="square" lIns="0" tIns="0" rIns="0" bIns="0" rtlCol="0" anchor="ctr"/>
          <a:lstStyle/>
          <a:p>
            <a:pPr marL="0" indent="0" algn="l">
              <a:buNone/>
            </a:pPr>
            <a:r>
              <a:rPr lang="en-US" sz="1300" dirty="0">
                <a:solidFill>
                  <a:srgbClr val="374151"/>
                </a:solidFill>
                <a:latin typeface="Noto Sans JP Medium" panose="020B0500000000000000" pitchFamily="34" charset="-128"/>
                <a:ea typeface="Noto Sans JP Medium" panose="020B0500000000000000" pitchFamily="34" charset="-128"/>
                <a:cs typeface="Inter" pitchFamily="34" charset="-120"/>
              </a:rPr>
              <a:t> </a:t>
            </a:r>
            <a:endParaRPr lang="en-US" sz="1300" dirty="0">
              <a:latin typeface="Noto Sans JP Medium" panose="020B0500000000000000" pitchFamily="34" charset="-128"/>
              <a:ea typeface="Noto Sans JP Medium" panose="020B0500000000000000" pitchFamily="34" charset="-128"/>
            </a:endParaRPr>
          </a:p>
        </p:txBody>
      </p:sp>
      <p:pic>
        <p:nvPicPr>
          <p:cNvPr id="35" name="図 34" descr="図形, 四角形&#10;&#10;AI 生成コンテンツは誤りを含む可能性があります。">
            <a:extLst>
              <a:ext uri="{FF2B5EF4-FFF2-40B4-BE49-F238E27FC236}">
                <a16:creationId xmlns:a16="http://schemas.microsoft.com/office/drawing/2014/main" id="{18F1E0C6-A05D-A304-4714-E76610B4AC7B}"/>
              </a:ext>
            </a:extLst>
          </p:cNvPr>
          <p:cNvPicPr>
            <a:picLocks noChangeAspect="1"/>
          </p:cNvPicPr>
          <p:nvPr/>
        </p:nvPicPr>
        <p:blipFill>
          <a:blip r:embed="rId3"/>
          <a:stretch>
            <a:fillRect/>
          </a:stretch>
        </p:blipFill>
        <p:spPr>
          <a:xfrm>
            <a:off x="0" y="-13503"/>
            <a:ext cx="12192000" cy="914400"/>
          </a:xfrm>
          <a:prstGeom prst="rect">
            <a:avLst/>
          </a:prstGeom>
        </p:spPr>
      </p:pic>
      <p:sp>
        <p:nvSpPr>
          <p:cNvPr id="39" name="テキスト ボックス 38">
            <a:extLst>
              <a:ext uri="{FF2B5EF4-FFF2-40B4-BE49-F238E27FC236}">
                <a16:creationId xmlns:a16="http://schemas.microsoft.com/office/drawing/2014/main" id="{B1431CA3-30A2-6CCE-3ABD-F7FF855A313F}"/>
              </a:ext>
            </a:extLst>
          </p:cNvPr>
          <p:cNvSpPr txBox="1"/>
          <p:nvPr/>
        </p:nvSpPr>
        <p:spPr>
          <a:xfrm>
            <a:off x="480727" y="210759"/>
            <a:ext cx="2170787"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RECOMMEND USAGE</a:t>
            </a:r>
          </a:p>
        </p:txBody>
      </p:sp>
      <p:sp>
        <p:nvSpPr>
          <p:cNvPr id="40" name="テキスト ボックス 39">
            <a:extLst>
              <a:ext uri="{FF2B5EF4-FFF2-40B4-BE49-F238E27FC236}">
                <a16:creationId xmlns:a16="http://schemas.microsoft.com/office/drawing/2014/main" id="{79D85506-3A89-5141-93C8-95C83298BB70}"/>
              </a:ext>
            </a:extLst>
          </p:cNvPr>
          <p:cNvSpPr txBox="1"/>
          <p:nvPr/>
        </p:nvSpPr>
        <p:spPr>
          <a:xfrm>
            <a:off x="474201" y="427365"/>
            <a:ext cx="1313180"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おすすめの活用パターン</a:t>
            </a:r>
          </a:p>
        </p:txBody>
      </p:sp>
      <p:sp>
        <p:nvSpPr>
          <p:cNvPr id="50" name="テキスト ボックス 49">
            <a:extLst>
              <a:ext uri="{FF2B5EF4-FFF2-40B4-BE49-F238E27FC236}">
                <a16:creationId xmlns:a16="http://schemas.microsoft.com/office/drawing/2014/main" id="{4E7494E6-138F-30BA-3C1E-20D3440889EE}"/>
              </a:ext>
            </a:extLst>
          </p:cNvPr>
          <p:cNvSpPr txBox="1"/>
          <p:nvPr/>
        </p:nvSpPr>
        <p:spPr>
          <a:xfrm>
            <a:off x="740233" y="1196199"/>
            <a:ext cx="9608721" cy="500458"/>
          </a:xfrm>
          <a:prstGeom prst="rect">
            <a:avLst/>
          </a:prstGeom>
          <a:noFill/>
        </p:spPr>
        <p:txBody>
          <a:bodyPr wrap="none" rtlCol="0">
            <a:spAutoFit/>
          </a:bodyPr>
          <a:lstStyle/>
          <a:p>
            <a:pPr>
              <a:lnSpc>
                <a:spcPct val="114000"/>
              </a:lnSpc>
            </a:pP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 TIMES</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での掲載イメージの一例としては下記となります</a:t>
            </a:r>
          </a:p>
        </p:txBody>
      </p:sp>
      <p:cxnSp>
        <p:nvCxnSpPr>
          <p:cNvPr id="52" name="直線コネクタ 51">
            <a:extLst>
              <a:ext uri="{FF2B5EF4-FFF2-40B4-BE49-F238E27FC236}">
                <a16:creationId xmlns:a16="http://schemas.microsoft.com/office/drawing/2014/main" id="{49A9F178-3FA9-F27A-2EF3-B5757DAE1BCC}"/>
              </a:ext>
            </a:extLst>
          </p:cNvPr>
          <p:cNvCxnSpPr>
            <a:cxnSpLocks/>
          </p:cNvCxnSpPr>
          <p:nvPr/>
        </p:nvCxnSpPr>
        <p:spPr>
          <a:xfrm flipV="1">
            <a:off x="2768896" y="4043193"/>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BF2E8A5F-BE69-24FF-1CE3-37997FF300D4}"/>
              </a:ext>
            </a:extLst>
          </p:cNvPr>
          <p:cNvCxnSpPr>
            <a:cxnSpLocks/>
          </p:cNvCxnSpPr>
          <p:nvPr/>
        </p:nvCxnSpPr>
        <p:spPr>
          <a:xfrm flipV="1">
            <a:off x="5704021" y="4043193"/>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921816B7-24A9-9D06-D995-2AC44E7A0397}"/>
              </a:ext>
            </a:extLst>
          </p:cNvPr>
          <p:cNvCxnSpPr>
            <a:cxnSpLocks/>
          </p:cNvCxnSpPr>
          <p:nvPr/>
        </p:nvCxnSpPr>
        <p:spPr>
          <a:xfrm flipV="1">
            <a:off x="8626235" y="4043193"/>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2B79874D-708B-7D61-64B6-F650F6E5CFE0}"/>
              </a:ext>
            </a:extLst>
          </p:cNvPr>
          <p:cNvCxnSpPr>
            <a:cxnSpLocks/>
          </p:cNvCxnSpPr>
          <p:nvPr/>
        </p:nvCxnSpPr>
        <p:spPr>
          <a:xfrm flipV="1">
            <a:off x="2768896" y="3162999"/>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FF24C183-23B4-C5F3-9083-9445B67B29D1}"/>
              </a:ext>
            </a:extLst>
          </p:cNvPr>
          <p:cNvCxnSpPr>
            <a:cxnSpLocks/>
          </p:cNvCxnSpPr>
          <p:nvPr/>
        </p:nvCxnSpPr>
        <p:spPr>
          <a:xfrm flipV="1">
            <a:off x="5704021" y="3162999"/>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1829E439-E6C6-5E51-7CBE-2EA63F5A5380}"/>
              </a:ext>
            </a:extLst>
          </p:cNvPr>
          <p:cNvCxnSpPr>
            <a:cxnSpLocks/>
          </p:cNvCxnSpPr>
          <p:nvPr/>
        </p:nvCxnSpPr>
        <p:spPr>
          <a:xfrm flipV="1">
            <a:off x="8626235" y="3162999"/>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8" name="Text 16">
            <a:extLst>
              <a:ext uri="{FF2B5EF4-FFF2-40B4-BE49-F238E27FC236}">
                <a16:creationId xmlns:a16="http://schemas.microsoft.com/office/drawing/2014/main" id="{90C87329-F57B-4833-EE62-3E25443C972D}"/>
              </a:ext>
            </a:extLst>
          </p:cNvPr>
          <p:cNvSpPr/>
          <p:nvPr/>
        </p:nvSpPr>
        <p:spPr>
          <a:xfrm>
            <a:off x="2768896" y="1880427"/>
            <a:ext cx="2758006" cy="438912"/>
          </a:xfrm>
          <a:prstGeom prst="rect">
            <a:avLst/>
          </a:prstGeom>
          <a:noFill/>
          <a:ln/>
        </p:spPr>
        <p:txBody>
          <a:bodyPr wrap="square" lIns="0" tIns="0" rIns="0" bIns="0" rtlCol="0" anchor="ctr"/>
          <a:lstStyle/>
          <a:p>
            <a:r>
              <a:rPr lang="en-US" sz="1400" b="1" dirty="0" err="1">
                <a:solidFill>
                  <a:srgbClr val="FF5500"/>
                </a:solidFill>
                <a:latin typeface="Noto Sans JP" panose="020B0500000000000000" pitchFamily="34" charset="-128"/>
                <a:ea typeface="Noto Sans JP" panose="020B0500000000000000" pitchFamily="34" charset="-128"/>
                <a:cs typeface="Arial" pitchFamily="34" charset="-120"/>
              </a:rPr>
              <a:t>検討意欲を高めにくい商品の</a:t>
            </a:r>
            <a:endParaRPr lang="en-US" sz="1400" b="1" dirty="0">
              <a:solidFill>
                <a:srgbClr val="FF5500"/>
              </a:solidFill>
              <a:latin typeface="Noto Sans JP" panose="020B0500000000000000" pitchFamily="34" charset="-128"/>
              <a:ea typeface="Noto Sans JP" panose="020B0500000000000000" pitchFamily="34" charset="-128"/>
              <a:cs typeface="Arial" pitchFamily="34" charset="-120"/>
            </a:endParaRPr>
          </a:p>
          <a:p>
            <a:r>
              <a:rPr lang="en-US" sz="1400" b="1" dirty="0" err="1">
                <a:solidFill>
                  <a:srgbClr val="FF5500"/>
                </a:solidFill>
                <a:latin typeface="Noto Sans JP" panose="020B0500000000000000" pitchFamily="34" charset="-128"/>
                <a:ea typeface="Noto Sans JP" panose="020B0500000000000000" pitchFamily="34" charset="-128"/>
                <a:cs typeface="Arial" pitchFamily="34" charset="-120"/>
              </a:rPr>
              <a:t>メリット理解による自分事化</a:t>
            </a:r>
            <a:r>
              <a:rPr lang="en-US" sz="1400" b="1" dirty="0">
                <a:solidFill>
                  <a:srgbClr val="FF5500"/>
                </a:solidFill>
                <a:latin typeface="Noto Sans JP" panose="020B0500000000000000" pitchFamily="34" charset="-128"/>
                <a:ea typeface="Noto Sans JP" panose="020B0500000000000000" pitchFamily="34" charset="-128"/>
                <a:cs typeface="Arial" pitchFamily="34" charset="-120"/>
              </a:rPr>
              <a:t> </a:t>
            </a:r>
            <a:endParaRPr lang="en-US" sz="1400" b="1" dirty="0">
              <a:solidFill>
                <a:srgbClr val="FF5500"/>
              </a:solidFill>
              <a:latin typeface="Noto Sans JP" panose="020B0500000000000000" pitchFamily="34" charset="-128"/>
              <a:ea typeface="Noto Sans JP" panose="020B0500000000000000" pitchFamily="34" charset="-128"/>
            </a:endParaRPr>
          </a:p>
        </p:txBody>
      </p:sp>
      <p:sp>
        <p:nvSpPr>
          <p:cNvPr id="10" name="Text 17">
            <a:extLst>
              <a:ext uri="{FF2B5EF4-FFF2-40B4-BE49-F238E27FC236}">
                <a16:creationId xmlns:a16="http://schemas.microsoft.com/office/drawing/2014/main" id="{ACF804B0-FB01-FA20-FC67-0605B8E75324}"/>
              </a:ext>
            </a:extLst>
          </p:cNvPr>
          <p:cNvSpPr/>
          <p:nvPr/>
        </p:nvSpPr>
        <p:spPr>
          <a:xfrm>
            <a:off x="2768896" y="2550985"/>
            <a:ext cx="2565975" cy="536448"/>
          </a:xfrm>
          <a:prstGeom prst="rect">
            <a:avLst/>
          </a:prstGeom>
          <a:noFill/>
          <a:ln/>
        </p:spPr>
        <p:txBody>
          <a:bodyPr wrap="square" lIns="0" tIns="0" rIns="0" bIns="0" rtlCol="0" anchor="ctr"/>
          <a:lstStyle/>
          <a:p>
            <a:r>
              <a:rPr lang="en-US" sz="1200" dirty="0" err="1">
                <a:latin typeface="Noto Sans JP Medium" panose="020B0500000000000000" pitchFamily="34" charset="-128"/>
                <a:ea typeface="Noto Sans JP Medium" panose="020B0500000000000000" pitchFamily="34" charset="-128"/>
                <a:cs typeface="Arial" pitchFamily="34" charset="-120"/>
              </a:rPr>
              <a:t>家電・家具・美容機器</a:t>
            </a:r>
            <a:r>
              <a:rPr lang="en-US" sz="1200" dirty="0">
                <a:latin typeface="Noto Sans JP Medium" panose="020B0500000000000000" pitchFamily="34" charset="-128"/>
                <a:ea typeface="Noto Sans JP Medium" panose="020B0500000000000000" pitchFamily="34" charset="-128"/>
                <a:cs typeface="Arial" pitchFamily="34" charset="-120"/>
              </a:rPr>
              <a:t>・</a:t>
            </a:r>
          </a:p>
          <a:p>
            <a:r>
              <a:rPr lang="en-US" sz="1200" dirty="0" err="1">
                <a:latin typeface="Noto Sans JP Medium" panose="020B0500000000000000" pitchFamily="34" charset="-128"/>
                <a:ea typeface="Noto Sans JP Medium" panose="020B0500000000000000" pitchFamily="34" charset="-128"/>
                <a:cs typeface="Arial" pitchFamily="34" charset="-120"/>
              </a:rPr>
              <a:t>健康食品・サプリメント</a:t>
            </a:r>
            <a:endParaRPr lang="en-US" sz="1200" dirty="0">
              <a:latin typeface="Noto Sans JP Medium" panose="020B0500000000000000" pitchFamily="34" charset="-128"/>
              <a:ea typeface="Noto Sans JP Medium" panose="020B0500000000000000" pitchFamily="34" charset="-128"/>
            </a:endParaRPr>
          </a:p>
        </p:txBody>
      </p:sp>
      <p:sp>
        <p:nvSpPr>
          <p:cNvPr id="11" name="Text 19">
            <a:extLst>
              <a:ext uri="{FF2B5EF4-FFF2-40B4-BE49-F238E27FC236}">
                <a16:creationId xmlns:a16="http://schemas.microsoft.com/office/drawing/2014/main" id="{D977AF8F-B51C-C233-D2E3-A1CE8C94E505}"/>
              </a:ext>
            </a:extLst>
          </p:cNvPr>
          <p:cNvSpPr/>
          <p:nvPr/>
        </p:nvSpPr>
        <p:spPr>
          <a:xfrm>
            <a:off x="2768895" y="3199051"/>
            <a:ext cx="2700000" cy="797950"/>
          </a:xfrm>
          <a:prstGeom prst="rect">
            <a:avLst/>
          </a:prstGeom>
          <a:noFill/>
          <a:ln/>
        </p:spPr>
        <p:txBody>
          <a:bodyPr wrap="square" lIns="0" tIns="0" rIns="0" bIns="0" rtlCol="0" anchor="ctr"/>
          <a:lstStyle/>
          <a:p>
            <a:r>
              <a:rPr lang="en-US" sz="1333" dirty="0" err="1">
                <a:latin typeface="Noto Sans JP Medium" panose="020B0500000000000000" pitchFamily="34" charset="-128"/>
                <a:ea typeface="Noto Sans JP Medium" panose="020B0500000000000000" pitchFamily="34" charset="-128"/>
                <a:cs typeface="Arial" pitchFamily="34" charset="-120"/>
              </a:rPr>
              <a:t>購入前に機能・効果を理解したい商品。番組形式で丁寧に伝えることで検討意欲を高める</a:t>
            </a:r>
            <a:r>
              <a:rPr lang="en-US" sz="1333" dirty="0">
                <a:latin typeface="Noto Sans JP Medium" panose="020B0500000000000000" pitchFamily="34" charset="-128"/>
                <a:ea typeface="Noto Sans JP Medium" panose="020B0500000000000000" pitchFamily="34" charset="-128"/>
                <a:cs typeface="Arial" pitchFamily="34" charset="-120"/>
              </a:rPr>
              <a:t>。</a:t>
            </a:r>
            <a:endParaRPr lang="en-US" sz="1333" dirty="0">
              <a:latin typeface="Noto Sans JP Medium" panose="020B0500000000000000" pitchFamily="34" charset="-128"/>
              <a:ea typeface="Noto Sans JP Medium" panose="020B0500000000000000" pitchFamily="34" charset="-128"/>
            </a:endParaRPr>
          </a:p>
        </p:txBody>
      </p:sp>
      <p:sp>
        <p:nvSpPr>
          <p:cNvPr id="12" name="Text 24">
            <a:extLst>
              <a:ext uri="{FF2B5EF4-FFF2-40B4-BE49-F238E27FC236}">
                <a16:creationId xmlns:a16="http://schemas.microsoft.com/office/drawing/2014/main" id="{FDF789AA-72B8-05FF-27BB-879FD0B82949}"/>
              </a:ext>
            </a:extLst>
          </p:cNvPr>
          <p:cNvSpPr/>
          <p:nvPr/>
        </p:nvSpPr>
        <p:spPr>
          <a:xfrm>
            <a:off x="5704021" y="1880427"/>
            <a:ext cx="2758006" cy="438912"/>
          </a:xfrm>
          <a:prstGeom prst="rect">
            <a:avLst/>
          </a:prstGeom>
          <a:noFill/>
          <a:ln/>
        </p:spPr>
        <p:txBody>
          <a:bodyPr wrap="square" lIns="0" tIns="0" rIns="0" bIns="0" rtlCol="0" anchor="ctr"/>
          <a:lstStyle/>
          <a:p>
            <a:r>
              <a:rPr lang="en-US" sz="1400" b="1" dirty="0" err="1">
                <a:solidFill>
                  <a:srgbClr val="FF5500"/>
                </a:solidFill>
                <a:latin typeface="Noto Sans JP" panose="020B0500000000000000" pitchFamily="34" charset="-128"/>
                <a:ea typeface="Noto Sans JP" panose="020B0500000000000000" pitchFamily="34" charset="-128"/>
                <a:cs typeface="Arial" pitchFamily="34" charset="-120"/>
              </a:rPr>
              <a:t>実物やイメージがない商品の</a:t>
            </a:r>
            <a:endParaRPr lang="en-US" sz="1400" b="1" dirty="0">
              <a:solidFill>
                <a:srgbClr val="FF5500"/>
              </a:solidFill>
              <a:latin typeface="Noto Sans JP" panose="020B0500000000000000" pitchFamily="34" charset="-128"/>
              <a:ea typeface="Noto Sans JP" panose="020B0500000000000000" pitchFamily="34" charset="-128"/>
              <a:cs typeface="Arial" pitchFamily="34" charset="-120"/>
            </a:endParaRPr>
          </a:p>
          <a:p>
            <a:r>
              <a:rPr lang="en-US" sz="1400" b="1" dirty="0" err="1">
                <a:solidFill>
                  <a:srgbClr val="FF5500"/>
                </a:solidFill>
                <a:latin typeface="Noto Sans JP" panose="020B0500000000000000" pitchFamily="34" charset="-128"/>
                <a:ea typeface="Noto Sans JP" panose="020B0500000000000000" pitchFamily="34" charset="-128"/>
                <a:cs typeface="Arial" pitchFamily="34" charset="-120"/>
              </a:rPr>
              <a:t>機能や価値を理解・認知</a:t>
            </a:r>
            <a:endParaRPr lang="en-US" sz="1400" b="1" dirty="0">
              <a:solidFill>
                <a:srgbClr val="FF5500"/>
              </a:solidFill>
              <a:latin typeface="Noto Sans JP" panose="020B0500000000000000" pitchFamily="34" charset="-128"/>
              <a:ea typeface="Noto Sans JP" panose="020B0500000000000000" pitchFamily="34" charset="-128"/>
              <a:cs typeface="Arial" pitchFamily="34" charset="-120"/>
            </a:endParaRPr>
          </a:p>
        </p:txBody>
      </p:sp>
      <p:sp>
        <p:nvSpPr>
          <p:cNvPr id="13" name="Text 25">
            <a:extLst>
              <a:ext uri="{FF2B5EF4-FFF2-40B4-BE49-F238E27FC236}">
                <a16:creationId xmlns:a16="http://schemas.microsoft.com/office/drawing/2014/main" id="{EF66F1ED-4A9A-3C19-BC2E-08E707769BE5}"/>
              </a:ext>
            </a:extLst>
          </p:cNvPr>
          <p:cNvSpPr/>
          <p:nvPr/>
        </p:nvSpPr>
        <p:spPr>
          <a:xfrm>
            <a:off x="5704021" y="2550985"/>
            <a:ext cx="2565975" cy="536448"/>
          </a:xfrm>
          <a:prstGeom prst="rect">
            <a:avLst/>
          </a:prstGeom>
          <a:noFill/>
          <a:ln/>
        </p:spPr>
        <p:txBody>
          <a:bodyPr wrap="square" lIns="0" tIns="0" rIns="0" bIns="0" rtlCol="0" anchor="ctr"/>
          <a:lstStyle/>
          <a:p>
            <a:r>
              <a:rPr lang="en-US" sz="1200" dirty="0" err="1">
                <a:latin typeface="Noto Sans JP Medium" panose="020B0500000000000000" pitchFamily="34" charset="-128"/>
                <a:ea typeface="Noto Sans JP Medium" panose="020B0500000000000000" pitchFamily="34" charset="-128"/>
                <a:cs typeface="Arial" pitchFamily="34" charset="-120"/>
              </a:rPr>
              <a:t>SaaS・BtoB・保険・金融</a:t>
            </a:r>
            <a:endParaRPr lang="en-US" sz="1200" dirty="0">
              <a:latin typeface="Noto Sans JP Medium" panose="020B0500000000000000" pitchFamily="34" charset="-128"/>
              <a:ea typeface="Noto Sans JP Medium" panose="020B0500000000000000" pitchFamily="34" charset="-128"/>
            </a:endParaRPr>
          </a:p>
        </p:txBody>
      </p:sp>
      <p:sp>
        <p:nvSpPr>
          <p:cNvPr id="15" name="Text 27">
            <a:extLst>
              <a:ext uri="{FF2B5EF4-FFF2-40B4-BE49-F238E27FC236}">
                <a16:creationId xmlns:a16="http://schemas.microsoft.com/office/drawing/2014/main" id="{87AE7AFE-77CA-3880-F63C-55222E3B0BCD}"/>
              </a:ext>
            </a:extLst>
          </p:cNvPr>
          <p:cNvSpPr/>
          <p:nvPr/>
        </p:nvSpPr>
        <p:spPr>
          <a:xfrm>
            <a:off x="5704021" y="3199051"/>
            <a:ext cx="2700000" cy="797950"/>
          </a:xfrm>
          <a:prstGeom prst="rect">
            <a:avLst/>
          </a:prstGeom>
          <a:noFill/>
          <a:ln/>
        </p:spPr>
        <p:txBody>
          <a:bodyPr wrap="square" lIns="0" tIns="0" rIns="0" bIns="0" rtlCol="0" anchor="ctr"/>
          <a:lstStyle/>
          <a:p>
            <a:r>
              <a:rPr lang="en-US" sz="1333" dirty="0" err="1">
                <a:latin typeface="Noto Sans JP Medium" panose="020B0500000000000000" pitchFamily="34" charset="-128"/>
                <a:ea typeface="Noto Sans JP Medium" panose="020B0500000000000000" pitchFamily="34" charset="-128"/>
                <a:cs typeface="Arial" pitchFamily="34" charset="-120"/>
              </a:rPr>
              <a:t>形のないサービスこそ「具体的なイメージ」が鍵</a:t>
            </a:r>
            <a:r>
              <a:rPr lang="en-US" sz="1333" dirty="0" err="1">
                <a:latin typeface="Noto Sans JP Medium" panose="020B0500000000000000" pitchFamily="34" charset="-128"/>
                <a:ea typeface="Noto Sans JP Medium" panose="020B0500000000000000" pitchFamily="34" charset="-128"/>
              </a:rPr>
              <a:t>。</a:t>
            </a:r>
            <a:r>
              <a:rPr lang="en-US" sz="1333" dirty="0" err="1">
                <a:latin typeface="Noto Sans JP Medium" panose="020B0500000000000000" pitchFamily="34" charset="-128"/>
                <a:ea typeface="Noto Sans JP Medium" panose="020B0500000000000000" pitchFamily="34" charset="-128"/>
                <a:cs typeface="Arial" pitchFamily="34" charset="-120"/>
              </a:rPr>
              <a:t>ストーリーで価値をわかりやすく可視化する</a:t>
            </a:r>
            <a:r>
              <a:rPr lang="en-US" sz="1333" dirty="0">
                <a:latin typeface="Noto Sans JP Medium" panose="020B0500000000000000" pitchFamily="34" charset="-128"/>
                <a:ea typeface="Noto Sans JP Medium" panose="020B0500000000000000" pitchFamily="34" charset="-128"/>
                <a:cs typeface="Arial" pitchFamily="34" charset="-120"/>
              </a:rPr>
              <a:t>。</a:t>
            </a:r>
            <a:endParaRPr lang="en-US" sz="1333" dirty="0">
              <a:latin typeface="Noto Sans JP Medium" panose="020B0500000000000000" pitchFamily="34" charset="-128"/>
              <a:ea typeface="Noto Sans JP Medium" panose="020B0500000000000000" pitchFamily="34" charset="-128"/>
            </a:endParaRPr>
          </a:p>
        </p:txBody>
      </p:sp>
      <p:sp>
        <p:nvSpPr>
          <p:cNvPr id="18" name="Text 32">
            <a:extLst>
              <a:ext uri="{FF2B5EF4-FFF2-40B4-BE49-F238E27FC236}">
                <a16:creationId xmlns:a16="http://schemas.microsoft.com/office/drawing/2014/main" id="{78497EA7-729A-FAB4-1B7B-3CF453FC4F58}"/>
              </a:ext>
            </a:extLst>
          </p:cNvPr>
          <p:cNvSpPr/>
          <p:nvPr/>
        </p:nvSpPr>
        <p:spPr>
          <a:xfrm>
            <a:off x="8626235" y="1880427"/>
            <a:ext cx="2758006" cy="438912"/>
          </a:xfrm>
          <a:prstGeom prst="rect">
            <a:avLst/>
          </a:prstGeom>
          <a:noFill/>
          <a:ln/>
        </p:spPr>
        <p:txBody>
          <a:bodyPr wrap="square" lIns="0" tIns="0" rIns="0" bIns="0" rtlCol="0" anchor="ctr"/>
          <a:lstStyle/>
          <a:p>
            <a:r>
              <a:rPr lang="en-US" sz="1400" b="1" dirty="0" err="1">
                <a:solidFill>
                  <a:srgbClr val="FF5500"/>
                </a:solidFill>
                <a:latin typeface="Noto Sans JP" panose="020B0500000000000000" pitchFamily="34" charset="-128"/>
                <a:ea typeface="Noto Sans JP" panose="020B0500000000000000" pitchFamily="34" charset="-128"/>
                <a:cs typeface="Arial" pitchFamily="34" charset="-120"/>
              </a:rPr>
              <a:t>課題想起がされにくい商品の</a:t>
            </a:r>
            <a:endParaRPr lang="en-US" sz="1400" b="1" dirty="0">
              <a:solidFill>
                <a:srgbClr val="FF5500"/>
              </a:solidFill>
              <a:latin typeface="Noto Sans JP" panose="020B0500000000000000" pitchFamily="34" charset="-128"/>
              <a:ea typeface="Noto Sans JP" panose="020B0500000000000000" pitchFamily="34" charset="-128"/>
              <a:cs typeface="Arial" pitchFamily="34" charset="-120"/>
            </a:endParaRPr>
          </a:p>
          <a:p>
            <a:r>
              <a:rPr lang="en-US" sz="1400" b="1" dirty="0" err="1">
                <a:solidFill>
                  <a:srgbClr val="FF5500"/>
                </a:solidFill>
                <a:latin typeface="Noto Sans JP" panose="020B0500000000000000" pitchFamily="34" charset="-128"/>
                <a:ea typeface="Noto Sans JP" panose="020B0500000000000000" pitchFamily="34" charset="-128"/>
                <a:cs typeface="Arial" pitchFamily="34" charset="-120"/>
              </a:rPr>
              <a:t>ベネフィットの訴求</a:t>
            </a:r>
            <a:endParaRPr lang="en-US" sz="1400" b="1" dirty="0">
              <a:solidFill>
                <a:srgbClr val="FF5500"/>
              </a:solidFill>
              <a:latin typeface="Noto Sans JP" panose="020B0500000000000000" pitchFamily="34" charset="-128"/>
              <a:ea typeface="Noto Sans JP" panose="020B0500000000000000" pitchFamily="34" charset="-128"/>
            </a:endParaRPr>
          </a:p>
        </p:txBody>
      </p:sp>
      <p:sp>
        <p:nvSpPr>
          <p:cNvPr id="19" name="Text 33">
            <a:extLst>
              <a:ext uri="{FF2B5EF4-FFF2-40B4-BE49-F238E27FC236}">
                <a16:creationId xmlns:a16="http://schemas.microsoft.com/office/drawing/2014/main" id="{B19770B8-3E95-745D-0EEE-1F0D57C29349}"/>
              </a:ext>
            </a:extLst>
          </p:cNvPr>
          <p:cNvSpPr/>
          <p:nvPr/>
        </p:nvSpPr>
        <p:spPr>
          <a:xfrm>
            <a:off x="8626235" y="2550985"/>
            <a:ext cx="2520000" cy="536448"/>
          </a:xfrm>
          <a:prstGeom prst="rect">
            <a:avLst/>
          </a:prstGeom>
          <a:noFill/>
          <a:ln/>
        </p:spPr>
        <p:txBody>
          <a:bodyPr wrap="square" lIns="0" tIns="0" rIns="0" bIns="0" rtlCol="0" anchor="ctr"/>
          <a:lstStyle/>
          <a:p>
            <a:r>
              <a:rPr lang="en-US" sz="1200" dirty="0" err="1">
                <a:latin typeface="Noto Sans JP Medium" panose="020B0500000000000000" pitchFamily="34" charset="-128"/>
                <a:ea typeface="Noto Sans JP Medium" panose="020B0500000000000000" pitchFamily="34" charset="-128"/>
                <a:cs typeface="Arial" pitchFamily="34" charset="-120"/>
              </a:rPr>
              <a:t>新カテゴリ商品</a:t>
            </a:r>
            <a:r>
              <a:rPr lang="en-US" sz="1200" dirty="0">
                <a:latin typeface="Noto Sans JP Medium" panose="020B0500000000000000" pitchFamily="34" charset="-128"/>
                <a:ea typeface="Noto Sans JP Medium" panose="020B0500000000000000" pitchFamily="34" charset="-128"/>
                <a:cs typeface="Arial" pitchFamily="34" charset="-120"/>
              </a:rPr>
              <a:t>・</a:t>
            </a:r>
          </a:p>
          <a:p>
            <a:r>
              <a:rPr lang="en-US" sz="1200" dirty="0" err="1">
                <a:latin typeface="Noto Sans JP Medium" panose="020B0500000000000000" pitchFamily="34" charset="-128"/>
                <a:ea typeface="Noto Sans JP Medium" panose="020B0500000000000000" pitchFamily="34" charset="-128"/>
                <a:cs typeface="Arial" pitchFamily="34" charset="-120"/>
              </a:rPr>
              <a:t>ライフスタイル提案型商品</a:t>
            </a:r>
            <a:endParaRPr lang="en-US" sz="1200" dirty="0">
              <a:latin typeface="Noto Sans JP Medium" panose="020B0500000000000000" pitchFamily="34" charset="-128"/>
              <a:ea typeface="Noto Sans JP Medium" panose="020B0500000000000000" pitchFamily="34" charset="-128"/>
            </a:endParaRPr>
          </a:p>
        </p:txBody>
      </p:sp>
      <p:sp>
        <p:nvSpPr>
          <p:cNvPr id="20" name="Text 35">
            <a:extLst>
              <a:ext uri="{FF2B5EF4-FFF2-40B4-BE49-F238E27FC236}">
                <a16:creationId xmlns:a16="http://schemas.microsoft.com/office/drawing/2014/main" id="{3F4DAD50-1C71-2DC9-EB66-4A47008E1EB5}"/>
              </a:ext>
            </a:extLst>
          </p:cNvPr>
          <p:cNvSpPr/>
          <p:nvPr/>
        </p:nvSpPr>
        <p:spPr>
          <a:xfrm>
            <a:off x="8626235" y="3199051"/>
            <a:ext cx="2700000" cy="797950"/>
          </a:xfrm>
          <a:prstGeom prst="rect">
            <a:avLst/>
          </a:prstGeom>
          <a:noFill/>
          <a:ln/>
        </p:spPr>
        <p:txBody>
          <a:bodyPr wrap="square" lIns="0" tIns="0" rIns="0" bIns="0" rtlCol="0" anchor="ctr"/>
          <a:lstStyle/>
          <a:p>
            <a:r>
              <a:rPr lang="en-US" sz="1333" dirty="0">
                <a:latin typeface="Noto Sans JP Medium" panose="020B0500000000000000" pitchFamily="34" charset="-128"/>
                <a:ea typeface="Noto Sans JP Medium" panose="020B0500000000000000" pitchFamily="34" charset="-128"/>
                <a:cs typeface="Arial" pitchFamily="34" charset="-120"/>
              </a:rPr>
              <a:t>「</a:t>
            </a:r>
            <a:r>
              <a:rPr lang="en-US" sz="1333" dirty="0" err="1">
                <a:latin typeface="Noto Sans JP Medium" panose="020B0500000000000000" pitchFamily="34" charset="-128"/>
                <a:ea typeface="Noto Sans JP Medium" panose="020B0500000000000000" pitchFamily="34" charset="-128"/>
                <a:cs typeface="Arial" pitchFamily="34" charset="-120"/>
              </a:rPr>
              <a:t>なぜ必要か」から丁寧に</a:t>
            </a:r>
            <a:endParaRPr lang="en-US" sz="1333" dirty="0">
              <a:latin typeface="Noto Sans JP Medium" panose="020B0500000000000000" pitchFamily="34" charset="-128"/>
              <a:ea typeface="Noto Sans JP Medium" panose="020B0500000000000000" pitchFamily="34" charset="-128"/>
              <a:cs typeface="Arial" pitchFamily="34" charset="-120"/>
            </a:endParaRPr>
          </a:p>
          <a:p>
            <a:r>
              <a:rPr lang="en-US" sz="1333" dirty="0" err="1">
                <a:latin typeface="Noto Sans JP Medium" panose="020B0500000000000000" pitchFamily="34" charset="-128"/>
                <a:ea typeface="Noto Sans JP Medium" panose="020B0500000000000000" pitchFamily="34" charset="-128"/>
                <a:cs typeface="Arial" pitchFamily="34" charset="-120"/>
              </a:rPr>
              <a:t>伝えたい商材。MCが共感を持って</a:t>
            </a:r>
            <a:endParaRPr lang="en-US" sz="1333" dirty="0">
              <a:latin typeface="Noto Sans JP Medium" panose="020B0500000000000000" pitchFamily="34" charset="-128"/>
              <a:ea typeface="Noto Sans JP Medium" panose="020B0500000000000000" pitchFamily="34" charset="-128"/>
              <a:cs typeface="Arial" pitchFamily="34" charset="-120"/>
            </a:endParaRPr>
          </a:p>
          <a:p>
            <a:r>
              <a:rPr lang="en-US" sz="1333" dirty="0" err="1">
                <a:latin typeface="Noto Sans JP Medium" panose="020B0500000000000000" pitchFamily="34" charset="-128"/>
                <a:ea typeface="Noto Sans JP Medium" panose="020B0500000000000000" pitchFamily="34" charset="-128"/>
                <a:cs typeface="Arial" pitchFamily="34" charset="-120"/>
              </a:rPr>
              <a:t>語りかけ</a:t>
            </a:r>
            <a:r>
              <a:rPr lang="en-US" sz="1333" dirty="0" err="1">
                <a:latin typeface="Noto Sans JP Medium" panose="020B0500000000000000" pitchFamily="34" charset="-128"/>
                <a:ea typeface="Noto Sans JP Medium" panose="020B0500000000000000" pitchFamily="34" charset="-128"/>
              </a:rPr>
              <a:t>、</a:t>
            </a:r>
            <a:r>
              <a:rPr lang="en-US" sz="1333" dirty="0" err="1">
                <a:latin typeface="Noto Sans JP Medium" panose="020B0500000000000000" pitchFamily="34" charset="-128"/>
                <a:ea typeface="Noto Sans JP Medium" panose="020B0500000000000000" pitchFamily="34" charset="-128"/>
                <a:cs typeface="Arial" pitchFamily="34" charset="-120"/>
              </a:rPr>
              <a:t>自分ごと化を促す</a:t>
            </a:r>
            <a:r>
              <a:rPr lang="en-US" sz="1333" dirty="0">
                <a:latin typeface="Noto Sans JP Medium" panose="020B0500000000000000" pitchFamily="34" charset="-128"/>
                <a:ea typeface="Noto Sans JP Medium" panose="020B0500000000000000" pitchFamily="34" charset="-128"/>
                <a:cs typeface="Arial" pitchFamily="34" charset="-120"/>
              </a:rPr>
              <a:t>。</a:t>
            </a:r>
            <a:endParaRPr lang="en-US" sz="1333" dirty="0">
              <a:latin typeface="Noto Sans JP Medium" panose="020B0500000000000000" pitchFamily="34" charset="-128"/>
              <a:ea typeface="Noto Sans JP Medium" panose="020B0500000000000000" pitchFamily="34" charset="-128"/>
            </a:endParaRPr>
          </a:p>
        </p:txBody>
      </p:sp>
      <p:cxnSp>
        <p:nvCxnSpPr>
          <p:cNvPr id="29" name="直線コネクタ 28">
            <a:extLst>
              <a:ext uri="{FF2B5EF4-FFF2-40B4-BE49-F238E27FC236}">
                <a16:creationId xmlns:a16="http://schemas.microsoft.com/office/drawing/2014/main" id="{69739351-FA4B-838D-7346-7626E85430BE}"/>
              </a:ext>
            </a:extLst>
          </p:cNvPr>
          <p:cNvCxnSpPr>
            <a:cxnSpLocks/>
          </p:cNvCxnSpPr>
          <p:nvPr/>
        </p:nvCxnSpPr>
        <p:spPr>
          <a:xfrm flipV="1">
            <a:off x="2768896" y="2459977"/>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DB46C45A-6FCD-5456-C5B5-98F6C3458ACB}"/>
              </a:ext>
            </a:extLst>
          </p:cNvPr>
          <p:cNvCxnSpPr>
            <a:cxnSpLocks/>
          </p:cNvCxnSpPr>
          <p:nvPr/>
        </p:nvCxnSpPr>
        <p:spPr>
          <a:xfrm flipV="1">
            <a:off x="5704021" y="2459977"/>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B75535BE-CA84-0130-E5DD-C07E9D6E72ED}"/>
              </a:ext>
            </a:extLst>
          </p:cNvPr>
          <p:cNvCxnSpPr>
            <a:cxnSpLocks/>
          </p:cNvCxnSpPr>
          <p:nvPr/>
        </p:nvCxnSpPr>
        <p:spPr>
          <a:xfrm flipV="1">
            <a:off x="8626235" y="2459977"/>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4" name="角丸四角形 33">
            <a:extLst>
              <a:ext uri="{FF2B5EF4-FFF2-40B4-BE49-F238E27FC236}">
                <a16:creationId xmlns:a16="http://schemas.microsoft.com/office/drawing/2014/main" id="{5C89A72B-CF81-E812-D99C-9BE325986579}"/>
              </a:ext>
            </a:extLst>
          </p:cNvPr>
          <p:cNvSpPr/>
          <p:nvPr/>
        </p:nvSpPr>
        <p:spPr>
          <a:xfrm>
            <a:off x="919809" y="1950413"/>
            <a:ext cx="1613984" cy="258967"/>
          </a:xfrm>
          <a:prstGeom prst="roundRect">
            <a:avLst>
              <a:gd name="adj" fmla="val 50000"/>
            </a:avLst>
          </a:prstGeom>
          <a:solidFill>
            <a:srgbClr val="FF5500"/>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36" name="テキスト ボックス 35">
            <a:extLst>
              <a:ext uri="{FF2B5EF4-FFF2-40B4-BE49-F238E27FC236}">
                <a16:creationId xmlns:a16="http://schemas.microsoft.com/office/drawing/2014/main" id="{8366B14C-4D9E-5328-5410-1AFCA0505EFA}"/>
              </a:ext>
            </a:extLst>
          </p:cNvPr>
          <p:cNvSpPr txBox="1"/>
          <p:nvPr/>
        </p:nvSpPr>
        <p:spPr>
          <a:xfrm>
            <a:off x="1156559" y="1932125"/>
            <a:ext cx="1160249" cy="278731"/>
          </a:xfrm>
          <a:prstGeom prst="rect">
            <a:avLst/>
          </a:prstGeom>
          <a:noFill/>
        </p:spPr>
        <p:txBody>
          <a:bodyPr wrap="square" rtlCol="0">
            <a:spAutoFit/>
          </a:bodyPr>
          <a:lstStyle/>
          <a:p>
            <a:pPr algn="dist">
              <a:lnSpc>
                <a:spcPct val="135000"/>
              </a:lnSpc>
            </a:pPr>
            <a:r>
              <a:rPr kumimoji="1" lang="ja-JP" altLang="en-US" sz="1000" b="1" spc="300">
                <a:solidFill>
                  <a:srgbClr val="FFFFFF"/>
                </a:solidFill>
                <a:latin typeface="Noto Sans JP" panose="020B0500000000000000" pitchFamily="34" charset="-128"/>
                <a:ea typeface="Noto Sans JP" panose="020B0500000000000000" pitchFamily="34" charset="-128"/>
                <a:cs typeface="Inter UI Black" panose="020B0502030000000004" pitchFamily="34" charset="0"/>
              </a:rPr>
              <a:t>出稿目的</a:t>
            </a:r>
          </a:p>
        </p:txBody>
      </p:sp>
      <p:sp>
        <p:nvSpPr>
          <p:cNvPr id="37" name="角丸四角形 36">
            <a:extLst>
              <a:ext uri="{FF2B5EF4-FFF2-40B4-BE49-F238E27FC236}">
                <a16:creationId xmlns:a16="http://schemas.microsoft.com/office/drawing/2014/main" id="{664A09D8-74AC-53D2-487D-6B0099E46082}"/>
              </a:ext>
            </a:extLst>
          </p:cNvPr>
          <p:cNvSpPr/>
          <p:nvPr/>
        </p:nvSpPr>
        <p:spPr>
          <a:xfrm>
            <a:off x="906746" y="2648901"/>
            <a:ext cx="1613984" cy="258967"/>
          </a:xfrm>
          <a:prstGeom prst="roundRect">
            <a:avLst>
              <a:gd name="adj" fmla="val 50000"/>
            </a:avLst>
          </a:prstGeom>
          <a:solidFill>
            <a:srgbClr val="FF5500"/>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38" name="テキスト ボックス 37">
            <a:extLst>
              <a:ext uri="{FF2B5EF4-FFF2-40B4-BE49-F238E27FC236}">
                <a16:creationId xmlns:a16="http://schemas.microsoft.com/office/drawing/2014/main" id="{37DECF1C-C11A-1D74-F198-FDDB7F6AAB93}"/>
              </a:ext>
            </a:extLst>
          </p:cNvPr>
          <p:cNvSpPr txBox="1"/>
          <p:nvPr/>
        </p:nvSpPr>
        <p:spPr>
          <a:xfrm>
            <a:off x="1072739" y="2621356"/>
            <a:ext cx="1364400" cy="278731"/>
          </a:xfrm>
          <a:prstGeom prst="rect">
            <a:avLst/>
          </a:prstGeom>
          <a:noFill/>
        </p:spPr>
        <p:txBody>
          <a:bodyPr wrap="none" rtlCol="0">
            <a:spAutoFit/>
          </a:bodyPr>
          <a:lstStyle/>
          <a:p>
            <a:pPr algn="dist">
              <a:lnSpc>
                <a:spcPct val="135000"/>
              </a:lnSpc>
            </a:pPr>
            <a:r>
              <a:rPr kumimoji="1" lang="ja-JP" altLang="en-US" sz="1000" b="1" spc="300">
                <a:solidFill>
                  <a:srgbClr val="FFFFFF"/>
                </a:solidFill>
                <a:latin typeface="Noto Sans JP" panose="020B0500000000000000" pitchFamily="34" charset="-128"/>
                <a:ea typeface="Noto Sans JP" panose="020B0500000000000000" pitchFamily="34" charset="-128"/>
                <a:cs typeface="Inter UI Black" panose="020B0502030000000004" pitchFamily="34" charset="0"/>
              </a:rPr>
              <a:t>業種・サービス</a:t>
            </a:r>
          </a:p>
        </p:txBody>
      </p:sp>
      <p:sp>
        <p:nvSpPr>
          <p:cNvPr id="44" name="角丸四角形 43">
            <a:extLst>
              <a:ext uri="{FF2B5EF4-FFF2-40B4-BE49-F238E27FC236}">
                <a16:creationId xmlns:a16="http://schemas.microsoft.com/office/drawing/2014/main" id="{FB861958-BEB3-9C97-41D4-934DE0657523}"/>
              </a:ext>
            </a:extLst>
          </p:cNvPr>
          <p:cNvSpPr/>
          <p:nvPr/>
        </p:nvSpPr>
        <p:spPr>
          <a:xfrm>
            <a:off x="854494" y="3318629"/>
            <a:ext cx="1613984" cy="258967"/>
          </a:xfrm>
          <a:prstGeom prst="roundRect">
            <a:avLst>
              <a:gd name="adj" fmla="val 50000"/>
            </a:avLst>
          </a:prstGeom>
          <a:solidFill>
            <a:srgbClr val="FF5500"/>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45" name="テキスト ボックス 44">
            <a:extLst>
              <a:ext uri="{FF2B5EF4-FFF2-40B4-BE49-F238E27FC236}">
                <a16:creationId xmlns:a16="http://schemas.microsoft.com/office/drawing/2014/main" id="{F789FDF2-15B5-FCE5-D818-16A9F9FB2A1B}"/>
              </a:ext>
            </a:extLst>
          </p:cNvPr>
          <p:cNvSpPr txBox="1"/>
          <p:nvPr/>
        </p:nvSpPr>
        <p:spPr>
          <a:xfrm>
            <a:off x="1096565" y="3291084"/>
            <a:ext cx="1184940" cy="278731"/>
          </a:xfrm>
          <a:prstGeom prst="rect">
            <a:avLst/>
          </a:prstGeom>
          <a:noFill/>
        </p:spPr>
        <p:txBody>
          <a:bodyPr wrap="none" rtlCol="0">
            <a:spAutoFit/>
          </a:bodyPr>
          <a:lstStyle/>
          <a:p>
            <a:pPr algn="dist">
              <a:lnSpc>
                <a:spcPct val="135000"/>
              </a:lnSpc>
            </a:pPr>
            <a:r>
              <a:rPr kumimoji="1" lang="ja-JP" altLang="en-US" sz="1000" b="1" spc="300">
                <a:solidFill>
                  <a:srgbClr val="FFFFFF"/>
                </a:solidFill>
                <a:latin typeface="Noto Sans JP" panose="020B0500000000000000" pitchFamily="34" charset="-128"/>
                <a:ea typeface="Noto Sans JP" panose="020B0500000000000000" pitchFamily="34" charset="-128"/>
                <a:cs typeface="Inter UI Black" panose="020B0502030000000004" pitchFamily="34" charset="0"/>
              </a:rPr>
              <a:t>展開イメージ</a:t>
            </a:r>
          </a:p>
        </p:txBody>
      </p:sp>
      <p:sp>
        <p:nvSpPr>
          <p:cNvPr id="46" name="角丸四角形 45">
            <a:extLst>
              <a:ext uri="{FF2B5EF4-FFF2-40B4-BE49-F238E27FC236}">
                <a16:creationId xmlns:a16="http://schemas.microsoft.com/office/drawing/2014/main" id="{DED883E7-32B6-E86E-3611-E0D8F24EF2AB}"/>
              </a:ext>
            </a:extLst>
          </p:cNvPr>
          <p:cNvSpPr/>
          <p:nvPr/>
        </p:nvSpPr>
        <p:spPr>
          <a:xfrm>
            <a:off x="854494" y="4163330"/>
            <a:ext cx="1613984" cy="258967"/>
          </a:xfrm>
          <a:prstGeom prst="roundRect">
            <a:avLst>
              <a:gd name="adj" fmla="val 50000"/>
            </a:avLst>
          </a:prstGeom>
          <a:solidFill>
            <a:srgbClr val="FF5500"/>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49" name="テキスト ボックス 48">
            <a:extLst>
              <a:ext uri="{FF2B5EF4-FFF2-40B4-BE49-F238E27FC236}">
                <a16:creationId xmlns:a16="http://schemas.microsoft.com/office/drawing/2014/main" id="{566F0E90-54B6-20BA-233F-09D8BC824BD0}"/>
              </a:ext>
            </a:extLst>
          </p:cNvPr>
          <p:cNvSpPr txBox="1"/>
          <p:nvPr/>
        </p:nvSpPr>
        <p:spPr>
          <a:xfrm>
            <a:off x="1096565" y="4135785"/>
            <a:ext cx="1184940" cy="278731"/>
          </a:xfrm>
          <a:prstGeom prst="rect">
            <a:avLst/>
          </a:prstGeom>
          <a:noFill/>
        </p:spPr>
        <p:txBody>
          <a:bodyPr wrap="none" rtlCol="0">
            <a:spAutoFit/>
          </a:bodyPr>
          <a:lstStyle/>
          <a:p>
            <a:pPr algn="dist">
              <a:lnSpc>
                <a:spcPct val="135000"/>
              </a:lnSpc>
            </a:pPr>
            <a:r>
              <a:rPr kumimoji="1" lang="ja-JP" altLang="en-US" sz="1000" b="1" spc="300">
                <a:solidFill>
                  <a:srgbClr val="FFFFFF"/>
                </a:solidFill>
                <a:latin typeface="Noto Sans JP" panose="020B0500000000000000" pitchFamily="34" charset="-128"/>
                <a:ea typeface="Noto Sans JP" panose="020B0500000000000000" pitchFamily="34" charset="-128"/>
                <a:cs typeface="Inter UI Black" panose="020B0502030000000004" pitchFamily="34" charset="0"/>
              </a:rPr>
              <a:t>フォーマット</a:t>
            </a:r>
          </a:p>
        </p:txBody>
      </p:sp>
      <p:pic>
        <p:nvPicPr>
          <p:cNvPr id="65" name="図 64">
            <a:extLst>
              <a:ext uri="{FF2B5EF4-FFF2-40B4-BE49-F238E27FC236}">
                <a16:creationId xmlns:a16="http://schemas.microsoft.com/office/drawing/2014/main" id="{3BE3D02C-BC72-D0F0-4C26-A91E84C6BABA}"/>
              </a:ext>
            </a:extLst>
          </p:cNvPr>
          <p:cNvPicPr>
            <a:picLocks noChangeAspect="1"/>
          </p:cNvPicPr>
          <p:nvPr/>
        </p:nvPicPr>
        <p:blipFill>
          <a:blip r:embed="rId4"/>
          <a:stretch>
            <a:fillRect/>
          </a:stretch>
        </p:blipFill>
        <p:spPr>
          <a:xfrm>
            <a:off x="5673069" y="4150125"/>
            <a:ext cx="2525318" cy="1411472"/>
          </a:xfrm>
          <a:prstGeom prst="rect">
            <a:avLst/>
          </a:prstGeom>
        </p:spPr>
      </p:pic>
      <p:pic>
        <p:nvPicPr>
          <p:cNvPr id="67" name="図 66">
            <a:extLst>
              <a:ext uri="{FF2B5EF4-FFF2-40B4-BE49-F238E27FC236}">
                <a16:creationId xmlns:a16="http://schemas.microsoft.com/office/drawing/2014/main" id="{FA29368F-B492-77BF-CAE9-591A030AF911}"/>
              </a:ext>
            </a:extLst>
          </p:cNvPr>
          <p:cNvPicPr>
            <a:picLocks noChangeAspect="1"/>
          </p:cNvPicPr>
          <p:nvPr/>
        </p:nvPicPr>
        <p:blipFill>
          <a:blip r:embed="rId5"/>
          <a:stretch>
            <a:fillRect/>
          </a:stretch>
        </p:blipFill>
        <p:spPr>
          <a:xfrm>
            <a:off x="2768591" y="4150125"/>
            <a:ext cx="2525318" cy="1411472"/>
          </a:xfrm>
          <a:prstGeom prst="rect">
            <a:avLst/>
          </a:prstGeom>
        </p:spPr>
      </p:pic>
      <p:pic>
        <p:nvPicPr>
          <p:cNvPr id="71" name="図 70">
            <a:extLst>
              <a:ext uri="{FF2B5EF4-FFF2-40B4-BE49-F238E27FC236}">
                <a16:creationId xmlns:a16="http://schemas.microsoft.com/office/drawing/2014/main" id="{B2264365-D130-54D1-F66D-3F204C209412}"/>
              </a:ext>
            </a:extLst>
          </p:cNvPr>
          <p:cNvPicPr>
            <a:picLocks noChangeAspect="1"/>
          </p:cNvPicPr>
          <p:nvPr/>
        </p:nvPicPr>
        <p:blipFill>
          <a:blip r:embed="rId6"/>
          <a:stretch>
            <a:fillRect/>
          </a:stretch>
        </p:blipFill>
        <p:spPr>
          <a:xfrm>
            <a:off x="8620685" y="4129497"/>
            <a:ext cx="2525318" cy="1411472"/>
          </a:xfrm>
          <a:prstGeom prst="rect">
            <a:avLst/>
          </a:prstGeom>
        </p:spPr>
      </p:pic>
      <p:sp>
        <p:nvSpPr>
          <p:cNvPr id="72" name="Text 11">
            <a:extLst>
              <a:ext uri="{FF2B5EF4-FFF2-40B4-BE49-F238E27FC236}">
                <a16:creationId xmlns:a16="http://schemas.microsoft.com/office/drawing/2014/main" id="{A05846C9-62B8-2D16-037E-95208AEF30FA}"/>
              </a:ext>
            </a:extLst>
          </p:cNvPr>
          <p:cNvSpPr txBox="1"/>
          <p:nvPr/>
        </p:nvSpPr>
        <p:spPr>
          <a:xfrm>
            <a:off x="2768896" y="5622024"/>
            <a:ext cx="2119579" cy="191110"/>
          </a:xfrm>
          <a:prstGeom prst="rect">
            <a:avLst/>
          </a:prstGeom>
          <a:noFill/>
          <a:ln/>
        </p:spPr>
        <p:txBody>
          <a:bodyPr wrap="square" lIns="0" tIns="0" rIns="0" bIns="0" rtlCol="0" anchor="ctr"/>
          <a:lstStyle/>
          <a:p>
            <a:pPr marL="0" indent="0">
              <a:buNone/>
            </a:pPr>
            <a:r>
              <a:rPr lang="en-US" sz="1000" b="1" dirty="0">
                <a:latin typeface="Noto Sans JP Medium" panose="020B0500000000000000" pitchFamily="34" charset="-128"/>
                <a:ea typeface="Noto Sans JP Medium" panose="020B0500000000000000" pitchFamily="34" charset="-128"/>
                <a:cs typeface="Inter" pitchFamily="34" charset="-120"/>
              </a:rPr>
              <a:t>短尺・インパクト</a:t>
            </a:r>
            <a:endParaRPr lang="en-US" sz="1000" b="1" dirty="0">
              <a:latin typeface="Noto Sans JP Medium" panose="020B0500000000000000" pitchFamily="34" charset="-128"/>
              <a:ea typeface="Noto Sans JP Medium" panose="020B0500000000000000" pitchFamily="34" charset="-128"/>
            </a:endParaRPr>
          </a:p>
        </p:txBody>
      </p:sp>
      <p:sp>
        <p:nvSpPr>
          <p:cNvPr id="74" name="Text 12">
            <a:extLst>
              <a:ext uri="{FF2B5EF4-FFF2-40B4-BE49-F238E27FC236}">
                <a16:creationId xmlns:a16="http://schemas.microsoft.com/office/drawing/2014/main" id="{728B56FA-8522-E67C-67AB-6ED416978B51}"/>
              </a:ext>
            </a:extLst>
          </p:cNvPr>
          <p:cNvSpPr txBox="1"/>
          <p:nvPr/>
        </p:nvSpPr>
        <p:spPr>
          <a:xfrm>
            <a:off x="2768896" y="5846745"/>
            <a:ext cx="2520000" cy="287917"/>
          </a:xfrm>
          <a:prstGeom prst="rect">
            <a:avLst/>
          </a:prstGeom>
          <a:noFill/>
          <a:ln/>
        </p:spPr>
        <p:txBody>
          <a:bodyPr wrap="square" lIns="0" tIns="0" rIns="0" bIns="0" rtlCol="0" anchor="ctr"/>
          <a:lstStyle/>
          <a:p>
            <a:pPr marL="0" indent="0">
              <a:buNone/>
            </a:pPr>
            <a:r>
              <a:rPr lang="en-US" sz="1200" dirty="0" err="1">
                <a:latin typeface="Noto Sans JP Medium" panose="020B0500000000000000" pitchFamily="34" charset="-128"/>
                <a:ea typeface="Noto Sans JP Medium" panose="020B0500000000000000" pitchFamily="34" charset="-128"/>
                <a:cs typeface="Inter" pitchFamily="34" charset="-120"/>
              </a:rPr>
              <a:t>商品紹介など（ナレーション形式</a:t>
            </a:r>
            <a:r>
              <a:rPr lang="en-US" sz="1200" dirty="0">
                <a:latin typeface="Noto Sans JP Medium" panose="020B0500000000000000" pitchFamily="34" charset="-128"/>
                <a:ea typeface="Noto Sans JP Medium" panose="020B0500000000000000" pitchFamily="34" charset="-128"/>
                <a:cs typeface="Inter" pitchFamily="34" charset="-120"/>
              </a:rPr>
              <a:t>）</a:t>
            </a:r>
          </a:p>
        </p:txBody>
      </p:sp>
      <p:sp>
        <p:nvSpPr>
          <p:cNvPr id="75" name="Text 18">
            <a:extLst>
              <a:ext uri="{FF2B5EF4-FFF2-40B4-BE49-F238E27FC236}">
                <a16:creationId xmlns:a16="http://schemas.microsoft.com/office/drawing/2014/main" id="{62BF6722-9393-EA2E-193A-F326591E8792}"/>
              </a:ext>
            </a:extLst>
          </p:cNvPr>
          <p:cNvSpPr txBox="1"/>
          <p:nvPr/>
        </p:nvSpPr>
        <p:spPr>
          <a:xfrm>
            <a:off x="8626235" y="5622024"/>
            <a:ext cx="2119579" cy="191110"/>
          </a:xfrm>
          <a:prstGeom prst="rect">
            <a:avLst/>
          </a:prstGeom>
          <a:noFill/>
          <a:ln/>
        </p:spPr>
        <p:txBody>
          <a:bodyPr wrap="square" lIns="0" tIns="0" rIns="0" bIns="0" rtlCol="0" anchor="ctr"/>
          <a:lstStyle/>
          <a:p>
            <a:pPr marL="0" indent="0">
              <a:buNone/>
            </a:pPr>
            <a:r>
              <a:rPr lang="en-US" sz="1000" b="1" dirty="0">
                <a:latin typeface="Noto Sans JP Medium" panose="020B0500000000000000" pitchFamily="34" charset="-128"/>
                <a:ea typeface="Noto Sans JP Medium" panose="020B0500000000000000" pitchFamily="34" charset="-128"/>
                <a:cs typeface="Inter" pitchFamily="34" charset="-120"/>
              </a:rPr>
              <a:t>長尺・ストーリー</a:t>
            </a:r>
            <a:endParaRPr lang="en-US" sz="1000" b="1" dirty="0">
              <a:latin typeface="Noto Sans JP Medium" panose="020B0500000000000000" pitchFamily="34" charset="-128"/>
              <a:ea typeface="Noto Sans JP Medium" panose="020B0500000000000000" pitchFamily="34" charset="-128"/>
            </a:endParaRPr>
          </a:p>
        </p:txBody>
      </p:sp>
      <p:sp>
        <p:nvSpPr>
          <p:cNvPr id="76" name="Text 19">
            <a:extLst>
              <a:ext uri="{FF2B5EF4-FFF2-40B4-BE49-F238E27FC236}">
                <a16:creationId xmlns:a16="http://schemas.microsoft.com/office/drawing/2014/main" id="{CB3A368A-FC33-86E9-B424-C258928B4771}"/>
              </a:ext>
            </a:extLst>
          </p:cNvPr>
          <p:cNvSpPr txBox="1"/>
          <p:nvPr/>
        </p:nvSpPr>
        <p:spPr>
          <a:xfrm>
            <a:off x="8626235" y="5846745"/>
            <a:ext cx="2528135" cy="257862"/>
          </a:xfrm>
          <a:prstGeom prst="rect">
            <a:avLst/>
          </a:prstGeom>
          <a:noFill/>
          <a:ln/>
        </p:spPr>
        <p:txBody>
          <a:bodyPr wrap="square" lIns="0" tIns="0" rIns="0" bIns="0" rtlCol="0" anchor="ctr"/>
          <a:lstStyle/>
          <a:p>
            <a:pPr marL="0" indent="0">
              <a:buNone/>
            </a:pPr>
            <a:r>
              <a:rPr lang="en-US" sz="1200" dirty="0" err="1">
                <a:latin typeface="Noto Sans JP Medium" panose="020B0500000000000000" pitchFamily="34" charset="-128"/>
                <a:ea typeface="Noto Sans JP Medium" panose="020B0500000000000000" pitchFamily="34" charset="-128"/>
                <a:cs typeface="Inter" pitchFamily="34" charset="-120"/>
              </a:rPr>
              <a:t>インタビュ</a:t>
            </a:r>
            <a:r>
              <a:rPr lang="en-US" sz="1200" dirty="0">
                <a:latin typeface="Noto Sans JP Medium" panose="020B0500000000000000" pitchFamily="34" charset="-128"/>
                <a:ea typeface="Noto Sans JP Medium" panose="020B0500000000000000" pitchFamily="34" charset="-128"/>
                <a:cs typeface="Inter" pitchFamily="34" charset="-120"/>
              </a:rPr>
              <a:t>ー・</a:t>
            </a:r>
            <a:r>
              <a:rPr lang="en-US" sz="1200" dirty="0" err="1">
                <a:latin typeface="Noto Sans JP Medium" panose="020B0500000000000000" pitchFamily="34" charset="-128"/>
                <a:ea typeface="Noto Sans JP Medium" panose="020B0500000000000000" pitchFamily="34" charset="-128"/>
                <a:cs typeface="Inter" pitchFamily="34" charset="-120"/>
              </a:rPr>
              <a:t>詳細な説明など</a:t>
            </a:r>
            <a:endParaRPr lang="en-US" sz="1200" dirty="0">
              <a:latin typeface="Noto Sans JP Medium" panose="020B0500000000000000" pitchFamily="34" charset="-128"/>
              <a:ea typeface="Noto Sans JP Medium" panose="020B0500000000000000" pitchFamily="34" charset="-128"/>
            </a:endParaRPr>
          </a:p>
        </p:txBody>
      </p:sp>
      <p:sp>
        <p:nvSpPr>
          <p:cNvPr id="77" name="Text 24">
            <a:extLst>
              <a:ext uri="{FF2B5EF4-FFF2-40B4-BE49-F238E27FC236}">
                <a16:creationId xmlns:a16="http://schemas.microsoft.com/office/drawing/2014/main" id="{816D1B62-2270-8C90-21C9-8682A288A05E}"/>
              </a:ext>
            </a:extLst>
          </p:cNvPr>
          <p:cNvSpPr txBox="1"/>
          <p:nvPr/>
        </p:nvSpPr>
        <p:spPr>
          <a:xfrm>
            <a:off x="5704021" y="5622024"/>
            <a:ext cx="2294230" cy="210312"/>
          </a:xfrm>
          <a:prstGeom prst="rect">
            <a:avLst/>
          </a:prstGeom>
          <a:noFill/>
          <a:ln/>
        </p:spPr>
        <p:txBody>
          <a:bodyPr wrap="square" lIns="0" tIns="0" rIns="0" bIns="0" rtlCol="0" anchor="ctr"/>
          <a:lstStyle/>
          <a:p>
            <a:pPr marL="0" indent="0">
              <a:buNone/>
            </a:pPr>
            <a:r>
              <a:rPr lang="en-US" sz="1000" b="1" dirty="0">
                <a:latin typeface="Noto Sans JP Medium" panose="020B0500000000000000" pitchFamily="34" charset="-128"/>
                <a:ea typeface="Noto Sans JP Medium" panose="020B0500000000000000" pitchFamily="34" charset="-128"/>
                <a:cs typeface="Inter" pitchFamily="34" charset="-120"/>
              </a:rPr>
              <a:t>基本フォーマット</a:t>
            </a:r>
            <a:endParaRPr lang="en-US" sz="1000" b="1" dirty="0">
              <a:latin typeface="Noto Sans JP Medium" panose="020B0500000000000000" pitchFamily="34" charset="-128"/>
              <a:ea typeface="Noto Sans JP Medium" panose="020B0500000000000000" pitchFamily="34" charset="-128"/>
            </a:endParaRPr>
          </a:p>
        </p:txBody>
      </p:sp>
      <p:sp>
        <p:nvSpPr>
          <p:cNvPr id="78" name="Text 25">
            <a:extLst>
              <a:ext uri="{FF2B5EF4-FFF2-40B4-BE49-F238E27FC236}">
                <a16:creationId xmlns:a16="http://schemas.microsoft.com/office/drawing/2014/main" id="{5CE068D3-748D-C412-9306-E4C30AA5884F}"/>
              </a:ext>
            </a:extLst>
          </p:cNvPr>
          <p:cNvSpPr txBox="1"/>
          <p:nvPr/>
        </p:nvSpPr>
        <p:spPr>
          <a:xfrm>
            <a:off x="5704020" y="5846745"/>
            <a:ext cx="2565975" cy="295351"/>
          </a:xfrm>
          <a:prstGeom prst="rect">
            <a:avLst/>
          </a:prstGeom>
          <a:noFill/>
          <a:ln/>
        </p:spPr>
        <p:txBody>
          <a:bodyPr wrap="square" lIns="0" tIns="0" rIns="0" bIns="0" rtlCol="0" anchor="ctr"/>
          <a:lstStyle/>
          <a:p>
            <a:pPr marL="0" indent="0">
              <a:buNone/>
            </a:pPr>
            <a:r>
              <a:rPr lang="en-US" sz="1300" dirty="0" err="1">
                <a:latin typeface="Noto Sans JP Medium" panose="020B0500000000000000" pitchFamily="34" charset="-128"/>
                <a:ea typeface="Noto Sans JP Medium" panose="020B0500000000000000" pitchFamily="34" charset="-128"/>
                <a:cs typeface="Inter" pitchFamily="34" charset="-120"/>
              </a:rPr>
              <a:t>標準的な構成（MC収録</a:t>
            </a:r>
            <a:r>
              <a:rPr lang="en-US" sz="1300" dirty="0">
                <a:latin typeface="Noto Sans JP Medium" panose="020B0500000000000000" pitchFamily="34" charset="-128"/>
                <a:ea typeface="Noto Sans JP Medium" panose="020B0500000000000000" pitchFamily="34" charset="-128"/>
                <a:cs typeface="Inter" pitchFamily="34" charset="-120"/>
              </a:rPr>
              <a:t>）</a:t>
            </a:r>
          </a:p>
        </p:txBody>
      </p:sp>
      <p:cxnSp>
        <p:nvCxnSpPr>
          <p:cNvPr id="79" name="直線コネクタ 78">
            <a:extLst>
              <a:ext uri="{FF2B5EF4-FFF2-40B4-BE49-F238E27FC236}">
                <a16:creationId xmlns:a16="http://schemas.microsoft.com/office/drawing/2014/main" id="{8A39CA89-1A1E-CCB2-1E3D-9EA40D7E81D3}"/>
              </a:ext>
            </a:extLst>
          </p:cNvPr>
          <p:cNvCxnSpPr>
            <a:cxnSpLocks/>
          </p:cNvCxnSpPr>
          <p:nvPr/>
        </p:nvCxnSpPr>
        <p:spPr>
          <a:xfrm flipV="1">
            <a:off x="2768896" y="6168694"/>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B5F5529E-14BA-4D4A-8322-81E0098AA5EB}"/>
              </a:ext>
            </a:extLst>
          </p:cNvPr>
          <p:cNvCxnSpPr>
            <a:cxnSpLocks/>
          </p:cNvCxnSpPr>
          <p:nvPr/>
        </p:nvCxnSpPr>
        <p:spPr>
          <a:xfrm flipV="1">
            <a:off x="5704021" y="6168694"/>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A7314B39-B619-780B-F89F-C0F6992C454C}"/>
              </a:ext>
            </a:extLst>
          </p:cNvPr>
          <p:cNvCxnSpPr>
            <a:cxnSpLocks/>
          </p:cNvCxnSpPr>
          <p:nvPr/>
        </p:nvCxnSpPr>
        <p:spPr>
          <a:xfrm flipV="1">
            <a:off x="8626235" y="6168694"/>
            <a:ext cx="25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7D37C589-B3DF-6303-342A-7B841534AD27}"/>
              </a:ext>
            </a:extLst>
          </p:cNvPr>
          <p:cNvPicPr>
            <a:picLocks noChangeAspect="1"/>
          </p:cNvPicPr>
          <p:nvPr/>
        </p:nvPicPr>
        <p:blipFill>
          <a:blip r:embed="rId7"/>
          <a:stretch>
            <a:fillRect/>
          </a:stretch>
        </p:blipFill>
        <p:spPr>
          <a:xfrm>
            <a:off x="604276" y="6376528"/>
            <a:ext cx="896207" cy="224052"/>
          </a:xfrm>
          <a:prstGeom prst="rect">
            <a:avLst/>
          </a:prstGeom>
        </p:spPr>
      </p:pic>
      <p:pic>
        <p:nvPicPr>
          <p:cNvPr id="5" name="図 4">
            <a:extLst>
              <a:ext uri="{FF2B5EF4-FFF2-40B4-BE49-F238E27FC236}">
                <a16:creationId xmlns:a16="http://schemas.microsoft.com/office/drawing/2014/main" id="{38CF642D-33E1-81D5-DB5E-C7D3B68CC7F2}"/>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50747" y="6451832"/>
            <a:ext cx="4500" cy="162000"/>
          </a:xfrm>
          <a:prstGeom prst="rect">
            <a:avLst/>
          </a:prstGeom>
        </p:spPr>
      </p:pic>
      <p:sp>
        <p:nvSpPr>
          <p:cNvPr id="6" name="スライド番号プレースホルダー 22">
            <a:extLst>
              <a:ext uri="{FF2B5EF4-FFF2-40B4-BE49-F238E27FC236}">
                <a16:creationId xmlns:a16="http://schemas.microsoft.com/office/drawing/2014/main" id="{C130887F-AAC9-53DC-9319-2F78899D069F}"/>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7</a:t>
            </a:fld>
            <a:endParaRPr kumimoji="1" lang="ja-JP" altLang="en-US" sz="900">
              <a:latin typeface="Inter UI" panose="020B0502030000000004" pitchFamily="34" charset="0"/>
              <a:cs typeface="Inter UI" panose="020B0502030000000004" pitchFamily="34" charset="0"/>
            </a:endParaRPr>
          </a:p>
        </p:txBody>
      </p:sp>
      <p:sp>
        <p:nvSpPr>
          <p:cNvPr id="7" name="テキスト ボックス 6">
            <a:extLst>
              <a:ext uri="{FF2B5EF4-FFF2-40B4-BE49-F238E27FC236}">
                <a16:creationId xmlns:a16="http://schemas.microsoft.com/office/drawing/2014/main" id="{36BD3743-16F3-A4EA-4BE0-F80F446D5525}"/>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059513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274EB-3D59-D726-2538-F4679D2B479B}"/>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1DABB1F2-102F-CC47-4957-9FB4D1BE69F1}"/>
              </a:ext>
            </a:extLst>
          </p:cNvPr>
          <p:cNvSpPr/>
          <p:nvPr/>
        </p:nvSpPr>
        <p:spPr>
          <a:xfrm>
            <a:off x="0" y="0"/>
            <a:ext cx="12191695" cy="6858000"/>
          </a:xfrm>
          <a:prstGeom prst="rect">
            <a:avLst/>
          </a:prstGeom>
          <a:solidFill>
            <a:srgbClr val="FFFFFF"/>
          </a:solidFill>
          <a:ln w="12700">
            <a:solidFill>
              <a:srgbClr val="FFFFFF">
                <a:alpha val="0"/>
              </a:srgbClr>
            </a:solidFill>
            <a:prstDash val="solid"/>
          </a:ln>
        </p:spPr>
        <p:txBody>
          <a:bodyPr/>
          <a:lstStyle/>
          <a:p>
            <a:endParaRPr lang="ja-JP" altLang="en-US"/>
          </a:p>
        </p:txBody>
      </p:sp>
      <p:sp>
        <p:nvSpPr>
          <p:cNvPr id="2" name="Shape 0">
            <a:extLst>
              <a:ext uri="{FF2B5EF4-FFF2-40B4-BE49-F238E27FC236}">
                <a16:creationId xmlns:a16="http://schemas.microsoft.com/office/drawing/2014/main" id="{0A8F69F9-3EDD-8521-67C4-D13D7195D157}"/>
              </a:ext>
            </a:extLst>
          </p:cNvPr>
          <p:cNvSpPr/>
          <p:nvPr/>
        </p:nvSpPr>
        <p:spPr>
          <a:xfrm>
            <a:off x="0" y="0"/>
            <a:ext cx="12191695" cy="6858000"/>
          </a:xfrm>
          <a:prstGeom prst="rect">
            <a:avLst/>
          </a:prstGeom>
          <a:solidFill>
            <a:srgbClr val="F3F4F6"/>
          </a:solidFill>
          <a:ln w="12700">
            <a:solidFill>
              <a:srgbClr val="FFFFFF">
                <a:alpha val="0"/>
              </a:srgbClr>
            </a:solidFill>
            <a:prstDash val="solid"/>
          </a:ln>
        </p:spPr>
        <p:txBody>
          <a:bodyPr/>
          <a:lstStyle/>
          <a:p>
            <a:endParaRPr lang="ja-JP" altLang="en-US"/>
          </a:p>
        </p:txBody>
      </p:sp>
      <p:sp>
        <p:nvSpPr>
          <p:cNvPr id="236" name="正方形/長方形 235">
            <a:extLst>
              <a:ext uri="{FF2B5EF4-FFF2-40B4-BE49-F238E27FC236}">
                <a16:creationId xmlns:a16="http://schemas.microsoft.com/office/drawing/2014/main" id="{E47885B7-0FEB-3195-344D-65EFD4225343}"/>
              </a:ext>
            </a:extLst>
          </p:cNvPr>
          <p:cNvSpPr/>
          <p:nvPr/>
        </p:nvSpPr>
        <p:spPr>
          <a:xfrm>
            <a:off x="768835" y="2468484"/>
            <a:ext cx="4989148" cy="3732292"/>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7" name="正方形/長方形 236">
            <a:extLst>
              <a:ext uri="{FF2B5EF4-FFF2-40B4-BE49-F238E27FC236}">
                <a16:creationId xmlns:a16="http://schemas.microsoft.com/office/drawing/2014/main" id="{1D39A6FB-1694-8FC9-AFD8-619C09D6AC2E}"/>
              </a:ext>
            </a:extLst>
          </p:cNvPr>
          <p:cNvSpPr/>
          <p:nvPr/>
        </p:nvSpPr>
        <p:spPr>
          <a:xfrm>
            <a:off x="6219150" y="2469491"/>
            <a:ext cx="4989148" cy="3732292"/>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Text 5">
            <a:extLst>
              <a:ext uri="{FF2B5EF4-FFF2-40B4-BE49-F238E27FC236}">
                <a16:creationId xmlns:a16="http://schemas.microsoft.com/office/drawing/2014/main" id="{978FA58D-9D30-44CF-DD89-554DADD0E80D}"/>
              </a:ext>
            </a:extLst>
          </p:cNvPr>
          <p:cNvSpPr txBox="1"/>
          <p:nvPr/>
        </p:nvSpPr>
        <p:spPr>
          <a:xfrm>
            <a:off x="4397068" y="-564471"/>
            <a:ext cx="4840834" cy="543154"/>
          </a:xfrm>
          <a:prstGeom prst="rect">
            <a:avLst/>
          </a:prstGeom>
          <a:noFill/>
          <a:ln/>
        </p:spPr>
        <p:txBody>
          <a:bodyPr wrap="square" lIns="0" tIns="0" rIns="0" bIns="0" rtlCol="0" anchor="ctr"/>
          <a:lstStyle/>
          <a:p>
            <a:pPr marL="0" indent="0" algn="l">
              <a:buNone/>
            </a:pPr>
            <a:r>
              <a:rPr lang="en-US" sz="1300" dirty="0">
                <a:solidFill>
                  <a:srgbClr val="374151"/>
                </a:solidFill>
                <a:latin typeface="Noto Sans JP Medium" panose="020B0500000000000000" pitchFamily="34" charset="-128"/>
                <a:ea typeface="Noto Sans JP Medium" panose="020B0500000000000000" pitchFamily="34" charset="-128"/>
                <a:cs typeface="Inter" pitchFamily="34" charset="-120"/>
              </a:rPr>
              <a:t> </a:t>
            </a:r>
            <a:endParaRPr lang="en-US" sz="1300" dirty="0">
              <a:latin typeface="Noto Sans JP Medium" panose="020B0500000000000000" pitchFamily="34" charset="-128"/>
              <a:ea typeface="Noto Sans JP Medium" panose="020B0500000000000000" pitchFamily="34" charset="-128"/>
            </a:endParaRPr>
          </a:p>
        </p:txBody>
      </p:sp>
      <p:pic>
        <p:nvPicPr>
          <p:cNvPr id="35" name="図 34" descr="図形, 四角形&#10;&#10;AI 生成コンテンツは誤りを含む可能性があります。">
            <a:extLst>
              <a:ext uri="{FF2B5EF4-FFF2-40B4-BE49-F238E27FC236}">
                <a16:creationId xmlns:a16="http://schemas.microsoft.com/office/drawing/2014/main" id="{27870C06-C45E-3D3C-86AD-779498FF65A7}"/>
              </a:ext>
            </a:extLst>
          </p:cNvPr>
          <p:cNvPicPr>
            <a:picLocks noChangeAspect="1"/>
          </p:cNvPicPr>
          <p:nvPr/>
        </p:nvPicPr>
        <p:blipFill>
          <a:blip r:embed="rId3"/>
          <a:stretch>
            <a:fillRect/>
          </a:stretch>
        </p:blipFill>
        <p:spPr>
          <a:xfrm>
            <a:off x="0" y="-13503"/>
            <a:ext cx="12192000" cy="914400"/>
          </a:xfrm>
          <a:prstGeom prst="rect">
            <a:avLst/>
          </a:prstGeom>
        </p:spPr>
      </p:pic>
      <p:sp>
        <p:nvSpPr>
          <p:cNvPr id="39" name="テキスト ボックス 38">
            <a:extLst>
              <a:ext uri="{FF2B5EF4-FFF2-40B4-BE49-F238E27FC236}">
                <a16:creationId xmlns:a16="http://schemas.microsoft.com/office/drawing/2014/main" id="{19EA2410-CC70-403D-9BF3-5EE33A8211A1}"/>
              </a:ext>
            </a:extLst>
          </p:cNvPr>
          <p:cNvSpPr txBox="1"/>
          <p:nvPr/>
        </p:nvSpPr>
        <p:spPr>
          <a:xfrm>
            <a:off x="480727" y="210759"/>
            <a:ext cx="2023311"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RECOMMEND PLAN</a:t>
            </a:r>
          </a:p>
        </p:txBody>
      </p:sp>
      <p:sp>
        <p:nvSpPr>
          <p:cNvPr id="40" name="テキスト ボックス 39">
            <a:extLst>
              <a:ext uri="{FF2B5EF4-FFF2-40B4-BE49-F238E27FC236}">
                <a16:creationId xmlns:a16="http://schemas.microsoft.com/office/drawing/2014/main" id="{6E9A2C76-D9BC-0892-F33C-4A83024E8896}"/>
              </a:ext>
            </a:extLst>
          </p:cNvPr>
          <p:cNvSpPr txBox="1"/>
          <p:nvPr/>
        </p:nvSpPr>
        <p:spPr>
          <a:xfrm>
            <a:off x="474201" y="427365"/>
            <a:ext cx="800219"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ご掲載プラン</a:t>
            </a:r>
          </a:p>
        </p:txBody>
      </p:sp>
      <p:sp>
        <p:nvSpPr>
          <p:cNvPr id="50" name="テキスト ボックス 49">
            <a:extLst>
              <a:ext uri="{FF2B5EF4-FFF2-40B4-BE49-F238E27FC236}">
                <a16:creationId xmlns:a16="http://schemas.microsoft.com/office/drawing/2014/main" id="{A803C442-C518-9A57-86CB-465E23DE9972}"/>
              </a:ext>
            </a:extLst>
          </p:cNvPr>
          <p:cNvSpPr txBox="1"/>
          <p:nvPr/>
        </p:nvSpPr>
        <p:spPr>
          <a:xfrm>
            <a:off x="740233" y="1196199"/>
            <a:ext cx="8069838" cy="921471"/>
          </a:xfrm>
          <a:prstGeom prst="rect">
            <a:avLst/>
          </a:prstGeom>
          <a:noFill/>
        </p:spPr>
        <p:txBody>
          <a:bodyPr wrap="none" rtlCol="0">
            <a:spAutoFit/>
          </a:bodyPr>
          <a:lstStyle/>
          <a:p>
            <a:pPr>
              <a:lnSpc>
                <a:spcPct val="114000"/>
              </a:lnSpc>
            </a:pP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4</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週間のプランニングで「認知→理解→検討」まで設計</a:t>
            </a:r>
          </a:p>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純広告</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en"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 TIMES</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で検討意欲の最大化を狙います。</a:t>
            </a:r>
          </a:p>
        </p:txBody>
      </p:sp>
      <p:sp>
        <p:nvSpPr>
          <p:cNvPr id="8" name="Text 16">
            <a:extLst>
              <a:ext uri="{FF2B5EF4-FFF2-40B4-BE49-F238E27FC236}">
                <a16:creationId xmlns:a16="http://schemas.microsoft.com/office/drawing/2014/main" id="{848410D7-5A00-1F3D-2243-220262AF5C2F}"/>
              </a:ext>
            </a:extLst>
          </p:cNvPr>
          <p:cNvSpPr/>
          <p:nvPr/>
        </p:nvSpPr>
        <p:spPr>
          <a:xfrm>
            <a:off x="1584594" y="4571427"/>
            <a:ext cx="4189552" cy="438912"/>
          </a:xfrm>
          <a:prstGeom prst="rect">
            <a:avLst/>
          </a:prstGeom>
          <a:noFill/>
          <a:ln/>
        </p:spPr>
        <p:txBody>
          <a:bodyPr wrap="square" lIns="0" tIns="0" rIns="0" bIns="0" rtlCol="0" anchor="ctr"/>
          <a:lstStyle/>
          <a:p>
            <a:r>
              <a:rPr lang="ja-JP" altLang="en-US" sz="1200" b="1">
                <a:latin typeface="Noto Sans JP" panose="020B0500000000000000" pitchFamily="34" charset="-128"/>
                <a:ea typeface="Noto Sans JP" panose="020B0500000000000000" pitchFamily="34" charset="-128"/>
                <a:cs typeface="Arial" pitchFamily="34" charset="-120"/>
              </a:rPr>
              <a:t>タイアップは毎週異なる</a:t>
            </a:r>
            <a:r>
              <a:rPr lang="en-US" altLang="ja-JP" sz="1200" b="1" dirty="0">
                <a:latin typeface="Noto Sans JP" panose="020B0500000000000000" pitchFamily="34" charset="-128"/>
                <a:ea typeface="Noto Sans JP" panose="020B0500000000000000" pitchFamily="34" charset="-128"/>
                <a:cs typeface="Arial" pitchFamily="34" charset="-120"/>
              </a:rPr>
              <a:t>4</a:t>
            </a:r>
            <a:r>
              <a:rPr lang="ja-JP" altLang="en-US" sz="1200" b="1">
                <a:latin typeface="Noto Sans JP" panose="020B0500000000000000" pitchFamily="34" charset="-128"/>
                <a:ea typeface="Noto Sans JP" panose="020B0500000000000000" pitchFamily="34" charset="-128"/>
                <a:cs typeface="Arial" pitchFamily="34" charset="-120"/>
              </a:rPr>
              <a:t>パターンの訴求が可能</a:t>
            </a:r>
            <a:endParaRPr lang="en-US" sz="1200" b="1" dirty="0">
              <a:latin typeface="Noto Sans JP" panose="020B0500000000000000" pitchFamily="34" charset="-128"/>
              <a:ea typeface="Noto Sans JP" panose="020B0500000000000000" pitchFamily="34" charset="-128"/>
            </a:endParaRPr>
          </a:p>
        </p:txBody>
      </p:sp>
      <p:sp>
        <p:nvSpPr>
          <p:cNvPr id="10" name="Text 17">
            <a:extLst>
              <a:ext uri="{FF2B5EF4-FFF2-40B4-BE49-F238E27FC236}">
                <a16:creationId xmlns:a16="http://schemas.microsoft.com/office/drawing/2014/main" id="{C2C81FD6-F51D-7AB4-0754-395C9FCF4572}"/>
              </a:ext>
            </a:extLst>
          </p:cNvPr>
          <p:cNvSpPr/>
          <p:nvPr/>
        </p:nvSpPr>
        <p:spPr>
          <a:xfrm>
            <a:off x="1130714" y="4354201"/>
            <a:ext cx="4342816" cy="326347"/>
          </a:xfrm>
          <a:prstGeom prst="rect">
            <a:avLst/>
          </a:prstGeom>
          <a:noFill/>
          <a:ln/>
        </p:spPr>
        <p:txBody>
          <a:bodyPr wrap="square" lIns="0" tIns="0" rIns="0" bIns="0" rtlCol="0" anchor="ctr"/>
          <a:lstStyle/>
          <a:p>
            <a:r>
              <a:rPr lang="en-US" altLang="ja-JP" sz="1000" dirty="0">
                <a:solidFill>
                  <a:srgbClr val="FF5500"/>
                </a:solidFill>
                <a:latin typeface="Noto Sans JP Medium" panose="020B0500000000000000" pitchFamily="34" charset="-128"/>
                <a:ea typeface="Noto Sans JP Medium" panose="020B0500000000000000" pitchFamily="34" charset="-128"/>
                <a:cs typeface="Arial" pitchFamily="34" charset="-120"/>
              </a:rPr>
              <a:t>※ </a:t>
            </a:r>
            <a:r>
              <a:rPr lang="ja-JP" altLang="en-US" sz="1000">
                <a:solidFill>
                  <a:srgbClr val="FF5500"/>
                </a:solidFill>
                <a:latin typeface="Noto Sans JP Medium" panose="020B0500000000000000" pitchFamily="34" charset="-128"/>
                <a:ea typeface="Noto Sans JP Medium" panose="020B0500000000000000" pitchFamily="34" charset="-128"/>
                <a:cs typeface="Arial" pitchFamily="34" charset="-120"/>
              </a:rPr>
              <a:t>滞在毎に純広告と番組コンテンツを交互に放映</a:t>
            </a:r>
          </a:p>
        </p:txBody>
      </p:sp>
      <p:sp>
        <p:nvSpPr>
          <p:cNvPr id="34" name="角丸四角形 33">
            <a:extLst>
              <a:ext uri="{FF2B5EF4-FFF2-40B4-BE49-F238E27FC236}">
                <a16:creationId xmlns:a16="http://schemas.microsoft.com/office/drawing/2014/main" id="{9D4B0D2D-8A35-4ED9-A539-8E2EDC5F07E2}"/>
              </a:ext>
            </a:extLst>
          </p:cNvPr>
          <p:cNvSpPr/>
          <p:nvPr/>
        </p:nvSpPr>
        <p:spPr>
          <a:xfrm>
            <a:off x="1075144" y="2609035"/>
            <a:ext cx="1346939" cy="258967"/>
          </a:xfrm>
          <a:prstGeom prst="roundRect">
            <a:avLst>
              <a:gd name="adj" fmla="val 50000"/>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36" name="テキスト ボックス 35">
            <a:extLst>
              <a:ext uri="{FF2B5EF4-FFF2-40B4-BE49-F238E27FC236}">
                <a16:creationId xmlns:a16="http://schemas.microsoft.com/office/drawing/2014/main" id="{AD40E55F-4F6B-3796-DCB8-2E48270F5CF1}"/>
              </a:ext>
            </a:extLst>
          </p:cNvPr>
          <p:cNvSpPr txBox="1"/>
          <p:nvPr/>
        </p:nvSpPr>
        <p:spPr>
          <a:xfrm>
            <a:off x="1069284" y="2599473"/>
            <a:ext cx="1354279" cy="260071"/>
          </a:xfrm>
          <a:prstGeom prst="rect">
            <a:avLst/>
          </a:prstGeom>
          <a:noFill/>
        </p:spPr>
        <p:txBody>
          <a:bodyPr wrap="square" rtlCol="0">
            <a:spAutoFit/>
          </a:bodyPr>
          <a:lstStyle/>
          <a:p>
            <a:pPr algn="ctr">
              <a:lnSpc>
                <a:spcPct val="135000"/>
              </a:lnSpc>
            </a:pPr>
            <a:r>
              <a:rPr kumimoji="1" lang="ja-JP" altLang="en-US" sz="9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出稿メニュー</a:t>
            </a:r>
            <a:r>
              <a:rPr kumimoji="1" lang="en-US" altLang="ja-JP" sz="9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9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期間</a:t>
            </a:r>
          </a:p>
        </p:txBody>
      </p:sp>
      <p:sp>
        <p:nvSpPr>
          <p:cNvPr id="122" name="テキスト ボックス 121">
            <a:extLst>
              <a:ext uri="{FF2B5EF4-FFF2-40B4-BE49-F238E27FC236}">
                <a16:creationId xmlns:a16="http://schemas.microsoft.com/office/drawing/2014/main" id="{CB647DFF-0D90-A5D9-C1E7-020572489A2B}"/>
              </a:ext>
            </a:extLst>
          </p:cNvPr>
          <p:cNvSpPr txBox="1"/>
          <p:nvPr/>
        </p:nvSpPr>
        <p:spPr>
          <a:xfrm>
            <a:off x="808755" y="2143831"/>
            <a:ext cx="936475" cy="338554"/>
          </a:xfrm>
          <a:prstGeom prst="rect">
            <a:avLst/>
          </a:prstGeom>
          <a:noFill/>
        </p:spPr>
        <p:txBody>
          <a:bodyPr wrap="none" rtlCol="0">
            <a:spAutoFit/>
          </a:bodyPr>
          <a:lstStyle/>
          <a:p>
            <a:r>
              <a:rPr kumimoji="1" lang="en-US" altLang="ja-JP" sz="1600" b="1" dirty="0">
                <a:latin typeface="Inter UI" panose="020B0502030000000004" pitchFamily="34" charset="0"/>
                <a:ea typeface="Inter UI" panose="020B0502030000000004" pitchFamily="34" charset="0"/>
                <a:cs typeface="Inter UI" panose="020B0502030000000004" pitchFamily="34" charset="0"/>
              </a:rPr>
              <a:t>PLAN A</a:t>
            </a:r>
            <a:endParaRPr kumimoji="1" lang="ja-JP" altLang="en-US" sz="1600" b="1">
              <a:latin typeface="Inter UI" panose="020B0502030000000004" pitchFamily="34" charset="0"/>
              <a:ea typeface="Noto Sans JP" panose="020B0500000000000000" pitchFamily="34" charset="-128"/>
              <a:cs typeface="Inter UI" panose="020B0502030000000004" pitchFamily="34" charset="0"/>
            </a:endParaRPr>
          </a:p>
        </p:txBody>
      </p:sp>
      <p:sp>
        <p:nvSpPr>
          <p:cNvPr id="123" name="テキスト ボックス 122">
            <a:extLst>
              <a:ext uri="{FF2B5EF4-FFF2-40B4-BE49-F238E27FC236}">
                <a16:creationId xmlns:a16="http://schemas.microsoft.com/office/drawing/2014/main" id="{EDF0D941-78DD-177C-C229-28B28080C54D}"/>
              </a:ext>
            </a:extLst>
          </p:cNvPr>
          <p:cNvSpPr txBox="1"/>
          <p:nvPr/>
        </p:nvSpPr>
        <p:spPr>
          <a:xfrm>
            <a:off x="2452291" y="2569241"/>
            <a:ext cx="1995739"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Noto Sans JP" panose="020B0500000000000000" pitchFamily="34" charset="-128"/>
                <a:cs typeface="Inter UI" panose="020B0502030000000004" pitchFamily="34" charset="0"/>
              </a:rPr>
              <a:t>STANDARD</a:t>
            </a:r>
            <a:r>
              <a:rPr kumimoji="1" lang="en-US" altLang="ja-JP" sz="1100" b="1" spc="-120" dirty="0">
                <a:solidFill>
                  <a:srgbClr val="FF5500"/>
                </a:solidFill>
                <a:latin typeface="Inter UI" panose="020B0502030000000004" pitchFamily="34" charset="0"/>
                <a:ea typeface="Noto Sans JP" panose="020B0500000000000000" pitchFamily="34" charset="-128"/>
                <a:cs typeface="Inter UI" panose="020B0502030000000004" pitchFamily="34" charset="0"/>
              </a:rPr>
              <a:t> ( REGULAR )</a:t>
            </a:r>
            <a:endParaRPr kumimoji="1" lang="ja-JP" altLang="en-US" sz="1100" b="1" spc="-12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5" name="テキスト ボックス 124">
            <a:extLst>
              <a:ext uri="{FF2B5EF4-FFF2-40B4-BE49-F238E27FC236}">
                <a16:creationId xmlns:a16="http://schemas.microsoft.com/office/drawing/2014/main" id="{525E83F9-9ECE-A986-B986-90AE58DD6023}"/>
              </a:ext>
            </a:extLst>
          </p:cNvPr>
          <p:cNvSpPr txBox="1"/>
          <p:nvPr/>
        </p:nvSpPr>
        <p:spPr>
          <a:xfrm>
            <a:off x="1282556" y="2973043"/>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26" name="テキスト ボックス 125">
            <a:extLst>
              <a:ext uri="{FF2B5EF4-FFF2-40B4-BE49-F238E27FC236}">
                <a16:creationId xmlns:a16="http://schemas.microsoft.com/office/drawing/2014/main" id="{CEC72278-2448-2323-B6E4-F92AE0F15C98}"/>
              </a:ext>
            </a:extLst>
          </p:cNvPr>
          <p:cNvSpPr txBox="1"/>
          <p:nvPr/>
        </p:nvSpPr>
        <p:spPr>
          <a:xfrm>
            <a:off x="1636507" y="2881247"/>
            <a:ext cx="284052"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1</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28" name="テキスト ボックス 127">
            <a:extLst>
              <a:ext uri="{FF2B5EF4-FFF2-40B4-BE49-F238E27FC236}">
                <a16:creationId xmlns:a16="http://schemas.microsoft.com/office/drawing/2014/main" id="{51EB4B76-147A-F155-1C24-049181387089}"/>
              </a:ext>
            </a:extLst>
          </p:cNvPr>
          <p:cNvSpPr txBox="1"/>
          <p:nvPr/>
        </p:nvSpPr>
        <p:spPr>
          <a:xfrm>
            <a:off x="4638365" y="2631593"/>
            <a:ext cx="675185" cy="287002"/>
          </a:xfrm>
          <a:prstGeom prst="rect">
            <a:avLst/>
          </a:prstGeom>
          <a:noFill/>
        </p:spPr>
        <p:txBody>
          <a:bodyPr wrap="none" rtlCol="0">
            <a:spAutoFit/>
          </a:bodyPr>
          <a:lstStyle/>
          <a:p>
            <a:pPr>
              <a:lnSpc>
                <a:spcPct val="114000"/>
              </a:lnSpc>
            </a:pPr>
            <a:r>
              <a:rPr kumimoji="1" lang="en-US" altLang="ja-JP" sz="1200" b="1" spc="-100" dirty="0">
                <a:latin typeface="Noto Sans JP" panose="020B0500000000000000" pitchFamily="34" charset="-128"/>
                <a:ea typeface="Noto Sans JP" panose="020B0500000000000000" pitchFamily="34" charset="-128"/>
                <a:cs typeface="Inter UI" panose="020B0502030000000004" pitchFamily="34" charset="0"/>
              </a:rPr>
              <a:t>WEEKS</a:t>
            </a:r>
            <a:endParaRPr kumimoji="1" lang="ja-JP" altLang="en-US" sz="120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29" name="テキスト ボックス 128">
            <a:extLst>
              <a:ext uri="{FF2B5EF4-FFF2-40B4-BE49-F238E27FC236}">
                <a16:creationId xmlns:a16="http://schemas.microsoft.com/office/drawing/2014/main" id="{BDA45019-933B-2EAB-9F09-D916622C8B67}"/>
              </a:ext>
            </a:extLst>
          </p:cNvPr>
          <p:cNvSpPr txBox="1"/>
          <p:nvPr/>
        </p:nvSpPr>
        <p:spPr>
          <a:xfrm>
            <a:off x="4418137" y="2505281"/>
            <a:ext cx="344966" cy="466474"/>
          </a:xfrm>
          <a:prstGeom prst="rect">
            <a:avLst/>
          </a:prstGeom>
          <a:noFill/>
        </p:spPr>
        <p:txBody>
          <a:bodyPr wrap="none" rtlCol="0">
            <a:spAutoFit/>
          </a:bodyPr>
          <a:lstStyle/>
          <a:p>
            <a:pPr>
              <a:lnSpc>
                <a:spcPct val="114000"/>
              </a:lnSpc>
            </a:pPr>
            <a:r>
              <a:rPr kumimoji="1" lang="en-US" altLang="ja-JP" sz="2200" b="1" spc="-100" dirty="0">
                <a:latin typeface="Inter UI" panose="020B0502030000000004" pitchFamily="34" charset="0"/>
                <a:ea typeface="Inter UI" panose="020B0502030000000004" pitchFamily="34" charset="0"/>
                <a:cs typeface="Inter UI" panose="020B0502030000000004" pitchFamily="34" charset="0"/>
              </a:rPr>
              <a:t>4</a:t>
            </a:r>
            <a:endParaRPr kumimoji="1" lang="ja-JP" altLang="en-US" sz="22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30" name="テキスト ボックス 129">
            <a:extLst>
              <a:ext uri="{FF2B5EF4-FFF2-40B4-BE49-F238E27FC236}">
                <a16:creationId xmlns:a16="http://schemas.microsoft.com/office/drawing/2014/main" id="{66466B86-9E71-6EA6-41F2-02A5EC7F9BA1}"/>
              </a:ext>
            </a:extLst>
          </p:cNvPr>
          <p:cNvSpPr txBox="1"/>
          <p:nvPr/>
        </p:nvSpPr>
        <p:spPr>
          <a:xfrm>
            <a:off x="2347957" y="2973043"/>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31" name="テキスト ボックス 130">
            <a:extLst>
              <a:ext uri="{FF2B5EF4-FFF2-40B4-BE49-F238E27FC236}">
                <a16:creationId xmlns:a16="http://schemas.microsoft.com/office/drawing/2014/main" id="{19F5A698-7397-DD06-F2EB-3C9C32641305}"/>
              </a:ext>
            </a:extLst>
          </p:cNvPr>
          <p:cNvSpPr txBox="1"/>
          <p:nvPr/>
        </p:nvSpPr>
        <p:spPr>
          <a:xfrm>
            <a:off x="2701908" y="2881247"/>
            <a:ext cx="309700"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2</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32" name="テキスト ボックス 131">
            <a:extLst>
              <a:ext uri="{FF2B5EF4-FFF2-40B4-BE49-F238E27FC236}">
                <a16:creationId xmlns:a16="http://schemas.microsoft.com/office/drawing/2014/main" id="{A5148300-2011-1AEA-61A4-291394D7C44C}"/>
              </a:ext>
            </a:extLst>
          </p:cNvPr>
          <p:cNvSpPr txBox="1"/>
          <p:nvPr/>
        </p:nvSpPr>
        <p:spPr>
          <a:xfrm>
            <a:off x="3344708" y="2973043"/>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33" name="テキスト ボックス 132">
            <a:extLst>
              <a:ext uri="{FF2B5EF4-FFF2-40B4-BE49-F238E27FC236}">
                <a16:creationId xmlns:a16="http://schemas.microsoft.com/office/drawing/2014/main" id="{1B6D2586-B59F-9126-FCBA-2DAA751B7A6E}"/>
              </a:ext>
            </a:extLst>
          </p:cNvPr>
          <p:cNvSpPr txBox="1"/>
          <p:nvPr/>
        </p:nvSpPr>
        <p:spPr>
          <a:xfrm>
            <a:off x="3686784" y="2881247"/>
            <a:ext cx="309700"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3</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34" name="テキスト ボックス 133">
            <a:extLst>
              <a:ext uri="{FF2B5EF4-FFF2-40B4-BE49-F238E27FC236}">
                <a16:creationId xmlns:a16="http://schemas.microsoft.com/office/drawing/2014/main" id="{EB12C98D-783F-CDEA-E52D-DF73A8E99542}"/>
              </a:ext>
            </a:extLst>
          </p:cNvPr>
          <p:cNvSpPr txBox="1"/>
          <p:nvPr/>
        </p:nvSpPr>
        <p:spPr>
          <a:xfrm>
            <a:off x="4350135" y="2973043"/>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35" name="テキスト ボックス 134">
            <a:extLst>
              <a:ext uri="{FF2B5EF4-FFF2-40B4-BE49-F238E27FC236}">
                <a16:creationId xmlns:a16="http://schemas.microsoft.com/office/drawing/2014/main" id="{4908AD14-30B3-CF34-DEE8-A7A21D6EE929}"/>
              </a:ext>
            </a:extLst>
          </p:cNvPr>
          <p:cNvSpPr txBox="1"/>
          <p:nvPr/>
        </p:nvSpPr>
        <p:spPr>
          <a:xfrm>
            <a:off x="4692211" y="2881247"/>
            <a:ext cx="314510"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4</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37" name="正方形/長方形 136">
            <a:extLst>
              <a:ext uri="{FF2B5EF4-FFF2-40B4-BE49-F238E27FC236}">
                <a16:creationId xmlns:a16="http://schemas.microsoft.com/office/drawing/2014/main" id="{B0BAC260-B46D-F941-ED0A-B789120CB6A1}"/>
              </a:ext>
            </a:extLst>
          </p:cNvPr>
          <p:cNvSpPr/>
          <p:nvPr/>
        </p:nvSpPr>
        <p:spPr>
          <a:xfrm>
            <a:off x="1135658" y="3403457"/>
            <a:ext cx="935182" cy="3600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36" name="テキスト ボックス 135">
            <a:extLst>
              <a:ext uri="{FF2B5EF4-FFF2-40B4-BE49-F238E27FC236}">
                <a16:creationId xmlns:a16="http://schemas.microsoft.com/office/drawing/2014/main" id="{7BB350B7-09EE-6290-CF56-10E88D62329D}"/>
              </a:ext>
            </a:extLst>
          </p:cNvPr>
          <p:cNvSpPr txBox="1"/>
          <p:nvPr/>
        </p:nvSpPr>
        <p:spPr>
          <a:xfrm>
            <a:off x="1404149" y="3465912"/>
            <a:ext cx="407484" cy="276999"/>
          </a:xfrm>
          <a:prstGeom prst="rect">
            <a:avLst/>
          </a:prstGeom>
          <a:noFill/>
          <a:ln>
            <a:noFill/>
          </a:ln>
        </p:spPr>
        <p:txBody>
          <a:bodyPr wrap="none" rtlCol="0">
            <a:spAutoFit/>
          </a:bodyPr>
          <a:lstStyle/>
          <a:p>
            <a:r>
              <a:rPr kumimoji="1" lang="en-US" altLang="ja-JP" sz="1200" b="1" dirty="0">
                <a:solidFill>
                  <a:srgbClr val="FFFFFF"/>
                </a:solidFill>
                <a:latin typeface="Inter UI" panose="020B0502030000000004" pitchFamily="34" charset="0"/>
                <a:ea typeface="Inter UI" panose="020B0502030000000004" pitchFamily="34" charset="0"/>
                <a:cs typeface="Inter UI" panose="020B0502030000000004" pitchFamily="34" charset="0"/>
              </a:rPr>
              <a:t>AD</a:t>
            </a:r>
            <a:endParaRPr kumimoji="1" lang="en-US" altLang="ja-JP" sz="1000" b="1" dirty="0">
              <a:solidFill>
                <a:srgbClr val="FFFFFF"/>
              </a:solidFill>
              <a:latin typeface="Inter UI" panose="020B0502030000000004" pitchFamily="34" charset="0"/>
              <a:ea typeface="Inter UI" panose="020B0502030000000004" pitchFamily="34" charset="0"/>
              <a:cs typeface="Inter UI" panose="020B0502030000000004" pitchFamily="34" charset="0"/>
            </a:endParaRPr>
          </a:p>
        </p:txBody>
      </p:sp>
      <p:sp>
        <p:nvSpPr>
          <p:cNvPr id="138" name="正方形/長方形 137">
            <a:extLst>
              <a:ext uri="{FF2B5EF4-FFF2-40B4-BE49-F238E27FC236}">
                <a16:creationId xmlns:a16="http://schemas.microsoft.com/office/drawing/2014/main" id="{065AE8B1-83B0-D753-E4F9-274722A360B0}"/>
              </a:ext>
            </a:extLst>
          </p:cNvPr>
          <p:cNvSpPr/>
          <p:nvPr/>
        </p:nvSpPr>
        <p:spPr>
          <a:xfrm>
            <a:off x="1135657" y="3948003"/>
            <a:ext cx="935182" cy="360000"/>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2" name="図 141">
            <a:extLst>
              <a:ext uri="{FF2B5EF4-FFF2-40B4-BE49-F238E27FC236}">
                <a16:creationId xmlns:a16="http://schemas.microsoft.com/office/drawing/2014/main" id="{829EAC5D-CD60-F5B9-93B5-D7F45E4D069B}"/>
              </a:ext>
            </a:extLst>
          </p:cNvPr>
          <p:cNvPicPr>
            <a:picLocks noChangeAspect="1"/>
          </p:cNvPicPr>
          <p:nvPr/>
        </p:nvPicPr>
        <p:blipFill>
          <a:blip r:embed="rId4"/>
          <a:stretch>
            <a:fillRect/>
          </a:stretch>
        </p:blipFill>
        <p:spPr>
          <a:xfrm>
            <a:off x="1407405" y="4011729"/>
            <a:ext cx="418730" cy="167157"/>
          </a:xfrm>
          <a:prstGeom prst="rect">
            <a:avLst/>
          </a:prstGeom>
        </p:spPr>
      </p:pic>
      <p:sp>
        <p:nvSpPr>
          <p:cNvPr id="143" name="正方形/長方形 142">
            <a:extLst>
              <a:ext uri="{FF2B5EF4-FFF2-40B4-BE49-F238E27FC236}">
                <a16:creationId xmlns:a16="http://schemas.microsoft.com/office/drawing/2014/main" id="{FC004AD3-60F5-AA2A-6CBF-36E474FF227D}"/>
              </a:ext>
            </a:extLst>
          </p:cNvPr>
          <p:cNvSpPr/>
          <p:nvPr/>
        </p:nvSpPr>
        <p:spPr>
          <a:xfrm>
            <a:off x="2199687" y="3411770"/>
            <a:ext cx="935182" cy="3600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44" name="テキスト ボックス 143">
            <a:extLst>
              <a:ext uri="{FF2B5EF4-FFF2-40B4-BE49-F238E27FC236}">
                <a16:creationId xmlns:a16="http://schemas.microsoft.com/office/drawing/2014/main" id="{C6F450DB-5394-9888-CF18-4E556C40FC8B}"/>
              </a:ext>
            </a:extLst>
          </p:cNvPr>
          <p:cNvSpPr txBox="1"/>
          <p:nvPr/>
        </p:nvSpPr>
        <p:spPr>
          <a:xfrm>
            <a:off x="2468178" y="3474225"/>
            <a:ext cx="407484" cy="276999"/>
          </a:xfrm>
          <a:prstGeom prst="rect">
            <a:avLst/>
          </a:prstGeom>
          <a:noFill/>
          <a:ln>
            <a:noFill/>
          </a:ln>
        </p:spPr>
        <p:txBody>
          <a:bodyPr wrap="none" rtlCol="0">
            <a:spAutoFit/>
          </a:bodyPr>
          <a:lstStyle/>
          <a:p>
            <a:r>
              <a:rPr kumimoji="1" lang="en-US" altLang="ja-JP" sz="1200" b="1" dirty="0">
                <a:solidFill>
                  <a:srgbClr val="FFFFFF"/>
                </a:solidFill>
                <a:latin typeface="Inter UI" panose="020B0502030000000004" pitchFamily="34" charset="0"/>
                <a:ea typeface="Inter UI" panose="020B0502030000000004" pitchFamily="34" charset="0"/>
                <a:cs typeface="Inter UI" panose="020B0502030000000004" pitchFamily="34" charset="0"/>
              </a:rPr>
              <a:t>AD</a:t>
            </a:r>
            <a:endParaRPr kumimoji="1" lang="en-US" altLang="ja-JP" sz="1000" b="1" dirty="0">
              <a:solidFill>
                <a:srgbClr val="FFFFFF"/>
              </a:solidFill>
              <a:latin typeface="Inter UI" panose="020B0502030000000004" pitchFamily="34" charset="0"/>
              <a:ea typeface="Inter UI" panose="020B0502030000000004" pitchFamily="34" charset="0"/>
              <a:cs typeface="Inter UI" panose="020B0502030000000004" pitchFamily="34" charset="0"/>
            </a:endParaRPr>
          </a:p>
        </p:txBody>
      </p:sp>
      <p:sp>
        <p:nvSpPr>
          <p:cNvPr id="145" name="正方形/長方形 144">
            <a:extLst>
              <a:ext uri="{FF2B5EF4-FFF2-40B4-BE49-F238E27FC236}">
                <a16:creationId xmlns:a16="http://schemas.microsoft.com/office/drawing/2014/main" id="{5A3D03CE-EAD2-786F-DA1C-C841CD5DBE91}"/>
              </a:ext>
            </a:extLst>
          </p:cNvPr>
          <p:cNvSpPr/>
          <p:nvPr/>
        </p:nvSpPr>
        <p:spPr>
          <a:xfrm>
            <a:off x="2199686" y="3948003"/>
            <a:ext cx="935182" cy="360000"/>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6" name="図 145">
            <a:extLst>
              <a:ext uri="{FF2B5EF4-FFF2-40B4-BE49-F238E27FC236}">
                <a16:creationId xmlns:a16="http://schemas.microsoft.com/office/drawing/2014/main" id="{818630D4-A931-3E11-F4A9-9FE2EBBF49B8}"/>
              </a:ext>
            </a:extLst>
          </p:cNvPr>
          <p:cNvPicPr>
            <a:picLocks noChangeAspect="1"/>
          </p:cNvPicPr>
          <p:nvPr/>
        </p:nvPicPr>
        <p:blipFill>
          <a:blip r:embed="rId4"/>
          <a:stretch>
            <a:fillRect/>
          </a:stretch>
        </p:blipFill>
        <p:spPr>
          <a:xfrm>
            <a:off x="2471434" y="4020042"/>
            <a:ext cx="418730" cy="167157"/>
          </a:xfrm>
          <a:prstGeom prst="rect">
            <a:avLst/>
          </a:prstGeom>
        </p:spPr>
      </p:pic>
      <p:sp>
        <p:nvSpPr>
          <p:cNvPr id="147" name="正方形/長方形 146">
            <a:extLst>
              <a:ext uri="{FF2B5EF4-FFF2-40B4-BE49-F238E27FC236}">
                <a16:creationId xmlns:a16="http://schemas.microsoft.com/office/drawing/2014/main" id="{706181DF-FF6D-77F1-54CD-C50E614CA5AE}"/>
              </a:ext>
            </a:extLst>
          </p:cNvPr>
          <p:cNvSpPr/>
          <p:nvPr/>
        </p:nvSpPr>
        <p:spPr>
          <a:xfrm>
            <a:off x="3222153" y="3411770"/>
            <a:ext cx="935182" cy="3600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48" name="テキスト ボックス 147">
            <a:extLst>
              <a:ext uri="{FF2B5EF4-FFF2-40B4-BE49-F238E27FC236}">
                <a16:creationId xmlns:a16="http://schemas.microsoft.com/office/drawing/2014/main" id="{647E4A73-E862-58DF-935A-46708EB46DC5}"/>
              </a:ext>
            </a:extLst>
          </p:cNvPr>
          <p:cNvSpPr txBox="1"/>
          <p:nvPr/>
        </p:nvSpPr>
        <p:spPr>
          <a:xfrm>
            <a:off x="3490644" y="3474224"/>
            <a:ext cx="407484" cy="277200"/>
          </a:xfrm>
          <a:prstGeom prst="rect">
            <a:avLst/>
          </a:prstGeom>
          <a:noFill/>
          <a:ln>
            <a:noFill/>
          </a:ln>
        </p:spPr>
        <p:txBody>
          <a:bodyPr wrap="none" rtlCol="0">
            <a:spAutoFit/>
          </a:bodyPr>
          <a:lstStyle/>
          <a:p>
            <a:r>
              <a:rPr kumimoji="1" lang="en-US" altLang="ja-JP" sz="1200" b="1" dirty="0">
                <a:solidFill>
                  <a:srgbClr val="FFFFFF"/>
                </a:solidFill>
                <a:latin typeface="Inter UI" panose="020B0502030000000004" pitchFamily="34" charset="0"/>
                <a:ea typeface="Inter UI" panose="020B0502030000000004" pitchFamily="34" charset="0"/>
                <a:cs typeface="Inter UI" panose="020B0502030000000004" pitchFamily="34" charset="0"/>
              </a:rPr>
              <a:t>AD</a:t>
            </a:r>
            <a:endParaRPr kumimoji="1" lang="en-US" altLang="ja-JP" sz="1000" b="1" dirty="0">
              <a:solidFill>
                <a:srgbClr val="FFFFFF"/>
              </a:solidFill>
              <a:latin typeface="Inter UI" panose="020B0502030000000004" pitchFamily="34" charset="0"/>
              <a:ea typeface="Inter UI" panose="020B0502030000000004" pitchFamily="34" charset="0"/>
              <a:cs typeface="Inter UI" panose="020B0502030000000004" pitchFamily="34" charset="0"/>
            </a:endParaRPr>
          </a:p>
        </p:txBody>
      </p:sp>
      <p:sp>
        <p:nvSpPr>
          <p:cNvPr id="149" name="正方形/長方形 148">
            <a:extLst>
              <a:ext uri="{FF2B5EF4-FFF2-40B4-BE49-F238E27FC236}">
                <a16:creationId xmlns:a16="http://schemas.microsoft.com/office/drawing/2014/main" id="{4C345BA6-F806-ED91-0D38-5B162CED824A}"/>
              </a:ext>
            </a:extLst>
          </p:cNvPr>
          <p:cNvSpPr/>
          <p:nvPr/>
        </p:nvSpPr>
        <p:spPr>
          <a:xfrm>
            <a:off x="3222152" y="3948003"/>
            <a:ext cx="935182" cy="360000"/>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0" name="図 149">
            <a:extLst>
              <a:ext uri="{FF2B5EF4-FFF2-40B4-BE49-F238E27FC236}">
                <a16:creationId xmlns:a16="http://schemas.microsoft.com/office/drawing/2014/main" id="{CD31E768-9FC0-1EC7-87F3-F8A861AA4597}"/>
              </a:ext>
            </a:extLst>
          </p:cNvPr>
          <p:cNvPicPr>
            <a:picLocks noChangeAspect="1"/>
          </p:cNvPicPr>
          <p:nvPr/>
        </p:nvPicPr>
        <p:blipFill>
          <a:blip r:embed="rId4"/>
          <a:stretch>
            <a:fillRect/>
          </a:stretch>
        </p:blipFill>
        <p:spPr>
          <a:xfrm>
            <a:off x="3493900" y="4020042"/>
            <a:ext cx="418730" cy="167157"/>
          </a:xfrm>
          <a:prstGeom prst="rect">
            <a:avLst/>
          </a:prstGeom>
        </p:spPr>
      </p:pic>
      <p:sp>
        <p:nvSpPr>
          <p:cNvPr id="151" name="正方形/長方形 150">
            <a:extLst>
              <a:ext uri="{FF2B5EF4-FFF2-40B4-BE49-F238E27FC236}">
                <a16:creationId xmlns:a16="http://schemas.microsoft.com/office/drawing/2014/main" id="{71792577-F95A-5B71-C4F8-333E868A4CE9}"/>
              </a:ext>
            </a:extLst>
          </p:cNvPr>
          <p:cNvSpPr/>
          <p:nvPr/>
        </p:nvSpPr>
        <p:spPr>
          <a:xfrm>
            <a:off x="4252931" y="3403457"/>
            <a:ext cx="935182" cy="3600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52" name="テキスト ボックス 151">
            <a:extLst>
              <a:ext uri="{FF2B5EF4-FFF2-40B4-BE49-F238E27FC236}">
                <a16:creationId xmlns:a16="http://schemas.microsoft.com/office/drawing/2014/main" id="{0BEA8176-D416-1791-89F1-82F7022A76AF}"/>
              </a:ext>
            </a:extLst>
          </p:cNvPr>
          <p:cNvSpPr txBox="1"/>
          <p:nvPr/>
        </p:nvSpPr>
        <p:spPr>
          <a:xfrm>
            <a:off x="4521422" y="3465911"/>
            <a:ext cx="407484" cy="277200"/>
          </a:xfrm>
          <a:prstGeom prst="rect">
            <a:avLst/>
          </a:prstGeom>
          <a:noFill/>
          <a:ln>
            <a:noFill/>
          </a:ln>
        </p:spPr>
        <p:txBody>
          <a:bodyPr wrap="none" rtlCol="0">
            <a:spAutoFit/>
          </a:bodyPr>
          <a:lstStyle/>
          <a:p>
            <a:r>
              <a:rPr kumimoji="1" lang="en-US" altLang="ja-JP" sz="1200" b="1" dirty="0">
                <a:solidFill>
                  <a:srgbClr val="FFFFFF"/>
                </a:solidFill>
                <a:latin typeface="Inter UI" panose="020B0502030000000004" pitchFamily="34" charset="0"/>
                <a:ea typeface="Inter UI" panose="020B0502030000000004" pitchFamily="34" charset="0"/>
                <a:cs typeface="Inter UI" panose="020B0502030000000004" pitchFamily="34" charset="0"/>
              </a:rPr>
              <a:t>AD</a:t>
            </a:r>
            <a:endParaRPr kumimoji="1" lang="en-US" altLang="ja-JP" sz="1000" b="1" dirty="0">
              <a:solidFill>
                <a:srgbClr val="FFFFFF"/>
              </a:solidFill>
              <a:latin typeface="Inter UI" panose="020B0502030000000004" pitchFamily="34" charset="0"/>
              <a:ea typeface="Inter UI" panose="020B0502030000000004" pitchFamily="34" charset="0"/>
              <a:cs typeface="Inter UI" panose="020B0502030000000004" pitchFamily="34" charset="0"/>
            </a:endParaRPr>
          </a:p>
        </p:txBody>
      </p:sp>
      <p:sp>
        <p:nvSpPr>
          <p:cNvPr id="153" name="正方形/長方形 152">
            <a:extLst>
              <a:ext uri="{FF2B5EF4-FFF2-40B4-BE49-F238E27FC236}">
                <a16:creationId xmlns:a16="http://schemas.microsoft.com/office/drawing/2014/main" id="{28D9540C-DAF7-3AC4-C383-1A3CD72C7B16}"/>
              </a:ext>
            </a:extLst>
          </p:cNvPr>
          <p:cNvSpPr/>
          <p:nvPr/>
        </p:nvSpPr>
        <p:spPr>
          <a:xfrm>
            <a:off x="4252930" y="3948003"/>
            <a:ext cx="935182" cy="360000"/>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4" name="図 153">
            <a:extLst>
              <a:ext uri="{FF2B5EF4-FFF2-40B4-BE49-F238E27FC236}">
                <a16:creationId xmlns:a16="http://schemas.microsoft.com/office/drawing/2014/main" id="{832D2FC9-96C9-3784-FC0A-AB3050DBDD82}"/>
              </a:ext>
            </a:extLst>
          </p:cNvPr>
          <p:cNvPicPr>
            <a:picLocks noChangeAspect="1"/>
          </p:cNvPicPr>
          <p:nvPr/>
        </p:nvPicPr>
        <p:blipFill>
          <a:blip r:embed="rId4"/>
          <a:stretch>
            <a:fillRect/>
          </a:stretch>
        </p:blipFill>
        <p:spPr>
          <a:xfrm>
            <a:off x="4524678" y="4011729"/>
            <a:ext cx="418730" cy="167157"/>
          </a:xfrm>
          <a:prstGeom prst="rect">
            <a:avLst/>
          </a:prstGeom>
        </p:spPr>
      </p:pic>
      <p:cxnSp>
        <p:nvCxnSpPr>
          <p:cNvPr id="156" name="直線矢印コネクタ 155">
            <a:extLst>
              <a:ext uri="{FF2B5EF4-FFF2-40B4-BE49-F238E27FC236}">
                <a16:creationId xmlns:a16="http://schemas.microsoft.com/office/drawing/2014/main" id="{90C00FB6-1B0A-1901-9B4A-DA40DC2970EF}"/>
              </a:ext>
            </a:extLst>
          </p:cNvPr>
          <p:cNvCxnSpPr>
            <a:cxnSpLocks/>
          </p:cNvCxnSpPr>
          <p:nvPr/>
        </p:nvCxnSpPr>
        <p:spPr>
          <a:xfrm>
            <a:off x="1553011" y="3791390"/>
            <a:ext cx="0" cy="144000"/>
          </a:xfrm>
          <a:prstGeom prst="straightConnector1">
            <a:avLst/>
          </a:prstGeom>
          <a:ln w="12700">
            <a:solidFill>
              <a:srgbClr val="FF5500"/>
            </a:solidFill>
            <a:tailEnd type="stealth" w="sm" len="sm"/>
          </a:ln>
        </p:spPr>
        <p:style>
          <a:lnRef idx="1">
            <a:schemeClr val="accent1"/>
          </a:lnRef>
          <a:fillRef idx="0">
            <a:schemeClr val="accent1"/>
          </a:fillRef>
          <a:effectRef idx="0">
            <a:schemeClr val="accent1"/>
          </a:effectRef>
          <a:fontRef idx="minor">
            <a:schemeClr val="tx1"/>
          </a:fontRef>
        </p:style>
      </p:cxnSp>
      <p:cxnSp>
        <p:nvCxnSpPr>
          <p:cNvPr id="158" name="直線矢印コネクタ 157">
            <a:extLst>
              <a:ext uri="{FF2B5EF4-FFF2-40B4-BE49-F238E27FC236}">
                <a16:creationId xmlns:a16="http://schemas.microsoft.com/office/drawing/2014/main" id="{700809A5-5061-A26E-FC99-EAA1281399EB}"/>
              </a:ext>
            </a:extLst>
          </p:cNvPr>
          <p:cNvCxnSpPr>
            <a:cxnSpLocks/>
          </p:cNvCxnSpPr>
          <p:nvPr/>
        </p:nvCxnSpPr>
        <p:spPr>
          <a:xfrm>
            <a:off x="1621059" y="3791390"/>
            <a:ext cx="0" cy="144000"/>
          </a:xfrm>
          <a:prstGeom prst="straightConnector1">
            <a:avLst/>
          </a:prstGeom>
          <a:ln w="12700">
            <a:solidFill>
              <a:srgbClr val="FF5500"/>
            </a:solidFill>
            <a:headEnd type="stealth" w="sm" len="sm"/>
            <a:tailEnd type="none" w="sm" len="sm"/>
          </a:ln>
        </p:spPr>
        <p:style>
          <a:lnRef idx="1">
            <a:schemeClr val="accent1"/>
          </a:lnRef>
          <a:fillRef idx="0">
            <a:schemeClr val="accent1"/>
          </a:fillRef>
          <a:effectRef idx="0">
            <a:schemeClr val="accent1"/>
          </a:effectRef>
          <a:fontRef idx="minor">
            <a:schemeClr val="tx1"/>
          </a:fontRef>
        </p:style>
      </p:cxnSp>
      <p:cxnSp>
        <p:nvCxnSpPr>
          <p:cNvPr id="159" name="直線矢印コネクタ 158">
            <a:extLst>
              <a:ext uri="{FF2B5EF4-FFF2-40B4-BE49-F238E27FC236}">
                <a16:creationId xmlns:a16="http://schemas.microsoft.com/office/drawing/2014/main" id="{CFF7AE63-9F91-7576-3C38-176B2456B09C}"/>
              </a:ext>
            </a:extLst>
          </p:cNvPr>
          <p:cNvCxnSpPr>
            <a:cxnSpLocks/>
          </p:cNvCxnSpPr>
          <p:nvPr/>
        </p:nvCxnSpPr>
        <p:spPr>
          <a:xfrm>
            <a:off x="2633666" y="3791390"/>
            <a:ext cx="0" cy="144000"/>
          </a:xfrm>
          <a:prstGeom prst="straightConnector1">
            <a:avLst/>
          </a:prstGeom>
          <a:ln w="12700">
            <a:solidFill>
              <a:srgbClr val="FF5500"/>
            </a:solidFill>
            <a:tailEnd type="stealth" w="sm" len="sm"/>
          </a:ln>
        </p:spPr>
        <p:style>
          <a:lnRef idx="1">
            <a:schemeClr val="accent1"/>
          </a:lnRef>
          <a:fillRef idx="0">
            <a:schemeClr val="accent1"/>
          </a:fillRef>
          <a:effectRef idx="0">
            <a:schemeClr val="accent1"/>
          </a:effectRef>
          <a:fontRef idx="minor">
            <a:schemeClr val="tx1"/>
          </a:fontRef>
        </p:style>
      </p:cxnSp>
      <p:cxnSp>
        <p:nvCxnSpPr>
          <p:cNvPr id="160" name="直線矢印コネクタ 159">
            <a:extLst>
              <a:ext uri="{FF2B5EF4-FFF2-40B4-BE49-F238E27FC236}">
                <a16:creationId xmlns:a16="http://schemas.microsoft.com/office/drawing/2014/main" id="{51DDDB4C-2971-0A38-656F-B9AAD95980B7}"/>
              </a:ext>
            </a:extLst>
          </p:cNvPr>
          <p:cNvCxnSpPr>
            <a:cxnSpLocks/>
          </p:cNvCxnSpPr>
          <p:nvPr/>
        </p:nvCxnSpPr>
        <p:spPr>
          <a:xfrm>
            <a:off x="2701714" y="3791390"/>
            <a:ext cx="0" cy="144000"/>
          </a:xfrm>
          <a:prstGeom prst="straightConnector1">
            <a:avLst/>
          </a:prstGeom>
          <a:ln w="12700">
            <a:solidFill>
              <a:srgbClr val="FF5500"/>
            </a:solidFill>
            <a:headEnd type="stealth" w="sm" len="sm"/>
            <a:tailEnd type="none" w="sm" len="sm"/>
          </a:ln>
        </p:spPr>
        <p:style>
          <a:lnRef idx="1">
            <a:schemeClr val="accent1"/>
          </a:lnRef>
          <a:fillRef idx="0">
            <a:schemeClr val="accent1"/>
          </a:fillRef>
          <a:effectRef idx="0">
            <a:schemeClr val="accent1"/>
          </a:effectRef>
          <a:fontRef idx="minor">
            <a:schemeClr val="tx1"/>
          </a:fontRef>
        </p:style>
      </p:cxnSp>
      <p:cxnSp>
        <p:nvCxnSpPr>
          <p:cNvPr id="161" name="直線矢印コネクタ 160">
            <a:extLst>
              <a:ext uri="{FF2B5EF4-FFF2-40B4-BE49-F238E27FC236}">
                <a16:creationId xmlns:a16="http://schemas.microsoft.com/office/drawing/2014/main" id="{59972A2E-7E43-F59B-6AC8-CB6F2BBA40D5}"/>
              </a:ext>
            </a:extLst>
          </p:cNvPr>
          <p:cNvCxnSpPr>
            <a:cxnSpLocks/>
          </p:cNvCxnSpPr>
          <p:nvPr/>
        </p:nvCxnSpPr>
        <p:spPr>
          <a:xfrm>
            <a:off x="3649006" y="3791390"/>
            <a:ext cx="0" cy="144000"/>
          </a:xfrm>
          <a:prstGeom prst="straightConnector1">
            <a:avLst/>
          </a:prstGeom>
          <a:ln w="12700">
            <a:solidFill>
              <a:srgbClr val="FF5500"/>
            </a:solidFill>
            <a:tailEnd type="stealth" w="sm" len="sm"/>
          </a:ln>
        </p:spPr>
        <p:style>
          <a:lnRef idx="1">
            <a:schemeClr val="accent1"/>
          </a:lnRef>
          <a:fillRef idx="0">
            <a:schemeClr val="accent1"/>
          </a:fillRef>
          <a:effectRef idx="0">
            <a:schemeClr val="accent1"/>
          </a:effectRef>
          <a:fontRef idx="minor">
            <a:schemeClr val="tx1"/>
          </a:fontRef>
        </p:style>
      </p:cxnSp>
      <p:cxnSp>
        <p:nvCxnSpPr>
          <p:cNvPr id="162" name="直線矢印コネクタ 161">
            <a:extLst>
              <a:ext uri="{FF2B5EF4-FFF2-40B4-BE49-F238E27FC236}">
                <a16:creationId xmlns:a16="http://schemas.microsoft.com/office/drawing/2014/main" id="{8B9BFE02-FDCD-C8D7-D960-C8E64901DEC1}"/>
              </a:ext>
            </a:extLst>
          </p:cNvPr>
          <p:cNvCxnSpPr>
            <a:cxnSpLocks/>
          </p:cNvCxnSpPr>
          <p:nvPr/>
        </p:nvCxnSpPr>
        <p:spPr>
          <a:xfrm>
            <a:off x="3717054" y="3791390"/>
            <a:ext cx="0" cy="144000"/>
          </a:xfrm>
          <a:prstGeom prst="straightConnector1">
            <a:avLst/>
          </a:prstGeom>
          <a:ln w="12700">
            <a:solidFill>
              <a:srgbClr val="FF5500"/>
            </a:solidFill>
            <a:headEnd type="stealth" w="sm" len="sm"/>
            <a:tailEnd type="none" w="sm" len="sm"/>
          </a:ln>
        </p:spPr>
        <p:style>
          <a:lnRef idx="1">
            <a:schemeClr val="accent1"/>
          </a:lnRef>
          <a:fillRef idx="0">
            <a:schemeClr val="accent1"/>
          </a:fillRef>
          <a:effectRef idx="0">
            <a:schemeClr val="accent1"/>
          </a:effectRef>
          <a:fontRef idx="minor">
            <a:schemeClr val="tx1"/>
          </a:fontRef>
        </p:style>
      </p:cxnSp>
      <p:cxnSp>
        <p:nvCxnSpPr>
          <p:cNvPr id="163" name="直線矢印コネクタ 162">
            <a:extLst>
              <a:ext uri="{FF2B5EF4-FFF2-40B4-BE49-F238E27FC236}">
                <a16:creationId xmlns:a16="http://schemas.microsoft.com/office/drawing/2014/main" id="{4EF2963B-C6AB-285A-E44C-2AF29E73AD5C}"/>
              </a:ext>
            </a:extLst>
          </p:cNvPr>
          <p:cNvCxnSpPr>
            <a:cxnSpLocks/>
          </p:cNvCxnSpPr>
          <p:nvPr/>
        </p:nvCxnSpPr>
        <p:spPr>
          <a:xfrm>
            <a:off x="4670284" y="3791390"/>
            <a:ext cx="0" cy="144000"/>
          </a:xfrm>
          <a:prstGeom prst="straightConnector1">
            <a:avLst/>
          </a:prstGeom>
          <a:ln w="12700">
            <a:solidFill>
              <a:srgbClr val="FF5500"/>
            </a:solidFill>
            <a:tailEnd type="stealth" w="sm" len="sm"/>
          </a:ln>
        </p:spPr>
        <p:style>
          <a:lnRef idx="1">
            <a:schemeClr val="accent1"/>
          </a:lnRef>
          <a:fillRef idx="0">
            <a:schemeClr val="accent1"/>
          </a:fillRef>
          <a:effectRef idx="0">
            <a:schemeClr val="accent1"/>
          </a:effectRef>
          <a:fontRef idx="minor">
            <a:schemeClr val="tx1"/>
          </a:fontRef>
        </p:style>
      </p:cxnSp>
      <p:cxnSp>
        <p:nvCxnSpPr>
          <p:cNvPr id="164" name="直線矢印コネクタ 163">
            <a:extLst>
              <a:ext uri="{FF2B5EF4-FFF2-40B4-BE49-F238E27FC236}">
                <a16:creationId xmlns:a16="http://schemas.microsoft.com/office/drawing/2014/main" id="{1F769774-A383-51F0-1328-1D272109A472}"/>
              </a:ext>
            </a:extLst>
          </p:cNvPr>
          <p:cNvCxnSpPr>
            <a:cxnSpLocks/>
          </p:cNvCxnSpPr>
          <p:nvPr/>
        </p:nvCxnSpPr>
        <p:spPr>
          <a:xfrm>
            <a:off x="4738332" y="3791390"/>
            <a:ext cx="0" cy="144000"/>
          </a:xfrm>
          <a:prstGeom prst="straightConnector1">
            <a:avLst/>
          </a:prstGeom>
          <a:ln w="12700">
            <a:solidFill>
              <a:srgbClr val="FF5500"/>
            </a:solidFill>
            <a:headEnd type="stealth" w="sm" len="sm"/>
            <a:tailEnd type="none" w="sm" len="sm"/>
          </a:ln>
        </p:spPr>
        <p:style>
          <a:lnRef idx="1">
            <a:schemeClr val="accent1"/>
          </a:lnRef>
          <a:fillRef idx="0">
            <a:schemeClr val="accent1"/>
          </a:fillRef>
          <a:effectRef idx="0">
            <a:schemeClr val="accent1"/>
          </a:effectRef>
          <a:fontRef idx="minor">
            <a:schemeClr val="tx1"/>
          </a:fontRef>
        </p:style>
      </p:cxnSp>
      <p:grpSp>
        <p:nvGrpSpPr>
          <p:cNvPr id="181" name="グループ化 180">
            <a:extLst>
              <a:ext uri="{FF2B5EF4-FFF2-40B4-BE49-F238E27FC236}">
                <a16:creationId xmlns:a16="http://schemas.microsoft.com/office/drawing/2014/main" id="{4B3A1FE2-4E3A-BD2F-0C63-DDD059BEEEFF}"/>
              </a:ext>
            </a:extLst>
          </p:cNvPr>
          <p:cNvGrpSpPr/>
          <p:nvPr/>
        </p:nvGrpSpPr>
        <p:grpSpPr>
          <a:xfrm>
            <a:off x="1135156" y="3207059"/>
            <a:ext cx="4068189" cy="73686"/>
            <a:chOff x="913477" y="3363581"/>
            <a:chExt cx="4068189" cy="73686"/>
          </a:xfrm>
        </p:grpSpPr>
        <p:cxnSp>
          <p:nvCxnSpPr>
            <p:cNvPr id="170" name="直線コネクタ 169">
              <a:extLst>
                <a:ext uri="{FF2B5EF4-FFF2-40B4-BE49-F238E27FC236}">
                  <a16:creationId xmlns:a16="http://schemas.microsoft.com/office/drawing/2014/main" id="{5EB4EFD6-413D-BD71-F92F-9EA17D845ECE}"/>
                </a:ext>
              </a:extLst>
            </p:cNvPr>
            <p:cNvCxnSpPr>
              <a:cxnSpLocks/>
            </p:cNvCxnSpPr>
            <p:nvPr/>
          </p:nvCxnSpPr>
          <p:spPr>
            <a:xfrm>
              <a:off x="913477" y="3437023"/>
              <a:ext cx="4068189" cy="0"/>
            </a:xfrm>
            <a:prstGeom prst="line">
              <a:avLst/>
            </a:prstGeom>
            <a:ln w="9525">
              <a:solidFill>
                <a:srgbClr val="FF5500"/>
              </a:solidFill>
            </a:ln>
          </p:spPr>
          <p:style>
            <a:lnRef idx="1">
              <a:schemeClr val="accent1"/>
            </a:lnRef>
            <a:fillRef idx="0">
              <a:schemeClr val="accent1"/>
            </a:fillRef>
            <a:effectRef idx="0">
              <a:schemeClr val="accent1"/>
            </a:effectRef>
            <a:fontRef idx="minor">
              <a:schemeClr val="tx1"/>
            </a:fontRef>
          </p:style>
        </p:cxnSp>
        <p:cxnSp>
          <p:nvCxnSpPr>
            <p:cNvPr id="172" name="直線コネクタ 171">
              <a:extLst>
                <a:ext uri="{FF2B5EF4-FFF2-40B4-BE49-F238E27FC236}">
                  <a16:creationId xmlns:a16="http://schemas.microsoft.com/office/drawing/2014/main" id="{D23F4191-BCE3-467E-83D4-0CCAEE7AA47C}"/>
                </a:ext>
              </a:extLst>
            </p:cNvPr>
            <p:cNvCxnSpPr>
              <a:cxnSpLocks/>
            </p:cNvCxnSpPr>
            <p:nvPr/>
          </p:nvCxnSpPr>
          <p:spPr>
            <a:xfrm>
              <a:off x="4785650" y="3363581"/>
              <a:ext cx="180000" cy="73686"/>
            </a:xfrm>
            <a:prstGeom prst="line">
              <a:avLst/>
            </a:prstGeom>
            <a:ln w="9525">
              <a:solidFill>
                <a:srgbClr val="FF5500"/>
              </a:solidFill>
            </a:ln>
          </p:spPr>
          <p:style>
            <a:lnRef idx="1">
              <a:schemeClr val="accent1"/>
            </a:lnRef>
            <a:fillRef idx="0">
              <a:schemeClr val="accent1"/>
            </a:fillRef>
            <a:effectRef idx="0">
              <a:schemeClr val="accent1"/>
            </a:effectRef>
            <a:fontRef idx="minor">
              <a:schemeClr val="tx1"/>
            </a:fontRef>
          </p:style>
        </p:cxnSp>
      </p:grpSp>
      <p:pic>
        <p:nvPicPr>
          <p:cNvPr id="176" name="図 175">
            <a:extLst>
              <a:ext uri="{FF2B5EF4-FFF2-40B4-BE49-F238E27FC236}">
                <a16:creationId xmlns:a16="http://schemas.microsoft.com/office/drawing/2014/main" id="{76008936-7DCA-DE79-F017-EB631241235C}"/>
              </a:ext>
            </a:extLst>
          </p:cNvPr>
          <p:cNvPicPr>
            <a:picLocks noChangeAspect="1"/>
          </p:cNvPicPr>
          <p:nvPr/>
        </p:nvPicPr>
        <p:blipFill>
          <a:blip r:embed="rId5"/>
          <a:stretch>
            <a:fillRect/>
          </a:stretch>
        </p:blipFill>
        <p:spPr>
          <a:xfrm>
            <a:off x="1117826" y="4651463"/>
            <a:ext cx="378274" cy="249931"/>
          </a:xfrm>
          <a:prstGeom prst="rect">
            <a:avLst/>
          </a:prstGeom>
        </p:spPr>
      </p:pic>
      <p:sp>
        <p:nvSpPr>
          <p:cNvPr id="177" name="Text 16">
            <a:extLst>
              <a:ext uri="{FF2B5EF4-FFF2-40B4-BE49-F238E27FC236}">
                <a16:creationId xmlns:a16="http://schemas.microsoft.com/office/drawing/2014/main" id="{90395E2C-C4F8-06AD-BB4F-4F1855B8C0BF}"/>
              </a:ext>
            </a:extLst>
          </p:cNvPr>
          <p:cNvSpPr/>
          <p:nvPr/>
        </p:nvSpPr>
        <p:spPr>
          <a:xfrm>
            <a:off x="1584594" y="4900302"/>
            <a:ext cx="4189552" cy="438912"/>
          </a:xfrm>
          <a:prstGeom prst="rect">
            <a:avLst/>
          </a:prstGeom>
          <a:noFill/>
          <a:ln/>
        </p:spPr>
        <p:txBody>
          <a:bodyPr wrap="square" lIns="0" tIns="0" rIns="0" bIns="0" rtlCol="0" anchor="ctr"/>
          <a:lstStyle/>
          <a:p>
            <a:r>
              <a:rPr lang="ja-JP" altLang="en-US" sz="1200" b="1">
                <a:latin typeface="Noto Sans JP" panose="020B0500000000000000" pitchFamily="34" charset="-128"/>
                <a:ea typeface="Noto Sans JP" panose="020B0500000000000000" pitchFamily="34" charset="-128"/>
                <a:cs typeface="Arial" pitchFamily="34" charset="-120"/>
              </a:rPr>
              <a:t>具体訴求は角度を変えて継続的に届けられる</a:t>
            </a:r>
            <a:endParaRPr lang="en-US" sz="1200" b="1" dirty="0">
              <a:latin typeface="Noto Sans JP" panose="020B0500000000000000" pitchFamily="34" charset="-128"/>
              <a:ea typeface="Noto Sans JP" panose="020B0500000000000000" pitchFamily="34" charset="-128"/>
            </a:endParaRPr>
          </a:p>
        </p:txBody>
      </p:sp>
      <p:pic>
        <p:nvPicPr>
          <p:cNvPr id="178" name="図 177">
            <a:extLst>
              <a:ext uri="{FF2B5EF4-FFF2-40B4-BE49-F238E27FC236}">
                <a16:creationId xmlns:a16="http://schemas.microsoft.com/office/drawing/2014/main" id="{4BDB8C87-F2B1-544A-0EE2-61F06FCD39DA}"/>
              </a:ext>
            </a:extLst>
          </p:cNvPr>
          <p:cNvPicPr>
            <a:picLocks noChangeAspect="1"/>
          </p:cNvPicPr>
          <p:nvPr/>
        </p:nvPicPr>
        <p:blipFill>
          <a:blip r:embed="rId5"/>
          <a:stretch>
            <a:fillRect/>
          </a:stretch>
        </p:blipFill>
        <p:spPr>
          <a:xfrm>
            <a:off x="1117826" y="4980338"/>
            <a:ext cx="378274" cy="249931"/>
          </a:xfrm>
          <a:prstGeom prst="rect">
            <a:avLst/>
          </a:prstGeom>
        </p:spPr>
      </p:pic>
      <p:sp>
        <p:nvSpPr>
          <p:cNvPr id="179" name="Text 16">
            <a:extLst>
              <a:ext uri="{FF2B5EF4-FFF2-40B4-BE49-F238E27FC236}">
                <a16:creationId xmlns:a16="http://schemas.microsoft.com/office/drawing/2014/main" id="{EC33C243-E281-FEF0-38C1-A6E4FE4C3EA2}"/>
              </a:ext>
            </a:extLst>
          </p:cNvPr>
          <p:cNvSpPr/>
          <p:nvPr/>
        </p:nvSpPr>
        <p:spPr>
          <a:xfrm>
            <a:off x="1584594" y="5255327"/>
            <a:ext cx="4189552" cy="392498"/>
          </a:xfrm>
          <a:prstGeom prst="rect">
            <a:avLst/>
          </a:prstGeom>
          <a:noFill/>
          <a:ln/>
        </p:spPr>
        <p:txBody>
          <a:bodyPr wrap="square" lIns="0" tIns="0" rIns="0" bIns="0" rtlCol="0" anchor="ctr"/>
          <a:lstStyle/>
          <a:p>
            <a:r>
              <a:rPr lang="ja-JP" altLang="en-US" sz="1200" b="1">
                <a:latin typeface="Noto Sans JP" panose="020B0500000000000000" pitchFamily="34" charset="-128"/>
                <a:ea typeface="Noto Sans JP" panose="020B0500000000000000" pitchFamily="34" charset="-128"/>
                <a:cs typeface="Arial" pitchFamily="34" charset="-120"/>
              </a:rPr>
              <a:t>認知・理解・検討を同時に。長く設計できる</a:t>
            </a:r>
            <a:endParaRPr lang="en-US" sz="1200" b="1" dirty="0">
              <a:latin typeface="Noto Sans JP" panose="020B0500000000000000" pitchFamily="34" charset="-128"/>
              <a:ea typeface="Noto Sans JP" panose="020B0500000000000000" pitchFamily="34" charset="-128"/>
            </a:endParaRPr>
          </a:p>
        </p:txBody>
      </p:sp>
      <p:sp>
        <p:nvSpPr>
          <p:cNvPr id="183" name="正方形/長方形 182">
            <a:extLst>
              <a:ext uri="{FF2B5EF4-FFF2-40B4-BE49-F238E27FC236}">
                <a16:creationId xmlns:a16="http://schemas.microsoft.com/office/drawing/2014/main" id="{5EAAE22C-9EC1-DB2E-450B-DF516B871B8B}"/>
              </a:ext>
            </a:extLst>
          </p:cNvPr>
          <p:cNvSpPr/>
          <p:nvPr/>
        </p:nvSpPr>
        <p:spPr>
          <a:xfrm>
            <a:off x="1149215" y="5748293"/>
            <a:ext cx="4083628" cy="299337"/>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pic>
        <p:nvPicPr>
          <p:cNvPr id="180" name="図 179">
            <a:extLst>
              <a:ext uri="{FF2B5EF4-FFF2-40B4-BE49-F238E27FC236}">
                <a16:creationId xmlns:a16="http://schemas.microsoft.com/office/drawing/2014/main" id="{3E3ED0F2-CD22-6A6C-6BE6-FC7420E35975}"/>
              </a:ext>
            </a:extLst>
          </p:cNvPr>
          <p:cNvPicPr>
            <a:picLocks noChangeAspect="1"/>
          </p:cNvPicPr>
          <p:nvPr/>
        </p:nvPicPr>
        <p:blipFill>
          <a:blip r:embed="rId5"/>
          <a:stretch>
            <a:fillRect/>
          </a:stretch>
        </p:blipFill>
        <p:spPr>
          <a:xfrm>
            <a:off x="1117826" y="5335363"/>
            <a:ext cx="378274" cy="249931"/>
          </a:xfrm>
          <a:prstGeom prst="rect">
            <a:avLst/>
          </a:prstGeom>
        </p:spPr>
      </p:pic>
      <p:sp>
        <p:nvSpPr>
          <p:cNvPr id="182" name="テキスト ボックス 181">
            <a:extLst>
              <a:ext uri="{FF2B5EF4-FFF2-40B4-BE49-F238E27FC236}">
                <a16:creationId xmlns:a16="http://schemas.microsoft.com/office/drawing/2014/main" id="{9C5C273D-E218-43B4-E225-5ED362B7E21D}"/>
              </a:ext>
            </a:extLst>
          </p:cNvPr>
          <p:cNvSpPr txBox="1"/>
          <p:nvPr/>
        </p:nvSpPr>
        <p:spPr>
          <a:xfrm>
            <a:off x="1103845" y="5764048"/>
            <a:ext cx="4189552" cy="315026"/>
          </a:xfrm>
          <a:prstGeom prst="rect">
            <a:avLst/>
          </a:prstGeom>
          <a:noFill/>
        </p:spPr>
        <p:txBody>
          <a:bodyPr wrap="square" rtlCol="0">
            <a:spAutoFit/>
          </a:bodyPr>
          <a:lstStyle/>
          <a:p>
            <a:pPr algn="ct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料金：</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 1,140 </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万円　</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　</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　　リーチ数：</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600</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万人</a:t>
            </a:r>
          </a:p>
        </p:txBody>
      </p:sp>
      <p:sp>
        <p:nvSpPr>
          <p:cNvPr id="184" name="Text 16">
            <a:extLst>
              <a:ext uri="{FF2B5EF4-FFF2-40B4-BE49-F238E27FC236}">
                <a16:creationId xmlns:a16="http://schemas.microsoft.com/office/drawing/2014/main" id="{C65748F1-C433-4662-7596-9FD66D3F9B48}"/>
              </a:ext>
            </a:extLst>
          </p:cNvPr>
          <p:cNvSpPr/>
          <p:nvPr/>
        </p:nvSpPr>
        <p:spPr>
          <a:xfrm>
            <a:off x="1915693" y="2158160"/>
            <a:ext cx="2920135" cy="278731"/>
          </a:xfrm>
          <a:prstGeom prst="rect">
            <a:avLst/>
          </a:prstGeom>
          <a:noFill/>
          <a:ln/>
        </p:spPr>
        <p:txBody>
          <a:bodyPr wrap="square" lIns="0" tIns="0" rIns="0" bIns="0" rtlCol="0" anchor="ctr"/>
          <a:lstStyle/>
          <a:p>
            <a:r>
              <a:rPr lang="ja-JP" altLang="en-US" sz="1100" b="1" spc="-50">
                <a:latin typeface="Noto Sans JP" panose="020B0500000000000000" pitchFamily="34" charset="-128"/>
                <a:ea typeface="Noto Sans JP" panose="020B0500000000000000" pitchFamily="34" charset="-128"/>
                <a:cs typeface="Arial" pitchFamily="34" charset="-120"/>
              </a:rPr>
              <a:t>認知から検討まで、接触を最大化</a:t>
            </a:r>
          </a:p>
        </p:txBody>
      </p:sp>
      <p:sp>
        <p:nvSpPr>
          <p:cNvPr id="185" name="Text 16">
            <a:extLst>
              <a:ext uri="{FF2B5EF4-FFF2-40B4-BE49-F238E27FC236}">
                <a16:creationId xmlns:a16="http://schemas.microsoft.com/office/drawing/2014/main" id="{DE040862-B99B-010C-BD42-E2FFBFC7CD42}"/>
              </a:ext>
            </a:extLst>
          </p:cNvPr>
          <p:cNvSpPr/>
          <p:nvPr/>
        </p:nvSpPr>
        <p:spPr>
          <a:xfrm>
            <a:off x="7073907" y="4540864"/>
            <a:ext cx="4189552" cy="438912"/>
          </a:xfrm>
          <a:prstGeom prst="rect">
            <a:avLst/>
          </a:prstGeom>
          <a:noFill/>
          <a:ln/>
        </p:spPr>
        <p:txBody>
          <a:bodyPr wrap="square" lIns="0" tIns="0" rIns="0" bIns="0" rtlCol="0" anchor="ctr"/>
          <a:lstStyle/>
          <a:p>
            <a:r>
              <a:rPr lang="ja-JP" altLang="en-US" sz="1200" b="1">
                <a:latin typeface="Noto Sans JP" panose="020B0500000000000000" pitchFamily="34" charset="-128"/>
                <a:ea typeface="Noto Sans JP" panose="020B0500000000000000" pitchFamily="34" charset="-128"/>
                <a:cs typeface="Arial" pitchFamily="34" charset="-120"/>
              </a:rPr>
              <a:t>前半</a:t>
            </a:r>
            <a:r>
              <a:rPr lang="en-US" altLang="ja-JP" sz="1200" b="1" dirty="0">
                <a:latin typeface="Noto Sans JP" panose="020B0500000000000000" pitchFamily="34" charset="-128"/>
                <a:ea typeface="Noto Sans JP" panose="020B0500000000000000" pitchFamily="34" charset="-128"/>
                <a:cs typeface="Arial" pitchFamily="34" charset="-120"/>
              </a:rPr>
              <a:t>2</a:t>
            </a:r>
            <a:r>
              <a:rPr lang="ja-JP" altLang="en-US" sz="1200" b="1">
                <a:latin typeface="Noto Sans JP" panose="020B0500000000000000" pitchFamily="34" charset="-128"/>
                <a:ea typeface="Noto Sans JP" panose="020B0500000000000000" pitchFamily="34" charset="-128"/>
                <a:cs typeface="Arial" pitchFamily="34" charset="-120"/>
              </a:rPr>
              <a:t>週は純広告のみ。認知を集中獲得</a:t>
            </a:r>
            <a:endParaRPr lang="en-US" sz="1200" b="1" dirty="0">
              <a:latin typeface="Noto Sans JP" panose="020B0500000000000000" pitchFamily="34" charset="-128"/>
              <a:ea typeface="Noto Sans JP" panose="020B0500000000000000" pitchFamily="34" charset="-128"/>
            </a:endParaRPr>
          </a:p>
        </p:txBody>
      </p:sp>
      <p:sp>
        <p:nvSpPr>
          <p:cNvPr id="186" name="Text 17">
            <a:extLst>
              <a:ext uri="{FF2B5EF4-FFF2-40B4-BE49-F238E27FC236}">
                <a16:creationId xmlns:a16="http://schemas.microsoft.com/office/drawing/2014/main" id="{0311C7C5-39BD-0A25-BCE0-024178B757DD}"/>
              </a:ext>
            </a:extLst>
          </p:cNvPr>
          <p:cNvSpPr/>
          <p:nvPr/>
        </p:nvSpPr>
        <p:spPr>
          <a:xfrm>
            <a:off x="6623445" y="4354201"/>
            <a:ext cx="4102129" cy="326347"/>
          </a:xfrm>
          <a:prstGeom prst="rect">
            <a:avLst/>
          </a:prstGeom>
          <a:noFill/>
          <a:ln/>
        </p:spPr>
        <p:txBody>
          <a:bodyPr wrap="square" lIns="0" tIns="0" rIns="0" bIns="0" rtlCol="0" anchor="ctr"/>
          <a:lstStyle/>
          <a:p>
            <a:r>
              <a:rPr lang="en-US" altLang="ja-JP" sz="1000" dirty="0">
                <a:solidFill>
                  <a:srgbClr val="FF5500"/>
                </a:solidFill>
                <a:latin typeface="Noto Sans JP Medium" panose="020B0500000000000000" pitchFamily="34" charset="-128"/>
                <a:ea typeface="Noto Sans JP Medium" panose="020B0500000000000000" pitchFamily="34" charset="-128"/>
                <a:cs typeface="Arial" pitchFamily="34" charset="-120"/>
              </a:rPr>
              <a:t>※ 2</a:t>
            </a:r>
            <a:r>
              <a:rPr lang="ja-JP" altLang="en-US" sz="1000">
                <a:solidFill>
                  <a:srgbClr val="FF5500"/>
                </a:solidFill>
                <a:latin typeface="Noto Sans JP Medium" panose="020B0500000000000000" pitchFamily="34" charset="-128"/>
                <a:ea typeface="Noto Sans JP Medium" panose="020B0500000000000000" pitchFamily="34" charset="-128"/>
                <a:cs typeface="Arial" pitchFamily="34" charset="-120"/>
              </a:rPr>
              <a:t>滞在に</a:t>
            </a:r>
            <a:r>
              <a:rPr lang="en-US" altLang="ja-JP" sz="1000" dirty="0">
                <a:solidFill>
                  <a:srgbClr val="FF5500"/>
                </a:solidFill>
                <a:latin typeface="Noto Sans JP Medium" panose="020B0500000000000000" pitchFamily="34" charset="-128"/>
                <a:ea typeface="Noto Sans JP Medium" panose="020B0500000000000000" pitchFamily="34" charset="-128"/>
                <a:cs typeface="Arial" pitchFamily="34" charset="-120"/>
              </a:rPr>
              <a:t>1</a:t>
            </a:r>
            <a:r>
              <a:rPr lang="ja-JP" altLang="en-US" sz="1000">
                <a:solidFill>
                  <a:srgbClr val="FF5500"/>
                </a:solidFill>
                <a:latin typeface="Noto Sans JP Medium" panose="020B0500000000000000" pitchFamily="34" charset="-128"/>
                <a:ea typeface="Noto Sans JP Medium" panose="020B0500000000000000" pitchFamily="34" charset="-128"/>
                <a:cs typeface="Arial" pitchFamily="34" charset="-120"/>
              </a:rPr>
              <a:t>回配信で、</a:t>
            </a:r>
            <a:r>
              <a:rPr lang="ja-JP" altLang="en" sz="1000">
                <a:solidFill>
                  <a:srgbClr val="FF5500"/>
                </a:solidFill>
                <a:latin typeface="Noto Sans JP Medium" panose="020B0500000000000000" pitchFamily="34" charset="-128"/>
                <a:ea typeface="Noto Sans JP Medium" panose="020B0500000000000000" pitchFamily="34" charset="-128"/>
                <a:cs typeface="Arial" pitchFamily="34" charset="-120"/>
              </a:rPr>
              <a:t> </a:t>
            </a:r>
            <a:r>
              <a:rPr lang="ja-JP" altLang="en-US" sz="1000">
                <a:solidFill>
                  <a:srgbClr val="FF5500"/>
                </a:solidFill>
                <a:latin typeface="Noto Sans JP Medium" panose="020B0500000000000000" pitchFamily="34" charset="-128"/>
                <a:ea typeface="Noto Sans JP Medium" panose="020B0500000000000000" pitchFamily="34" charset="-128"/>
                <a:cs typeface="Arial" pitchFamily="34" charset="-120"/>
              </a:rPr>
              <a:t>各週</a:t>
            </a:r>
            <a:r>
              <a:rPr lang="en-US" altLang="ja-JP" sz="1000" dirty="0">
                <a:solidFill>
                  <a:srgbClr val="FF5500"/>
                </a:solidFill>
                <a:latin typeface="Noto Sans JP Medium" panose="020B0500000000000000" pitchFamily="34" charset="-128"/>
                <a:ea typeface="Noto Sans JP Medium" panose="020B0500000000000000" pitchFamily="34" charset="-128"/>
                <a:cs typeface="Arial" pitchFamily="34" charset="-120"/>
              </a:rPr>
              <a:t>1</a:t>
            </a:r>
            <a:r>
              <a:rPr lang="ja-JP" altLang="en-US" sz="1000">
                <a:solidFill>
                  <a:srgbClr val="FF5500"/>
                </a:solidFill>
                <a:latin typeface="Noto Sans JP Medium" panose="020B0500000000000000" pitchFamily="34" charset="-128"/>
                <a:ea typeface="Noto Sans JP Medium" panose="020B0500000000000000" pitchFamily="34" charset="-128"/>
                <a:cs typeface="Arial" pitchFamily="34" charset="-120"/>
              </a:rPr>
              <a:t>素材を週毎に変えて放映</a:t>
            </a:r>
          </a:p>
        </p:txBody>
      </p:sp>
      <p:sp>
        <p:nvSpPr>
          <p:cNvPr id="187" name="角丸四角形 186">
            <a:extLst>
              <a:ext uri="{FF2B5EF4-FFF2-40B4-BE49-F238E27FC236}">
                <a16:creationId xmlns:a16="http://schemas.microsoft.com/office/drawing/2014/main" id="{5FE7F0AE-FC9F-1759-AAC9-2BCA0B548227}"/>
              </a:ext>
            </a:extLst>
          </p:cNvPr>
          <p:cNvSpPr/>
          <p:nvPr/>
        </p:nvSpPr>
        <p:spPr>
          <a:xfrm>
            <a:off x="6548415" y="2609035"/>
            <a:ext cx="1346939" cy="258967"/>
          </a:xfrm>
          <a:prstGeom prst="roundRect">
            <a:avLst>
              <a:gd name="adj" fmla="val 50000"/>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88" name="テキスト ボックス 187">
            <a:extLst>
              <a:ext uri="{FF2B5EF4-FFF2-40B4-BE49-F238E27FC236}">
                <a16:creationId xmlns:a16="http://schemas.microsoft.com/office/drawing/2014/main" id="{64BF3B92-FA5F-57C4-BC23-13429C1731AF}"/>
              </a:ext>
            </a:extLst>
          </p:cNvPr>
          <p:cNvSpPr txBox="1"/>
          <p:nvPr/>
        </p:nvSpPr>
        <p:spPr>
          <a:xfrm>
            <a:off x="6542555" y="2599473"/>
            <a:ext cx="1354279" cy="260071"/>
          </a:xfrm>
          <a:prstGeom prst="rect">
            <a:avLst/>
          </a:prstGeom>
          <a:noFill/>
        </p:spPr>
        <p:txBody>
          <a:bodyPr wrap="square" rtlCol="0">
            <a:spAutoFit/>
          </a:bodyPr>
          <a:lstStyle/>
          <a:p>
            <a:pPr algn="ctr">
              <a:lnSpc>
                <a:spcPct val="135000"/>
              </a:lnSpc>
            </a:pPr>
            <a:r>
              <a:rPr kumimoji="1" lang="ja-JP" altLang="en-US" sz="9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出稿メニュー</a:t>
            </a:r>
            <a:r>
              <a:rPr kumimoji="1" lang="en-US" altLang="ja-JP" sz="9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9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期間</a:t>
            </a:r>
          </a:p>
        </p:txBody>
      </p:sp>
      <p:sp>
        <p:nvSpPr>
          <p:cNvPr id="189" name="テキスト ボックス 188">
            <a:extLst>
              <a:ext uri="{FF2B5EF4-FFF2-40B4-BE49-F238E27FC236}">
                <a16:creationId xmlns:a16="http://schemas.microsoft.com/office/drawing/2014/main" id="{1A629635-07B8-6440-6A36-62480E17EC95}"/>
              </a:ext>
            </a:extLst>
          </p:cNvPr>
          <p:cNvSpPr txBox="1"/>
          <p:nvPr/>
        </p:nvSpPr>
        <p:spPr>
          <a:xfrm>
            <a:off x="6298068" y="2143831"/>
            <a:ext cx="915635" cy="338554"/>
          </a:xfrm>
          <a:prstGeom prst="rect">
            <a:avLst/>
          </a:prstGeom>
          <a:noFill/>
        </p:spPr>
        <p:txBody>
          <a:bodyPr wrap="none" rtlCol="0">
            <a:spAutoFit/>
          </a:bodyPr>
          <a:lstStyle/>
          <a:p>
            <a:r>
              <a:rPr kumimoji="1" lang="en-US" altLang="ja-JP" sz="1600" b="1" dirty="0">
                <a:latin typeface="Inter UI" panose="020B0502030000000004" pitchFamily="34" charset="0"/>
                <a:ea typeface="Inter UI" panose="020B0502030000000004" pitchFamily="34" charset="0"/>
                <a:cs typeface="Inter UI" panose="020B0502030000000004" pitchFamily="34" charset="0"/>
              </a:rPr>
              <a:t>PLAN B</a:t>
            </a:r>
            <a:endParaRPr kumimoji="1" lang="ja-JP" altLang="en-US" sz="1600" b="1">
              <a:latin typeface="Inter UI" panose="020B0502030000000004" pitchFamily="34" charset="0"/>
              <a:ea typeface="Noto Sans JP" panose="020B0500000000000000" pitchFamily="34" charset="-128"/>
              <a:cs typeface="Inter UI" panose="020B0502030000000004" pitchFamily="34" charset="0"/>
            </a:endParaRPr>
          </a:p>
        </p:txBody>
      </p:sp>
      <p:sp>
        <p:nvSpPr>
          <p:cNvPr id="190" name="テキスト ボックス 189">
            <a:extLst>
              <a:ext uri="{FF2B5EF4-FFF2-40B4-BE49-F238E27FC236}">
                <a16:creationId xmlns:a16="http://schemas.microsoft.com/office/drawing/2014/main" id="{69E249AB-A6BC-8CC9-5435-B3119E84AFD3}"/>
              </a:ext>
            </a:extLst>
          </p:cNvPr>
          <p:cNvSpPr txBox="1"/>
          <p:nvPr/>
        </p:nvSpPr>
        <p:spPr>
          <a:xfrm>
            <a:off x="7925562" y="2569241"/>
            <a:ext cx="1761380"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Noto Sans JP" panose="020B0500000000000000" pitchFamily="34" charset="-128"/>
                <a:cs typeface="Inter UI" panose="020B0502030000000004" pitchFamily="34" charset="0"/>
              </a:rPr>
              <a:t>STANDARD</a:t>
            </a:r>
            <a:r>
              <a:rPr kumimoji="1" lang="en-US" altLang="ja-JP" sz="1100" b="1" spc="-120" dirty="0">
                <a:solidFill>
                  <a:srgbClr val="FF5500"/>
                </a:solidFill>
                <a:latin typeface="Inter UI" panose="020B0502030000000004" pitchFamily="34" charset="0"/>
                <a:ea typeface="Noto Sans JP" panose="020B0500000000000000" pitchFamily="34" charset="-128"/>
                <a:cs typeface="Inter UI" panose="020B0502030000000004" pitchFamily="34" charset="0"/>
              </a:rPr>
              <a:t> ( HALF )</a:t>
            </a:r>
            <a:endParaRPr kumimoji="1" lang="ja-JP" altLang="en-US" sz="1100" b="1" spc="-12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91" name="テキスト ボックス 190">
            <a:extLst>
              <a:ext uri="{FF2B5EF4-FFF2-40B4-BE49-F238E27FC236}">
                <a16:creationId xmlns:a16="http://schemas.microsoft.com/office/drawing/2014/main" id="{79BD9A19-A47E-6FDB-2AE8-611AD6C893BD}"/>
              </a:ext>
            </a:extLst>
          </p:cNvPr>
          <p:cNvSpPr txBox="1"/>
          <p:nvPr/>
        </p:nvSpPr>
        <p:spPr>
          <a:xfrm>
            <a:off x="6771869" y="2942480"/>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92" name="テキスト ボックス 191">
            <a:extLst>
              <a:ext uri="{FF2B5EF4-FFF2-40B4-BE49-F238E27FC236}">
                <a16:creationId xmlns:a16="http://schemas.microsoft.com/office/drawing/2014/main" id="{9080E585-5447-D5AC-407E-E61EDC31FD65}"/>
              </a:ext>
            </a:extLst>
          </p:cNvPr>
          <p:cNvSpPr txBox="1"/>
          <p:nvPr/>
        </p:nvSpPr>
        <p:spPr>
          <a:xfrm>
            <a:off x="7125820" y="2850684"/>
            <a:ext cx="284052"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1</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93" name="テキスト ボックス 192">
            <a:extLst>
              <a:ext uri="{FF2B5EF4-FFF2-40B4-BE49-F238E27FC236}">
                <a16:creationId xmlns:a16="http://schemas.microsoft.com/office/drawing/2014/main" id="{212E14B6-7C14-1381-B96C-1060F25A19D5}"/>
              </a:ext>
            </a:extLst>
          </p:cNvPr>
          <p:cNvSpPr txBox="1"/>
          <p:nvPr/>
        </p:nvSpPr>
        <p:spPr>
          <a:xfrm>
            <a:off x="10103294" y="2631593"/>
            <a:ext cx="675185" cy="287002"/>
          </a:xfrm>
          <a:prstGeom prst="rect">
            <a:avLst/>
          </a:prstGeom>
          <a:noFill/>
        </p:spPr>
        <p:txBody>
          <a:bodyPr wrap="none" rtlCol="0">
            <a:spAutoFit/>
          </a:bodyPr>
          <a:lstStyle/>
          <a:p>
            <a:pPr>
              <a:lnSpc>
                <a:spcPct val="114000"/>
              </a:lnSpc>
            </a:pPr>
            <a:r>
              <a:rPr kumimoji="1" lang="en-US" altLang="ja-JP" sz="1200" b="1" spc="-100" dirty="0">
                <a:latin typeface="Noto Sans JP" panose="020B0500000000000000" pitchFamily="34" charset="-128"/>
                <a:ea typeface="Noto Sans JP" panose="020B0500000000000000" pitchFamily="34" charset="-128"/>
                <a:cs typeface="Inter UI" panose="020B0502030000000004" pitchFamily="34" charset="0"/>
              </a:rPr>
              <a:t>WEEKS</a:t>
            </a:r>
            <a:endParaRPr kumimoji="1" lang="ja-JP" altLang="en-US" sz="120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94" name="テキスト ボックス 193">
            <a:extLst>
              <a:ext uri="{FF2B5EF4-FFF2-40B4-BE49-F238E27FC236}">
                <a16:creationId xmlns:a16="http://schemas.microsoft.com/office/drawing/2014/main" id="{E0C9F92A-90FD-0607-65B2-79FAE4C72B8C}"/>
              </a:ext>
            </a:extLst>
          </p:cNvPr>
          <p:cNvSpPr txBox="1"/>
          <p:nvPr/>
        </p:nvSpPr>
        <p:spPr>
          <a:xfrm>
            <a:off x="9883066" y="2505281"/>
            <a:ext cx="344966" cy="466474"/>
          </a:xfrm>
          <a:prstGeom prst="rect">
            <a:avLst/>
          </a:prstGeom>
          <a:noFill/>
        </p:spPr>
        <p:txBody>
          <a:bodyPr wrap="none" rtlCol="0">
            <a:spAutoFit/>
          </a:bodyPr>
          <a:lstStyle/>
          <a:p>
            <a:pPr>
              <a:lnSpc>
                <a:spcPct val="114000"/>
              </a:lnSpc>
            </a:pPr>
            <a:r>
              <a:rPr kumimoji="1" lang="en-US" altLang="ja-JP" sz="2200" b="1" spc="-100" dirty="0">
                <a:latin typeface="Inter UI" panose="020B0502030000000004" pitchFamily="34" charset="0"/>
                <a:ea typeface="Inter UI" panose="020B0502030000000004" pitchFamily="34" charset="0"/>
                <a:cs typeface="Inter UI" panose="020B0502030000000004" pitchFamily="34" charset="0"/>
              </a:rPr>
              <a:t>4</a:t>
            </a:r>
            <a:endParaRPr kumimoji="1" lang="ja-JP" altLang="en-US" sz="22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95" name="テキスト ボックス 194">
            <a:extLst>
              <a:ext uri="{FF2B5EF4-FFF2-40B4-BE49-F238E27FC236}">
                <a16:creationId xmlns:a16="http://schemas.microsoft.com/office/drawing/2014/main" id="{1B32FE70-2124-A7AA-405F-3516A496B6BE}"/>
              </a:ext>
            </a:extLst>
          </p:cNvPr>
          <p:cNvSpPr txBox="1"/>
          <p:nvPr/>
        </p:nvSpPr>
        <p:spPr>
          <a:xfrm>
            <a:off x="7837270" y="2942480"/>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96" name="テキスト ボックス 195">
            <a:extLst>
              <a:ext uri="{FF2B5EF4-FFF2-40B4-BE49-F238E27FC236}">
                <a16:creationId xmlns:a16="http://schemas.microsoft.com/office/drawing/2014/main" id="{2FA24AD9-32D7-FA92-6B09-B2D1C3A646BE}"/>
              </a:ext>
            </a:extLst>
          </p:cNvPr>
          <p:cNvSpPr txBox="1"/>
          <p:nvPr/>
        </p:nvSpPr>
        <p:spPr>
          <a:xfrm>
            <a:off x="8191221" y="2850684"/>
            <a:ext cx="309700"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2</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97" name="テキスト ボックス 196">
            <a:extLst>
              <a:ext uri="{FF2B5EF4-FFF2-40B4-BE49-F238E27FC236}">
                <a16:creationId xmlns:a16="http://schemas.microsoft.com/office/drawing/2014/main" id="{0D934715-319B-EC9F-ED22-46E3948E1D99}"/>
              </a:ext>
            </a:extLst>
          </p:cNvPr>
          <p:cNvSpPr txBox="1"/>
          <p:nvPr/>
        </p:nvSpPr>
        <p:spPr>
          <a:xfrm>
            <a:off x="8834021" y="2942480"/>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198" name="テキスト ボックス 197">
            <a:extLst>
              <a:ext uri="{FF2B5EF4-FFF2-40B4-BE49-F238E27FC236}">
                <a16:creationId xmlns:a16="http://schemas.microsoft.com/office/drawing/2014/main" id="{B6987D8C-0440-9E27-0A91-998D6337AC2F}"/>
              </a:ext>
            </a:extLst>
          </p:cNvPr>
          <p:cNvSpPr txBox="1"/>
          <p:nvPr/>
        </p:nvSpPr>
        <p:spPr>
          <a:xfrm>
            <a:off x="9176097" y="2850684"/>
            <a:ext cx="309700"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3</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99" name="テキスト ボックス 198">
            <a:extLst>
              <a:ext uri="{FF2B5EF4-FFF2-40B4-BE49-F238E27FC236}">
                <a16:creationId xmlns:a16="http://schemas.microsoft.com/office/drawing/2014/main" id="{5C24F033-AB6B-A1FF-7103-F0759F113EE8}"/>
              </a:ext>
            </a:extLst>
          </p:cNvPr>
          <p:cNvSpPr txBox="1"/>
          <p:nvPr/>
        </p:nvSpPr>
        <p:spPr>
          <a:xfrm>
            <a:off x="9839448" y="2942480"/>
            <a:ext cx="532518" cy="270780"/>
          </a:xfrm>
          <a:prstGeom prst="rect">
            <a:avLst/>
          </a:prstGeom>
          <a:noFill/>
        </p:spPr>
        <p:txBody>
          <a:bodyPr wrap="none" rtlCol="0">
            <a:spAutoFit/>
          </a:bodyPr>
          <a:lstStyle/>
          <a:p>
            <a:pPr>
              <a:lnSpc>
                <a:spcPct val="114000"/>
              </a:lnSpc>
            </a:pPr>
            <a:r>
              <a:rPr kumimoji="1" lang="en-US" altLang="ja-JP" sz="1050" b="1" spc="-100" dirty="0">
                <a:latin typeface="Noto Sans JP" panose="020B0500000000000000" pitchFamily="34" charset="-128"/>
                <a:ea typeface="Noto Sans JP" panose="020B0500000000000000" pitchFamily="34" charset="-128"/>
                <a:cs typeface="Inter UI" panose="020B0502030000000004" pitchFamily="34" charset="0"/>
              </a:rPr>
              <a:t>WEEK</a:t>
            </a:r>
            <a:endParaRPr kumimoji="1" lang="ja-JP" altLang="en-US" sz="1050" b="1" spc="-100">
              <a:latin typeface="Noto Sans JP" panose="020B0500000000000000" pitchFamily="34" charset="-128"/>
              <a:ea typeface="Noto Sans JP" panose="020B0500000000000000" pitchFamily="34" charset="-128"/>
              <a:cs typeface="Inter UI" panose="020B0502030000000004" pitchFamily="34" charset="0"/>
            </a:endParaRPr>
          </a:p>
        </p:txBody>
      </p:sp>
      <p:sp>
        <p:nvSpPr>
          <p:cNvPr id="200" name="テキスト ボックス 199">
            <a:extLst>
              <a:ext uri="{FF2B5EF4-FFF2-40B4-BE49-F238E27FC236}">
                <a16:creationId xmlns:a16="http://schemas.microsoft.com/office/drawing/2014/main" id="{011D999B-BB54-7F7C-EDD7-8FDA98F69AD3}"/>
              </a:ext>
            </a:extLst>
          </p:cNvPr>
          <p:cNvSpPr txBox="1"/>
          <p:nvPr/>
        </p:nvSpPr>
        <p:spPr>
          <a:xfrm>
            <a:off x="10181524" y="2850684"/>
            <a:ext cx="314510" cy="398442"/>
          </a:xfrm>
          <a:prstGeom prst="rect">
            <a:avLst/>
          </a:prstGeom>
          <a:noFill/>
        </p:spPr>
        <p:txBody>
          <a:bodyPr wrap="none" rtlCol="0">
            <a:spAutoFit/>
          </a:bodyPr>
          <a:lstStyle/>
          <a:p>
            <a:pPr>
              <a:lnSpc>
                <a:spcPct val="114000"/>
              </a:lnSpc>
            </a:pPr>
            <a:r>
              <a:rPr kumimoji="1" lang="en-US" altLang="ja-JP" b="1" spc="-100" dirty="0">
                <a:latin typeface="Inter UI" panose="020B0502030000000004" pitchFamily="34" charset="0"/>
                <a:ea typeface="Inter UI" panose="020B0502030000000004" pitchFamily="34" charset="0"/>
                <a:cs typeface="Inter UI" panose="020B0502030000000004" pitchFamily="34" charset="0"/>
              </a:rPr>
              <a:t>4</a:t>
            </a:r>
            <a:endParaRPr kumimoji="1" lang="ja-JP" altLang="en-US" b="1" spc="-100">
              <a:latin typeface="Inter UI" panose="020B0502030000000004" pitchFamily="34" charset="0"/>
              <a:ea typeface="Noto Sans JP" panose="020B0500000000000000" pitchFamily="34" charset="-128"/>
              <a:cs typeface="Inter UI" panose="020B0502030000000004" pitchFamily="34" charset="0"/>
            </a:endParaRPr>
          </a:p>
        </p:txBody>
      </p:sp>
      <p:grpSp>
        <p:nvGrpSpPr>
          <p:cNvPr id="225" name="グループ化 224">
            <a:extLst>
              <a:ext uri="{FF2B5EF4-FFF2-40B4-BE49-F238E27FC236}">
                <a16:creationId xmlns:a16="http://schemas.microsoft.com/office/drawing/2014/main" id="{2512CE80-F14F-64EF-25D2-1E967308C276}"/>
              </a:ext>
            </a:extLst>
          </p:cNvPr>
          <p:cNvGrpSpPr/>
          <p:nvPr/>
        </p:nvGrpSpPr>
        <p:grpSpPr>
          <a:xfrm>
            <a:off x="6624469" y="3176496"/>
            <a:ext cx="4068189" cy="73686"/>
            <a:chOff x="913477" y="3363581"/>
            <a:chExt cx="4068189" cy="73686"/>
          </a:xfrm>
        </p:grpSpPr>
        <p:cxnSp>
          <p:nvCxnSpPr>
            <p:cNvPr id="226" name="直線コネクタ 225">
              <a:extLst>
                <a:ext uri="{FF2B5EF4-FFF2-40B4-BE49-F238E27FC236}">
                  <a16:creationId xmlns:a16="http://schemas.microsoft.com/office/drawing/2014/main" id="{CFBCBF7C-984E-6747-4304-2E407F990ABB}"/>
                </a:ext>
              </a:extLst>
            </p:cNvPr>
            <p:cNvCxnSpPr>
              <a:cxnSpLocks/>
            </p:cNvCxnSpPr>
            <p:nvPr/>
          </p:nvCxnSpPr>
          <p:spPr>
            <a:xfrm>
              <a:off x="913477" y="3437023"/>
              <a:ext cx="4068189" cy="0"/>
            </a:xfrm>
            <a:prstGeom prst="line">
              <a:avLst/>
            </a:prstGeom>
            <a:ln w="9525">
              <a:solidFill>
                <a:srgbClr val="FF5500"/>
              </a:solidFill>
            </a:ln>
          </p:spPr>
          <p:style>
            <a:lnRef idx="1">
              <a:schemeClr val="accent1"/>
            </a:lnRef>
            <a:fillRef idx="0">
              <a:schemeClr val="accent1"/>
            </a:fillRef>
            <a:effectRef idx="0">
              <a:schemeClr val="accent1"/>
            </a:effectRef>
            <a:fontRef idx="minor">
              <a:schemeClr val="tx1"/>
            </a:fontRef>
          </p:style>
        </p:cxnSp>
        <p:cxnSp>
          <p:nvCxnSpPr>
            <p:cNvPr id="227" name="直線コネクタ 226">
              <a:extLst>
                <a:ext uri="{FF2B5EF4-FFF2-40B4-BE49-F238E27FC236}">
                  <a16:creationId xmlns:a16="http://schemas.microsoft.com/office/drawing/2014/main" id="{7C625EC6-4EB7-7DF5-5E33-5F05E1A29ADE}"/>
                </a:ext>
              </a:extLst>
            </p:cNvPr>
            <p:cNvCxnSpPr>
              <a:cxnSpLocks/>
            </p:cNvCxnSpPr>
            <p:nvPr/>
          </p:nvCxnSpPr>
          <p:spPr>
            <a:xfrm>
              <a:off x="4785650" y="3363581"/>
              <a:ext cx="180000" cy="73686"/>
            </a:xfrm>
            <a:prstGeom prst="line">
              <a:avLst/>
            </a:prstGeom>
            <a:ln w="9525">
              <a:solidFill>
                <a:srgbClr val="FF5500"/>
              </a:solidFill>
            </a:ln>
          </p:spPr>
          <p:style>
            <a:lnRef idx="1">
              <a:schemeClr val="accent1"/>
            </a:lnRef>
            <a:fillRef idx="0">
              <a:schemeClr val="accent1"/>
            </a:fillRef>
            <a:effectRef idx="0">
              <a:schemeClr val="accent1"/>
            </a:effectRef>
            <a:fontRef idx="minor">
              <a:schemeClr val="tx1"/>
            </a:fontRef>
          </p:style>
        </p:cxnSp>
      </p:grpSp>
      <p:pic>
        <p:nvPicPr>
          <p:cNvPr id="228" name="図 227">
            <a:extLst>
              <a:ext uri="{FF2B5EF4-FFF2-40B4-BE49-F238E27FC236}">
                <a16:creationId xmlns:a16="http://schemas.microsoft.com/office/drawing/2014/main" id="{4D989115-A68A-30DA-C416-0A8841B59404}"/>
              </a:ext>
            </a:extLst>
          </p:cNvPr>
          <p:cNvPicPr>
            <a:picLocks noChangeAspect="1"/>
          </p:cNvPicPr>
          <p:nvPr/>
        </p:nvPicPr>
        <p:blipFill>
          <a:blip r:embed="rId5"/>
          <a:stretch>
            <a:fillRect/>
          </a:stretch>
        </p:blipFill>
        <p:spPr>
          <a:xfrm>
            <a:off x="6607139" y="4620900"/>
            <a:ext cx="378274" cy="249931"/>
          </a:xfrm>
          <a:prstGeom prst="rect">
            <a:avLst/>
          </a:prstGeom>
        </p:spPr>
      </p:pic>
      <p:sp>
        <p:nvSpPr>
          <p:cNvPr id="229" name="Text 16">
            <a:extLst>
              <a:ext uri="{FF2B5EF4-FFF2-40B4-BE49-F238E27FC236}">
                <a16:creationId xmlns:a16="http://schemas.microsoft.com/office/drawing/2014/main" id="{14DB3033-5159-B6D1-42A3-339060F05987}"/>
              </a:ext>
            </a:extLst>
          </p:cNvPr>
          <p:cNvSpPr/>
          <p:nvPr/>
        </p:nvSpPr>
        <p:spPr>
          <a:xfrm>
            <a:off x="7073906" y="4869739"/>
            <a:ext cx="3577172" cy="438912"/>
          </a:xfrm>
          <a:prstGeom prst="rect">
            <a:avLst/>
          </a:prstGeom>
          <a:noFill/>
          <a:ln/>
        </p:spPr>
        <p:txBody>
          <a:bodyPr wrap="square" lIns="0" tIns="0" rIns="0" bIns="0" rtlCol="0" anchor="ctr"/>
          <a:lstStyle/>
          <a:p>
            <a:r>
              <a:rPr lang="ja-JP" altLang="en-US" sz="1200" b="1">
                <a:latin typeface="Noto Sans JP" panose="020B0500000000000000" pitchFamily="34" charset="-128"/>
                <a:ea typeface="Noto Sans JP" panose="020B0500000000000000" pitchFamily="34" charset="-128"/>
                <a:cs typeface="Arial" pitchFamily="34" charset="-120"/>
              </a:rPr>
              <a:t>後半</a:t>
            </a:r>
            <a:r>
              <a:rPr lang="en-US" altLang="ja-JP" sz="1200" b="1" dirty="0">
                <a:latin typeface="Noto Sans JP" panose="020B0500000000000000" pitchFamily="34" charset="-128"/>
                <a:ea typeface="Noto Sans JP" panose="020B0500000000000000" pitchFamily="34" charset="-128"/>
                <a:cs typeface="Arial" pitchFamily="34" charset="-120"/>
              </a:rPr>
              <a:t>2</a:t>
            </a:r>
            <a:r>
              <a:rPr lang="ja-JP" altLang="en-US" sz="1200" b="1">
                <a:latin typeface="Noto Sans JP" panose="020B0500000000000000" pitchFamily="34" charset="-128"/>
                <a:ea typeface="Noto Sans JP" panose="020B0500000000000000" pitchFamily="34" charset="-128"/>
                <a:cs typeface="Arial" pitchFamily="34" charset="-120"/>
              </a:rPr>
              <a:t>週はタイアップで具体的な便益の訴求を</a:t>
            </a:r>
            <a:endParaRPr lang="en-US" sz="1200" b="1" dirty="0">
              <a:latin typeface="Noto Sans JP" panose="020B0500000000000000" pitchFamily="34" charset="-128"/>
              <a:ea typeface="Noto Sans JP" panose="020B0500000000000000" pitchFamily="34" charset="-128"/>
            </a:endParaRPr>
          </a:p>
        </p:txBody>
      </p:sp>
      <p:pic>
        <p:nvPicPr>
          <p:cNvPr id="230" name="図 229">
            <a:extLst>
              <a:ext uri="{FF2B5EF4-FFF2-40B4-BE49-F238E27FC236}">
                <a16:creationId xmlns:a16="http://schemas.microsoft.com/office/drawing/2014/main" id="{22E1B2B8-7C3A-D903-75E0-6E31D88E4EA3}"/>
              </a:ext>
            </a:extLst>
          </p:cNvPr>
          <p:cNvPicPr>
            <a:picLocks noChangeAspect="1"/>
          </p:cNvPicPr>
          <p:nvPr/>
        </p:nvPicPr>
        <p:blipFill>
          <a:blip r:embed="rId5"/>
          <a:stretch>
            <a:fillRect/>
          </a:stretch>
        </p:blipFill>
        <p:spPr>
          <a:xfrm>
            <a:off x="6607139" y="4949775"/>
            <a:ext cx="378274" cy="249931"/>
          </a:xfrm>
          <a:prstGeom prst="rect">
            <a:avLst/>
          </a:prstGeom>
        </p:spPr>
      </p:pic>
      <p:sp>
        <p:nvSpPr>
          <p:cNvPr id="231" name="Text 16">
            <a:extLst>
              <a:ext uri="{FF2B5EF4-FFF2-40B4-BE49-F238E27FC236}">
                <a16:creationId xmlns:a16="http://schemas.microsoft.com/office/drawing/2014/main" id="{9ED91DD4-8F1B-86CE-84F1-52D3B061973E}"/>
              </a:ext>
            </a:extLst>
          </p:cNvPr>
          <p:cNvSpPr/>
          <p:nvPr/>
        </p:nvSpPr>
        <p:spPr>
          <a:xfrm>
            <a:off x="7073907" y="5224764"/>
            <a:ext cx="4189552" cy="392498"/>
          </a:xfrm>
          <a:prstGeom prst="rect">
            <a:avLst/>
          </a:prstGeom>
          <a:noFill/>
          <a:ln/>
        </p:spPr>
        <p:txBody>
          <a:bodyPr wrap="square" lIns="0" tIns="0" rIns="0" bIns="0" rtlCol="0" anchor="ctr"/>
          <a:lstStyle/>
          <a:p>
            <a:r>
              <a:rPr lang="ja-JP" altLang="en-US" sz="1200" b="1">
                <a:latin typeface="Noto Sans JP" panose="020B0500000000000000" pitchFamily="34" charset="-128"/>
                <a:ea typeface="Noto Sans JP" panose="020B0500000000000000" pitchFamily="34" charset="-128"/>
                <a:cs typeface="Arial" pitchFamily="34" charset="-120"/>
              </a:rPr>
              <a:t>新規商材・認知が不十分な商材に有効</a:t>
            </a:r>
          </a:p>
        </p:txBody>
      </p:sp>
      <p:sp>
        <p:nvSpPr>
          <p:cNvPr id="232" name="正方形/長方形 231">
            <a:extLst>
              <a:ext uri="{FF2B5EF4-FFF2-40B4-BE49-F238E27FC236}">
                <a16:creationId xmlns:a16="http://schemas.microsoft.com/office/drawing/2014/main" id="{E1B10EC0-788F-5932-C606-C869AD7FE431}"/>
              </a:ext>
            </a:extLst>
          </p:cNvPr>
          <p:cNvSpPr/>
          <p:nvPr/>
        </p:nvSpPr>
        <p:spPr>
          <a:xfrm>
            <a:off x="6638528" y="5717730"/>
            <a:ext cx="4083628" cy="299337"/>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pic>
        <p:nvPicPr>
          <p:cNvPr id="233" name="図 232">
            <a:extLst>
              <a:ext uri="{FF2B5EF4-FFF2-40B4-BE49-F238E27FC236}">
                <a16:creationId xmlns:a16="http://schemas.microsoft.com/office/drawing/2014/main" id="{3419319B-4F8C-892D-ECEE-BDFE5B0B1C67}"/>
              </a:ext>
            </a:extLst>
          </p:cNvPr>
          <p:cNvPicPr>
            <a:picLocks noChangeAspect="1"/>
          </p:cNvPicPr>
          <p:nvPr/>
        </p:nvPicPr>
        <p:blipFill>
          <a:blip r:embed="rId5"/>
          <a:stretch>
            <a:fillRect/>
          </a:stretch>
        </p:blipFill>
        <p:spPr>
          <a:xfrm>
            <a:off x="6607139" y="5304800"/>
            <a:ext cx="378274" cy="249931"/>
          </a:xfrm>
          <a:prstGeom prst="rect">
            <a:avLst/>
          </a:prstGeom>
        </p:spPr>
      </p:pic>
      <p:sp>
        <p:nvSpPr>
          <p:cNvPr id="234" name="テキスト ボックス 233">
            <a:extLst>
              <a:ext uri="{FF2B5EF4-FFF2-40B4-BE49-F238E27FC236}">
                <a16:creationId xmlns:a16="http://schemas.microsoft.com/office/drawing/2014/main" id="{6725BCD5-AB0B-BFBD-FC74-F5F0437C80BF}"/>
              </a:ext>
            </a:extLst>
          </p:cNvPr>
          <p:cNvSpPr txBox="1"/>
          <p:nvPr/>
        </p:nvSpPr>
        <p:spPr>
          <a:xfrm>
            <a:off x="6593158" y="5733485"/>
            <a:ext cx="4189552" cy="315026"/>
          </a:xfrm>
          <a:prstGeom prst="rect">
            <a:avLst/>
          </a:prstGeom>
          <a:noFill/>
        </p:spPr>
        <p:txBody>
          <a:bodyPr wrap="square" rtlCol="0">
            <a:spAutoFit/>
          </a:bodyPr>
          <a:lstStyle/>
          <a:p>
            <a:pPr algn="ct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料金：</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 760 </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万円　</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　</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　　リーチ数：</a:t>
            </a:r>
            <a:r>
              <a:rPr kumimoji="1" lang="en-US" altLang="ja-JP" sz="14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300</a:t>
            </a:r>
            <a:r>
              <a:rPr kumimoji="1" lang="ja-JP" altLang="en-US" sz="1400" b="1" spc="-120">
                <a:solidFill>
                  <a:schemeClr val="bg1"/>
                </a:solidFill>
                <a:latin typeface="Inter UI" panose="020B0502030000000004" pitchFamily="34" charset="0"/>
                <a:ea typeface="Noto Sans JP" panose="020B0500000000000000" pitchFamily="34" charset="-128"/>
                <a:cs typeface="Inter UI" panose="020B0502030000000004" pitchFamily="34" charset="0"/>
              </a:rPr>
              <a:t>万人</a:t>
            </a:r>
          </a:p>
        </p:txBody>
      </p:sp>
      <p:sp>
        <p:nvSpPr>
          <p:cNvPr id="235" name="Text 16">
            <a:extLst>
              <a:ext uri="{FF2B5EF4-FFF2-40B4-BE49-F238E27FC236}">
                <a16:creationId xmlns:a16="http://schemas.microsoft.com/office/drawing/2014/main" id="{7701EFE9-6E32-8739-0917-8174CA2DBAC5}"/>
              </a:ext>
            </a:extLst>
          </p:cNvPr>
          <p:cNvSpPr/>
          <p:nvPr/>
        </p:nvSpPr>
        <p:spPr>
          <a:xfrm>
            <a:off x="7405006" y="2158160"/>
            <a:ext cx="2920135" cy="278731"/>
          </a:xfrm>
          <a:prstGeom prst="rect">
            <a:avLst/>
          </a:prstGeom>
          <a:noFill/>
          <a:ln/>
        </p:spPr>
        <p:txBody>
          <a:bodyPr wrap="square" lIns="0" tIns="0" rIns="0" bIns="0" rtlCol="0" anchor="ctr"/>
          <a:lstStyle/>
          <a:p>
            <a:r>
              <a:rPr lang="ja-JP" altLang="en-US" sz="1100" b="1" spc="-50">
                <a:latin typeface="Noto Sans JP" panose="020B0500000000000000" pitchFamily="34" charset="-128"/>
                <a:ea typeface="Noto Sans JP" panose="020B0500000000000000" pitchFamily="34" charset="-128"/>
                <a:cs typeface="Arial" pitchFamily="34" charset="-120"/>
              </a:rPr>
              <a:t>認知獲得 → 具体性訴求、</a:t>
            </a:r>
            <a:r>
              <a:rPr lang="en-US" altLang="ja-JP" sz="1100" b="1" spc="-50" dirty="0">
                <a:latin typeface="Noto Sans JP" panose="020B0500000000000000" pitchFamily="34" charset="-128"/>
                <a:ea typeface="Noto Sans JP" panose="020B0500000000000000" pitchFamily="34" charset="-128"/>
                <a:cs typeface="Arial" pitchFamily="34" charset="-120"/>
              </a:rPr>
              <a:t>2</a:t>
            </a:r>
            <a:r>
              <a:rPr lang="ja-JP" altLang="en-US" sz="1100" b="1" spc="-50">
                <a:latin typeface="Noto Sans JP" panose="020B0500000000000000" pitchFamily="34" charset="-128"/>
                <a:ea typeface="Noto Sans JP" panose="020B0500000000000000" pitchFamily="34" charset="-128"/>
                <a:cs typeface="Arial" pitchFamily="34" charset="-120"/>
              </a:rPr>
              <a:t>ステップ戦略</a:t>
            </a:r>
          </a:p>
        </p:txBody>
      </p:sp>
      <p:sp>
        <p:nvSpPr>
          <p:cNvPr id="238" name="テキスト ボックス 237">
            <a:extLst>
              <a:ext uri="{FF2B5EF4-FFF2-40B4-BE49-F238E27FC236}">
                <a16:creationId xmlns:a16="http://schemas.microsoft.com/office/drawing/2014/main" id="{10164986-2528-3C89-66C4-A3E04FD5A245}"/>
              </a:ext>
            </a:extLst>
          </p:cNvPr>
          <p:cNvSpPr txBox="1"/>
          <p:nvPr/>
        </p:nvSpPr>
        <p:spPr>
          <a:xfrm>
            <a:off x="1396370" y="4132166"/>
            <a:ext cx="418704" cy="194412"/>
          </a:xfrm>
          <a:prstGeom prst="rect">
            <a:avLst/>
          </a:prstGeom>
          <a:noFill/>
        </p:spPr>
        <p:txBody>
          <a:bodyPr wrap="none" rtlCol="0">
            <a:spAutoFit/>
          </a:bodyPr>
          <a:lstStyle/>
          <a:p>
            <a:pPr>
              <a:lnSpc>
                <a:spcPct val="114000"/>
              </a:lnSpc>
            </a:pPr>
            <a:r>
              <a:rPr kumimoji="1" lang="ja-JP" altLang="en-US" sz="6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素材</a:t>
            </a:r>
            <a:r>
              <a:rPr kumimoji="1" lang="en-US" altLang="ja-JP" sz="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a:t>
            </a:r>
            <a:endParaRPr kumimoji="1" lang="ja-JP" altLang="en-US" sz="6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39" name="テキスト ボックス 238">
            <a:extLst>
              <a:ext uri="{FF2B5EF4-FFF2-40B4-BE49-F238E27FC236}">
                <a16:creationId xmlns:a16="http://schemas.microsoft.com/office/drawing/2014/main" id="{B2B69718-A549-3F43-1A3B-42DF767702D2}"/>
              </a:ext>
            </a:extLst>
          </p:cNvPr>
          <p:cNvSpPr txBox="1"/>
          <p:nvPr/>
        </p:nvSpPr>
        <p:spPr>
          <a:xfrm>
            <a:off x="2469796" y="4132166"/>
            <a:ext cx="407484" cy="194412"/>
          </a:xfrm>
          <a:prstGeom prst="rect">
            <a:avLst/>
          </a:prstGeom>
          <a:noFill/>
        </p:spPr>
        <p:txBody>
          <a:bodyPr wrap="none" rtlCol="0">
            <a:spAutoFit/>
          </a:bodyPr>
          <a:lstStyle/>
          <a:p>
            <a:pPr>
              <a:lnSpc>
                <a:spcPct val="114000"/>
              </a:lnSpc>
            </a:pPr>
            <a:r>
              <a:rPr kumimoji="1" lang="ja-JP" altLang="en-US" sz="6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素材</a:t>
            </a:r>
            <a:r>
              <a:rPr kumimoji="1" lang="en-US" altLang="ja-JP" sz="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B</a:t>
            </a:r>
            <a:endParaRPr kumimoji="1" lang="ja-JP" altLang="en-US" sz="6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40" name="テキスト ボックス 239">
            <a:extLst>
              <a:ext uri="{FF2B5EF4-FFF2-40B4-BE49-F238E27FC236}">
                <a16:creationId xmlns:a16="http://schemas.microsoft.com/office/drawing/2014/main" id="{63B17635-7948-F492-075C-1B28B54ABFC7}"/>
              </a:ext>
            </a:extLst>
          </p:cNvPr>
          <p:cNvSpPr txBox="1"/>
          <p:nvPr/>
        </p:nvSpPr>
        <p:spPr>
          <a:xfrm>
            <a:off x="3487563" y="4132166"/>
            <a:ext cx="413896" cy="194412"/>
          </a:xfrm>
          <a:prstGeom prst="rect">
            <a:avLst/>
          </a:prstGeom>
          <a:noFill/>
        </p:spPr>
        <p:txBody>
          <a:bodyPr wrap="none" rtlCol="0">
            <a:spAutoFit/>
          </a:bodyPr>
          <a:lstStyle/>
          <a:p>
            <a:pPr>
              <a:lnSpc>
                <a:spcPct val="114000"/>
              </a:lnSpc>
            </a:pPr>
            <a:r>
              <a:rPr kumimoji="1" lang="ja-JP" altLang="en-US" sz="6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素材</a:t>
            </a:r>
            <a:r>
              <a:rPr kumimoji="1" lang="en-US" altLang="ja-JP" sz="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C</a:t>
            </a:r>
            <a:endParaRPr kumimoji="1" lang="ja-JP" altLang="en-US" sz="6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41" name="テキスト ボックス 240">
            <a:extLst>
              <a:ext uri="{FF2B5EF4-FFF2-40B4-BE49-F238E27FC236}">
                <a16:creationId xmlns:a16="http://schemas.microsoft.com/office/drawing/2014/main" id="{81BDC09B-D8E4-D501-7D06-A22083AEC208}"/>
              </a:ext>
            </a:extLst>
          </p:cNvPr>
          <p:cNvSpPr txBox="1"/>
          <p:nvPr/>
        </p:nvSpPr>
        <p:spPr>
          <a:xfrm>
            <a:off x="4505330" y="4132166"/>
            <a:ext cx="412292" cy="194412"/>
          </a:xfrm>
          <a:prstGeom prst="rect">
            <a:avLst/>
          </a:prstGeom>
          <a:noFill/>
        </p:spPr>
        <p:txBody>
          <a:bodyPr wrap="none" rtlCol="0">
            <a:spAutoFit/>
          </a:bodyPr>
          <a:lstStyle/>
          <a:p>
            <a:pPr>
              <a:lnSpc>
                <a:spcPct val="114000"/>
              </a:lnSpc>
            </a:pPr>
            <a:r>
              <a:rPr kumimoji="1" lang="ja-JP" altLang="en-US" sz="6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素材</a:t>
            </a:r>
            <a:r>
              <a:rPr kumimoji="1" lang="en-US" altLang="ja-JP" sz="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D</a:t>
            </a:r>
            <a:endParaRPr kumimoji="1" lang="ja-JP" altLang="en-US" sz="6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1" name="正方形/長方形 20">
            <a:extLst>
              <a:ext uri="{FF2B5EF4-FFF2-40B4-BE49-F238E27FC236}">
                <a16:creationId xmlns:a16="http://schemas.microsoft.com/office/drawing/2014/main" id="{20572AE3-3CE2-51DF-8327-2E67B5B74C0E}"/>
              </a:ext>
            </a:extLst>
          </p:cNvPr>
          <p:cNvSpPr/>
          <p:nvPr/>
        </p:nvSpPr>
        <p:spPr>
          <a:xfrm>
            <a:off x="6607139" y="3413718"/>
            <a:ext cx="935182" cy="3600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2" name="テキスト ボックス 21">
            <a:extLst>
              <a:ext uri="{FF2B5EF4-FFF2-40B4-BE49-F238E27FC236}">
                <a16:creationId xmlns:a16="http://schemas.microsoft.com/office/drawing/2014/main" id="{83298BD8-A997-55AE-FF53-F953A908F8D1}"/>
              </a:ext>
            </a:extLst>
          </p:cNvPr>
          <p:cNvSpPr txBox="1"/>
          <p:nvPr/>
        </p:nvSpPr>
        <p:spPr>
          <a:xfrm>
            <a:off x="6875630" y="3476173"/>
            <a:ext cx="407484" cy="276999"/>
          </a:xfrm>
          <a:prstGeom prst="rect">
            <a:avLst/>
          </a:prstGeom>
          <a:noFill/>
          <a:ln>
            <a:noFill/>
          </a:ln>
        </p:spPr>
        <p:txBody>
          <a:bodyPr wrap="none" rtlCol="0">
            <a:spAutoFit/>
          </a:bodyPr>
          <a:lstStyle/>
          <a:p>
            <a:r>
              <a:rPr kumimoji="1" lang="en-US" altLang="ja-JP" sz="1200" b="1" dirty="0">
                <a:solidFill>
                  <a:srgbClr val="FFFFFF"/>
                </a:solidFill>
                <a:latin typeface="Inter UI" panose="020B0502030000000004" pitchFamily="34" charset="0"/>
                <a:ea typeface="Inter UI" panose="020B0502030000000004" pitchFamily="34" charset="0"/>
                <a:cs typeface="Inter UI" panose="020B0502030000000004" pitchFamily="34" charset="0"/>
              </a:rPr>
              <a:t>AD</a:t>
            </a:r>
            <a:endParaRPr kumimoji="1" lang="en-US" altLang="ja-JP" sz="1000" b="1" dirty="0">
              <a:solidFill>
                <a:srgbClr val="FFFFFF"/>
              </a:solidFill>
              <a:latin typeface="Inter UI" panose="020B0502030000000004" pitchFamily="34" charset="0"/>
              <a:ea typeface="Inter UI" panose="020B0502030000000004" pitchFamily="34" charset="0"/>
              <a:cs typeface="Inter UI" panose="020B0502030000000004" pitchFamily="34" charset="0"/>
            </a:endParaRPr>
          </a:p>
        </p:txBody>
      </p:sp>
      <p:sp>
        <p:nvSpPr>
          <p:cNvPr id="25" name="正方形/長方形 24">
            <a:extLst>
              <a:ext uri="{FF2B5EF4-FFF2-40B4-BE49-F238E27FC236}">
                <a16:creationId xmlns:a16="http://schemas.microsoft.com/office/drawing/2014/main" id="{A0E4C046-F86A-68C7-AC18-384CD99C4EDA}"/>
              </a:ext>
            </a:extLst>
          </p:cNvPr>
          <p:cNvSpPr/>
          <p:nvPr/>
        </p:nvSpPr>
        <p:spPr>
          <a:xfrm>
            <a:off x="7671168" y="3422031"/>
            <a:ext cx="935182" cy="3600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6" name="テキスト ボックス 25">
            <a:extLst>
              <a:ext uri="{FF2B5EF4-FFF2-40B4-BE49-F238E27FC236}">
                <a16:creationId xmlns:a16="http://schemas.microsoft.com/office/drawing/2014/main" id="{299EFCD5-A715-9C6C-B808-A82A08DFDEFB}"/>
              </a:ext>
            </a:extLst>
          </p:cNvPr>
          <p:cNvSpPr txBox="1"/>
          <p:nvPr/>
        </p:nvSpPr>
        <p:spPr>
          <a:xfrm>
            <a:off x="7939659" y="3484486"/>
            <a:ext cx="407484" cy="276999"/>
          </a:xfrm>
          <a:prstGeom prst="rect">
            <a:avLst/>
          </a:prstGeom>
          <a:noFill/>
          <a:ln>
            <a:noFill/>
          </a:ln>
        </p:spPr>
        <p:txBody>
          <a:bodyPr wrap="none" rtlCol="0">
            <a:spAutoFit/>
          </a:bodyPr>
          <a:lstStyle/>
          <a:p>
            <a:r>
              <a:rPr kumimoji="1" lang="en-US" altLang="ja-JP" sz="1200" b="1" dirty="0">
                <a:solidFill>
                  <a:srgbClr val="FFFFFF"/>
                </a:solidFill>
                <a:latin typeface="Inter UI" panose="020B0502030000000004" pitchFamily="34" charset="0"/>
                <a:ea typeface="Inter UI" panose="020B0502030000000004" pitchFamily="34" charset="0"/>
                <a:cs typeface="Inter UI" panose="020B0502030000000004" pitchFamily="34" charset="0"/>
              </a:rPr>
              <a:t>AD</a:t>
            </a:r>
            <a:endParaRPr kumimoji="1" lang="en-US" altLang="ja-JP" sz="1000" b="1" dirty="0">
              <a:solidFill>
                <a:srgbClr val="FFFFFF"/>
              </a:solidFill>
              <a:latin typeface="Inter UI" panose="020B0502030000000004" pitchFamily="34" charset="0"/>
              <a:ea typeface="Inter UI" panose="020B0502030000000004" pitchFamily="34" charset="0"/>
              <a:cs typeface="Inter UI" panose="020B0502030000000004" pitchFamily="34" charset="0"/>
            </a:endParaRPr>
          </a:p>
        </p:txBody>
      </p:sp>
      <p:sp>
        <p:nvSpPr>
          <p:cNvPr id="31" name="正方形/長方形 30">
            <a:extLst>
              <a:ext uri="{FF2B5EF4-FFF2-40B4-BE49-F238E27FC236}">
                <a16:creationId xmlns:a16="http://schemas.microsoft.com/office/drawing/2014/main" id="{18592934-3B9E-FD6C-2FE1-2E66C3B44B15}"/>
              </a:ext>
            </a:extLst>
          </p:cNvPr>
          <p:cNvSpPr/>
          <p:nvPr/>
        </p:nvSpPr>
        <p:spPr>
          <a:xfrm>
            <a:off x="8693633" y="3958264"/>
            <a:ext cx="935182" cy="360000"/>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2" name="図 31">
            <a:extLst>
              <a:ext uri="{FF2B5EF4-FFF2-40B4-BE49-F238E27FC236}">
                <a16:creationId xmlns:a16="http://schemas.microsoft.com/office/drawing/2014/main" id="{4EE07B51-1EB1-62D7-D246-0B511E873563}"/>
              </a:ext>
            </a:extLst>
          </p:cNvPr>
          <p:cNvPicPr>
            <a:picLocks noChangeAspect="1"/>
          </p:cNvPicPr>
          <p:nvPr/>
        </p:nvPicPr>
        <p:blipFill>
          <a:blip r:embed="rId4"/>
          <a:stretch>
            <a:fillRect/>
          </a:stretch>
        </p:blipFill>
        <p:spPr>
          <a:xfrm>
            <a:off x="8965381" y="4030303"/>
            <a:ext cx="418730" cy="167157"/>
          </a:xfrm>
          <a:prstGeom prst="rect">
            <a:avLst/>
          </a:prstGeom>
        </p:spPr>
      </p:pic>
      <p:sp>
        <p:nvSpPr>
          <p:cNvPr id="38" name="正方形/長方形 37">
            <a:extLst>
              <a:ext uri="{FF2B5EF4-FFF2-40B4-BE49-F238E27FC236}">
                <a16:creationId xmlns:a16="http://schemas.microsoft.com/office/drawing/2014/main" id="{85FD4826-043F-AC26-6A7A-3492B51000FD}"/>
              </a:ext>
            </a:extLst>
          </p:cNvPr>
          <p:cNvSpPr/>
          <p:nvPr/>
        </p:nvSpPr>
        <p:spPr>
          <a:xfrm>
            <a:off x="9724411" y="3958264"/>
            <a:ext cx="935182" cy="360000"/>
          </a:xfrm>
          <a:prstGeom prst="rect">
            <a:avLst/>
          </a:prstGeom>
          <a:solidFill>
            <a:schemeClr val="bg1"/>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039B7E91-A729-5BD9-5997-A5D888F44B19}"/>
              </a:ext>
            </a:extLst>
          </p:cNvPr>
          <p:cNvPicPr>
            <a:picLocks noChangeAspect="1"/>
          </p:cNvPicPr>
          <p:nvPr/>
        </p:nvPicPr>
        <p:blipFill>
          <a:blip r:embed="rId4"/>
          <a:stretch>
            <a:fillRect/>
          </a:stretch>
        </p:blipFill>
        <p:spPr>
          <a:xfrm>
            <a:off x="9996159" y="4021990"/>
            <a:ext cx="418730" cy="167157"/>
          </a:xfrm>
          <a:prstGeom prst="rect">
            <a:avLst/>
          </a:prstGeom>
        </p:spPr>
      </p:pic>
      <p:sp>
        <p:nvSpPr>
          <p:cNvPr id="53" name="テキスト ボックス 52">
            <a:extLst>
              <a:ext uri="{FF2B5EF4-FFF2-40B4-BE49-F238E27FC236}">
                <a16:creationId xmlns:a16="http://schemas.microsoft.com/office/drawing/2014/main" id="{33EF95B3-FAA3-205E-D186-0827DA3332E6}"/>
              </a:ext>
            </a:extLst>
          </p:cNvPr>
          <p:cNvSpPr txBox="1"/>
          <p:nvPr/>
        </p:nvSpPr>
        <p:spPr>
          <a:xfrm>
            <a:off x="8959044" y="4142427"/>
            <a:ext cx="418704" cy="194412"/>
          </a:xfrm>
          <a:prstGeom prst="rect">
            <a:avLst/>
          </a:prstGeom>
          <a:noFill/>
        </p:spPr>
        <p:txBody>
          <a:bodyPr wrap="none" rtlCol="0">
            <a:spAutoFit/>
          </a:bodyPr>
          <a:lstStyle/>
          <a:p>
            <a:pPr>
              <a:lnSpc>
                <a:spcPct val="114000"/>
              </a:lnSpc>
            </a:pPr>
            <a:r>
              <a:rPr kumimoji="1" lang="ja-JP" altLang="en-US" sz="6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素材</a:t>
            </a:r>
            <a:r>
              <a:rPr kumimoji="1" lang="en-US" altLang="ja-JP" sz="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a:t>
            </a:r>
            <a:endParaRPr kumimoji="1" lang="ja-JP" altLang="en-US" sz="6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0E50E263-A9D8-3501-E27E-B09832248A8B}"/>
              </a:ext>
            </a:extLst>
          </p:cNvPr>
          <p:cNvSpPr txBox="1"/>
          <p:nvPr/>
        </p:nvSpPr>
        <p:spPr>
          <a:xfrm>
            <a:off x="9976811" y="4142427"/>
            <a:ext cx="407484" cy="194412"/>
          </a:xfrm>
          <a:prstGeom prst="rect">
            <a:avLst/>
          </a:prstGeom>
          <a:noFill/>
        </p:spPr>
        <p:txBody>
          <a:bodyPr wrap="none" rtlCol="0">
            <a:spAutoFit/>
          </a:bodyPr>
          <a:lstStyle/>
          <a:p>
            <a:pPr>
              <a:lnSpc>
                <a:spcPct val="114000"/>
              </a:lnSpc>
            </a:pPr>
            <a:r>
              <a:rPr kumimoji="1" lang="ja-JP" altLang="en-US" sz="6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素材</a:t>
            </a:r>
            <a:r>
              <a:rPr kumimoji="1" lang="en-US" altLang="ja-JP" sz="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B</a:t>
            </a:r>
            <a:endParaRPr kumimoji="1" lang="ja-JP" altLang="en-US" sz="6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cxnSp>
        <p:nvCxnSpPr>
          <p:cNvPr id="56" name="直線コネクタ 55">
            <a:extLst>
              <a:ext uri="{FF2B5EF4-FFF2-40B4-BE49-F238E27FC236}">
                <a16:creationId xmlns:a16="http://schemas.microsoft.com/office/drawing/2014/main" id="{182BA821-E2C6-BEEA-4DA2-5A34174102E5}"/>
              </a:ext>
            </a:extLst>
          </p:cNvPr>
          <p:cNvCxnSpPr>
            <a:cxnSpLocks/>
          </p:cNvCxnSpPr>
          <p:nvPr/>
        </p:nvCxnSpPr>
        <p:spPr>
          <a:xfrm>
            <a:off x="1130714" y="3866205"/>
            <a:ext cx="4102129" cy="0"/>
          </a:xfrm>
          <a:prstGeom prst="line">
            <a:avLst/>
          </a:prstGeom>
          <a:ln w="6350">
            <a:solidFill>
              <a:srgbClr val="FF5500">
                <a:alpha val="54624"/>
              </a:srgbClr>
            </a:solidFill>
            <a:prstDash val="dash"/>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63F4620C-A6D9-8CAD-3E5C-3F078443A0C3}"/>
              </a:ext>
            </a:extLst>
          </p:cNvPr>
          <p:cNvCxnSpPr>
            <a:cxnSpLocks/>
          </p:cNvCxnSpPr>
          <p:nvPr/>
        </p:nvCxnSpPr>
        <p:spPr>
          <a:xfrm>
            <a:off x="6633740" y="3866205"/>
            <a:ext cx="4102129" cy="0"/>
          </a:xfrm>
          <a:prstGeom prst="line">
            <a:avLst/>
          </a:prstGeom>
          <a:ln w="6350">
            <a:solidFill>
              <a:srgbClr val="FF5500">
                <a:alpha val="54624"/>
              </a:srgbClr>
            </a:solidFill>
            <a:prstDash val="dash"/>
          </a:ln>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DB7819C5-9D42-ACB5-DC5C-6AED6388E700}"/>
              </a:ext>
            </a:extLst>
          </p:cNvPr>
          <p:cNvPicPr>
            <a:picLocks noChangeAspect="1"/>
          </p:cNvPicPr>
          <p:nvPr/>
        </p:nvPicPr>
        <p:blipFill>
          <a:blip r:embed="rId6"/>
          <a:stretch>
            <a:fillRect/>
          </a:stretch>
        </p:blipFill>
        <p:spPr>
          <a:xfrm>
            <a:off x="604276" y="6376528"/>
            <a:ext cx="896207" cy="224052"/>
          </a:xfrm>
          <a:prstGeom prst="rect">
            <a:avLst/>
          </a:prstGeom>
        </p:spPr>
      </p:pic>
      <p:pic>
        <p:nvPicPr>
          <p:cNvPr id="5" name="図 4">
            <a:extLst>
              <a:ext uri="{FF2B5EF4-FFF2-40B4-BE49-F238E27FC236}">
                <a16:creationId xmlns:a16="http://schemas.microsoft.com/office/drawing/2014/main" id="{DDFF7A89-7EB1-EA7D-1F11-104168F8C0BD}"/>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650747" y="6451832"/>
            <a:ext cx="4500" cy="162000"/>
          </a:xfrm>
          <a:prstGeom prst="rect">
            <a:avLst/>
          </a:prstGeom>
        </p:spPr>
      </p:pic>
      <p:sp>
        <p:nvSpPr>
          <p:cNvPr id="6" name="スライド番号プレースホルダー 22">
            <a:extLst>
              <a:ext uri="{FF2B5EF4-FFF2-40B4-BE49-F238E27FC236}">
                <a16:creationId xmlns:a16="http://schemas.microsoft.com/office/drawing/2014/main" id="{8189E9F6-F337-5A91-D951-6EAFBE550972}"/>
              </a:ext>
            </a:extLst>
          </p:cNvPr>
          <p:cNvSpPr txBox="1">
            <a:spLocks/>
          </p:cNvSpPr>
          <p:nvPr/>
        </p:nvSpPr>
        <p:spPr>
          <a:xfrm>
            <a:off x="11210523" y="6395382"/>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8</a:t>
            </a:fld>
            <a:endParaRPr kumimoji="1" lang="ja-JP" altLang="en-US" sz="900">
              <a:latin typeface="Inter UI" panose="020B0502030000000004" pitchFamily="34" charset="0"/>
              <a:cs typeface="Inter UI" panose="020B0502030000000004" pitchFamily="34" charset="0"/>
            </a:endParaRPr>
          </a:p>
        </p:txBody>
      </p:sp>
      <p:sp>
        <p:nvSpPr>
          <p:cNvPr id="7" name="テキスト ボックス 6">
            <a:extLst>
              <a:ext uri="{FF2B5EF4-FFF2-40B4-BE49-F238E27FC236}">
                <a16:creationId xmlns:a16="http://schemas.microsoft.com/office/drawing/2014/main" id="{CAF0D2AB-2B91-E72C-D1A2-FF2E6E91353D}"/>
              </a:ext>
            </a:extLst>
          </p:cNvPr>
          <p:cNvSpPr txBox="1"/>
          <p:nvPr/>
        </p:nvSpPr>
        <p:spPr>
          <a:xfrm>
            <a:off x="10277623" y="6451832"/>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301920466"/>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279726</TotalTime>
  <Words>3976</Words>
  <Application>Microsoft Macintosh PowerPoint</Application>
  <PresentationFormat>ワイド画面</PresentationFormat>
  <Paragraphs>603</Paragraphs>
  <Slides>23</Slides>
  <Notes>5</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23</vt:i4>
      </vt:variant>
    </vt:vector>
  </HeadingPairs>
  <TitlesOfParts>
    <vt:vector size="35" baseType="lpstr">
      <vt:lpstr>Inter UI Medium</vt:lpstr>
      <vt:lpstr>Hiragino Sans W5</vt:lpstr>
      <vt:lpstr>Calibri</vt:lpstr>
      <vt:lpstr>Noto Sans JP Medium</vt:lpstr>
      <vt:lpstr>Inter UI Black</vt:lpstr>
      <vt:lpstr>Noto Sans JP Black</vt:lpstr>
      <vt:lpstr>Noto Sans JP</vt:lpstr>
      <vt:lpstr>Calibri Light</vt:lpstr>
      <vt:lpstr>Arial</vt:lpstr>
      <vt:lpstr>Inter UI</vt:lpstr>
      <vt:lpstr>Noto Sans JP Light</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user0031@vectorinc.onmicrosoft.com</dc:creator>
  <cp:lastModifiedBy>太田 貴之</cp:lastModifiedBy>
  <cp:revision>660</cp:revision>
  <cp:lastPrinted>2022-11-24T06:07:34Z</cp:lastPrinted>
  <dcterms:created xsi:type="dcterms:W3CDTF">2021-04-21T09:24:54Z</dcterms:created>
  <dcterms:modified xsi:type="dcterms:W3CDTF">2026-06-18T03:42:56Z</dcterms:modified>
</cp:coreProperties>
</file>